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5.xml" ContentType="application/vnd.openxmlformats-officedocument.presentationml.tags+xml"/>
  <Override PartName="/ppt/notesSlides/notesSlide16.xml" ContentType="application/vnd.openxmlformats-officedocument.presentationml.notesSlide+xml"/>
  <Override PartName="/ppt/tags/tag26.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7" r:id="rId2"/>
  </p:sldMasterIdLst>
  <p:notesMasterIdLst>
    <p:notesMasterId r:id="rId34"/>
  </p:notesMasterIdLst>
  <p:sldIdLst>
    <p:sldId id="256" r:id="rId3"/>
    <p:sldId id="257" r:id="rId4"/>
    <p:sldId id="258" r:id="rId5"/>
    <p:sldId id="266" r:id="rId6"/>
    <p:sldId id="277" r:id="rId7"/>
    <p:sldId id="290" r:id="rId8"/>
    <p:sldId id="265" r:id="rId9"/>
    <p:sldId id="272" r:id="rId10"/>
    <p:sldId id="292" r:id="rId11"/>
    <p:sldId id="307" r:id="rId12"/>
    <p:sldId id="301" r:id="rId13"/>
    <p:sldId id="273" r:id="rId14"/>
    <p:sldId id="276" r:id="rId15"/>
    <p:sldId id="296" r:id="rId16"/>
    <p:sldId id="300" r:id="rId17"/>
    <p:sldId id="274" r:id="rId18"/>
    <p:sldId id="308" r:id="rId19"/>
    <p:sldId id="284" r:id="rId20"/>
    <p:sldId id="275" r:id="rId21"/>
    <p:sldId id="263" r:id="rId22"/>
    <p:sldId id="267" r:id="rId23"/>
    <p:sldId id="287" r:id="rId24"/>
    <p:sldId id="289" r:id="rId25"/>
    <p:sldId id="309" r:id="rId26"/>
    <p:sldId id="268" r:id="rId27"/>
    <p:sldId id="286" r:id="rId28"/>
    <p:sldId id="283" r:id="rId29"/>
    <p:sldId id="269" r:id="rId30"/>
    <p:sldId id="291" r:id="rId31"/>
    <p:sldId id="285" r:id="rId32"/>
    <p:sldId id="310"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D84BB"/>
    <a:srgbClr val="E6E6E6"/>
    <a:srgbClr val="8D9367"/>
    <a:srgbClr val="63802E"/>
    <a:srgbClr val="FAC512"/>
    <a:srgbClr val="CBD9DA"/>
    <a:srgbClr val="915EC0"/>
    <a:srgbClr val="7CA3B3"/>
    <a:srgbClr val="83C446"/>
    <a:srgbClr val="4394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822" autoAdjust="0"/>
    <p:restoredTop sz="94660"/>
  </p:normalViewPr>
  <p:slideViewPr>
    <p:cSldViewPr snapToGrid="0">
      <p:cViewPr>
        <p:scale>
          <a:sx n="75" d="100"/>
          <a:sy n="75" d="100"/>
        </p:scale>
        <p:origin x="1356" y="750"/>
      </p:cViewPr>
      <p:guideLst/>
    </p:cSldViewPr>
  </p:slideViewPr>
  <p:notesTextViewPr>
    <p:cViewPr>
      <p:scale>
        <a:sx n="1" d="1"/>
        <a:sy n="1" d="1"/>
      </p:scale>
      <p:origin x="0" y="0"/>
    </p:cViewPr>
  </p:notesTextViewPr>
  <p:sorterViewPr>
    <p:cViewPr>
      <p:scale>
        <a:sx n="52" d="100"/>
        <a:sy n="52"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A846B3-D56F-4870-981B-0FF64769DDCA}" type="datetimeFigureOut">
              <a:rPr lang="zh-CN" altLang="en-US" smtClean="0"/>
              <a:t>2018-10-02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140334-DA7F-4FCF-945E-EB092606DF69}" type="slidenum">
              <a:rPr lang="zh-CN" altLang="en-US" smtClean="0"/>
              <a:t>‹#›</a:t>
            </a:fld>
            <a:endParaRPr lang="zh-CN" altLang="en-US"/>
          </a:p>
        </p:txBody>
      </p:sp>
    </p:spTree>
    <p:extLst>
      <p:ext uri="{BB962C8B-B14F-4D97-AF65-F5344CB8AC3E}">
        <p14:creationId xmlns:p14="http://schemas.microsoft.com/office/powerpoint/2010/main" val="562503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5</a:t>
            </a:fld>
            <a:endParaRPr lang="zh-CN" altLang="en-US"/>
          </a:p>
        </p:txBody>
      </p:sp>
    </p:spTree>
    <p:extLst>
      <p:ext uri="{BB962C8B-B14F-4D97-AF65-F5344CB8AC3E}">
        <p14:creationId xmlns:p14="http://schemas.microsoft.com/office/powerpoint/2010/main" val="3120952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7</a:t>
            </a:fld>
            <a:endParaRPr lang="zh-CN" altLang="en-US"/>
          </a:p>
        </p:txBody>
      </p:sp>
    </p:spTree>
    <p:extLst>
      <p:ext uri="{BB962C8B-B14F-4D97-AF65-F5344CB8AC3E}">
        <p14:creationId xmlns:p14="http://schemas.microsoft.com/office/powerpoint/2010/main" val="2059299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pPr>
                <a:defRPr/>
              </a:pPr>
              <a:t>8</a:t>
            </a:fld>
            <a:endParaRPr lang="zh-CN" altLang="en-US"/>
          </a:p>
        </p:txBody>
      </p:sp>
    </p:spTree>
    <p:extLst>
      <p:ext uri="{BB962C8B-B14F-4D97-AF65-F5344CB8AC3E}">
        <p14:creationId xmlns:p14="http://schemas.microsoft.com/office/powerpoint/2010/main" val="581183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9</a:t>
            </a:fld>
            <a:endParaRPr lang="zh-CN" altLang="en-US"/>
          </a:p>
        </p:txBody>
      </p:sp>
    </p:spTree>
    <p:extLst>
      <p:ext uri="{BB962C8B-B14F-4D97-AF65-F5344CB8AC3E}">
        <p14:creationId xmlns:p14="http://schemas.microsoft.com/office/powerpoint/2010/main" val="344986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11</a:t>
            </a:fld>
            <a:endParaRPr lang="zh-CN" altLang="en-US"/>
          </a:p>
        </p:txBody>
      </p:sp>
    </p:spTree>
    <p:extLst>
      <p:ext uri="{BB962C8B-B14F-4D97-AF65-F5344CB8AC3E}">
        <p14:creationId xmlns:p14="http://schemas.microsoft.com/office/powerpoint/2010/main" val="354743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pPr>
                <a:defRPr/>
              </a:pPr>
              <a:t>12</a:t>
            </a:fld>
            <a:endParaRPr lang="zh-CN" altLang="en-US"/>
          </a:p>
        </p:txBody>
      </p:sp>
    </p:spTree>
    <p:extLst>
      <p:ext uri="{BB962C8B-B14F-4D97-AF65-F5344CB8AC3E}">
        <p14:creationId xmlns:p14="http://schemas.microsoft.com/office/powerpoint/2010/main" val="3653037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13</a:t>
            </a:fld>
            <a:endParaRPr lang="zh-CN" altLang="en-US"/>
          </a:p>
        </p:txBody>
      </p:sp>
    </p:spTree>
    <p:extLst>
      <p:ext uri="{BB962C8B-B14F-4D97-AF65-F5344CB8AC3E}">
        <p14:creationId xmlns:p14="http://schemas.microsoft.com/office/powerpoint/2010/main" val="1991694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14</a:t>
            </a:fld>
            <a:endParaRPr lang="zh-CN" altLang="en-US"/>
          </a:p>
        </p:txBody>
      </p:sp>
    </p:spTree>
    <p:extLst>
      <p:ext uri="{BB962C8B-B14F-4D97-AF65-F5344CB8AC3E}">
        <p14:creationId xmlns:p14="http://schemas.microsoft.com/office/powerpoint/2010/main" val="665251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pPr>
                <a:defRPr/>
              </a:pPr>
              <a:t>15</a:t>
            </a:fld>
            <a:endParaRPr lang="zh-CN" altLang="en-US"/>
          </a:p>
        </p:txBody>
      </p:sp>
    </p:spTree>
    <p:extLst>
      <p:ext uri="{BB962C8B-B14F-4D97-AF65-F5344CB8AC3E}">
        <p14:creationId xmlns:p14="http://schemas.microsoft.com/office/powerpoint/2010/main" val="28107330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16</a:t>
            </a:fld>
            <a:endParaRPr lang="zh-CN" altLang="en-US"/>
          </a:p>
        </p:txBody>
      </p:sp>
    </p:spTree>
    <p:extLst>
      <p:ext uri="{BB962C8B-B14F-4D97-AF65-F5344CB8AC3E}">
        <p14:creationId xmlns:p14="http://schemas.microsoft.com/office/powerpoint/2010/main" val="34374416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18</a:t>
            </a:fld>
            <a:endParaRPr lang="zh-CN" altLang="en-US"/>
          </a:p>
        </p:txBody>
      </p:sp>
    </p:spTree>
    <p:extLst>
      <p:ext uri="{BB962C8B-B14F-4D97-AF65-F5344CB8AC3E}">
        <p14:creationId xmlns:p14="http://schemas.microsoft.com/office/powerpoint/2010/main" val="27829308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19</a:t>
            </a:fld>
            <a:endParaRPr lang="zh-CN" altLang="en-US"/>
          </a:p>
        </p:txBody>
      </p:sp>
    </p:spTree>
    <p:extLst>
      <p:ext uri="{BB962C8B-B14F-4D97-AF65-F5344CB8AC3E}">
        <p14:creationId xmlns:p14="http://schemas.microsoft.com/office/powerpoint/2010/main" val="8591501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22</a:t>
            </a:fld>
            <a:endParaRPr lang="zh-CN" altLang="en-US"/>
          </a:p>
        </p:txBody>
      </p:sp>
    </p:spTree>
    <p:extLst>
      <p:ext uri="{BB962C8B-B14F-4D97-AF65-F5344CB8AC3E}">
        <p14:creationId xmlns:p14="http://schemas.microsoft.com/office/powerpoint/2010/main" val="30999251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26</a:t>
            </a:fld>
            <a:endParaRPr lang="zh-CN" altLang="en-US"/>
          </a:p>
        </p:txBody>
      </p:sp>
    </p:spTree>
    <p:extLst>
      <p:ext uri="{BB962C8B-B14F-4D97-AF65-F5344CB8AC3E}">
        <p14:creationId xmlns:p14="http://schemas.microsoft.com/office/powerpoint/2010/main" val="28399248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27</a:t>
            </a:fld>
            <a:endParaRPr lang="zh-CN" altLang="en-US"/>
          </a:p>
        </p:txBody>
      </p:sp>
    </p:spTree>
    <p:extLst>
      <p:ext uri="{BB962C8B-B14F-4D97-AF65-F5344CB8AC3E}">
        <p14:creationId xmlns:p14="http://schemas.microsoft.com/office/powerpoint/2010/main" val="21907483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28</a:t>
            </a:fld>
            <a:endParaRPr lang="zh-CN" altLang="en-US"/>
          </a:p>
        </p:txBody>
      </p:sp>
    </p:spTree>
    <p:extLst>
      <p:ext uri="{BB962C8B-B14F-4D97-AF65-F5344CB8AC3E}">
        <p14:creationId xmlns:p14="http://schemas.microsoft.com/office/powerpoint/2010/main" val="13951224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29</a:t>
            </a:fld>
            <a:endParaRPr lang="zh-CN" altLang="en-US"/>
          </a:p>
        </p:txBody>
      </p:sp>
    </p:spTree>
    <p:extLst>
      <p:ext uri="{BB962C8B-B14F-4D97-AF65-F5344CB8AC3E}">
        <p14:creationId xmlns:p14="http://schemas.microsoft.com/office/powerpoint/2010/main" val="34542078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30</a:t>
            </a:fld>
            <a:endParaRPr lang="zh-CN" altLang="en-US"/>
          </a:p>
        </p:txBody>
      </p:sp>
    </p:spTree>
    <p:extLst>
      <p:ext uri="{BB962C8B-B14F-4D97-AF65-F5344CB8AC3E}">
        <p14:creationId xmlns:p14="http://schemas.microsoft.com/office/powerpoint/2010/main" val="2922124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146375"/>
            <a:ext cx="10515600" cy="567936"/>
          </a:xfrm>
        </p:spPr>
        <p:txBody>
          <a:bodyPr>
            <a:normAutofit/>
          </a:bodyPr>
          <a:lstStyle>
            <a:lvl1pPr algn="ctr">
              <a:defRPr sz="3200" b="1">
                <a:solidFill>
                  <a:srgbClr val="5D84BB"/>
                </a:solidFill>
              </a:defRPr>
            </a:lvl1p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2018-10-02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
        <p:nvSpPr>
          <p:cNvPr id="6" name="矩形 5"/>
          <p:cNvSpPr/>
          <p:nvPr userDrawn="1"/>
        </p:nvSpPr>
        <p:spPr>
          <a:xfrm>
            <a:off x="0" y="765111"/>
            <a:ext cx="12192000" cy="59563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64406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2018-10-02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523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封面">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0821392"/>
      </p:ext>
    </p:extLst>
  </p:cSld>
  <p:clrMapOvr>
    <a:masterClrMapping/>
  </p:clrMapOvr>
  <p:extLst mod="1">
    <p:ext uri="{DCECCB84-F9BA-43D5-87BE-67443E8EF086}">
      <p15:sldGuideLst xmlns:p15="http://schemas.microsoft.com/office/powerpoint/2012/main">
        <p15:guide id="1" pos="3840">
          <p15:clr>
            <a:srgbClr val="FBAE40"/>
          </p15:clr>
        </p15:guide>
        <p15:guide id="2" pos="733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4FBC4530-D1FA-47C2-BF35-A121747DEE28}" type="datetimeFigureOut">
              <a:rPr lang="zh-CN" altLang="en-US" smtClean="0"/>
              <a:t>2018-10-02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0349FB3-BB67-4599-BC67-0784BA4E6B86}" type="slidenum">
              <a:rPr lang="zh-CN" altLang="en-US" smtClean="0"/>
              <a:t>‹#›</a:t>
            </a:fld>
            <a:endParaRPr lang="zh-CN" altLang="en-US"/>
          </a:p>
        </p:txBody>
      </p:sp>
    </p:spTree>
    <p:extLst>
      <p:ext uri="{BB962C8B-B14F-4D97-AF65-F5344CB8AC3E}">
        <p14:creationId xmlns:p14="http://schemas.microsoft.com/office/powerpoint/2010/main" val="214287645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t="-4000" b="-4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2018-10-02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003094035"/>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8"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5134263"/>
      </p:ext>
    </p:extLst>
  </p:cSld>
  <p:clrMap bg1="lt1" tx1="dk1" bg2="lt2" tx2="dk2" accent1="accent1" accent2="accent2" accent3="accent3" accent4="accent4" accent5="accent5" accent6="accent6" hlink="hlink" folHlink="folHlink"/>
  <p:txStyles>
    <p:titleStyle>
      <a:lvl1pPr algn="l" defTabSz="867024" rtl="0" eaLnBrk="1" latinLnBrk="0" hangingPunct="1">
        <a:lnSpc>
          <a:spcPct val="90000"/>
        </a:lnSpc>
        <a:spcBef>
          <a:spcPct val="0"/>
        </a:spcBef>
        <a:buNone/>
        <a:defRPr sz="4172" kern="1200">
          <a:solidFill>
            <a:schemeClr val="tx1"/>
          </a:solidFill>
          <a:latin typeface="+mj-lt"/>
          <a:ea typeface="+mj-ea"/>
          <a:cs typeface="+mj-cs"/>
        </a:defRPr>
      </a:lvl1pPr>
    </p:titleStyle>
    <p:bodyStyle>
      <a:lvl1pPr marL="216757" indent="-216757" algn="l" defTabSz="867024" rtl="0" eaLnBrk="1" latinLnBrk="0" hangingPunct="1">
        <a:lnSpc>
          <a:spcPct val="90000"/>
        </a:lnSpc>
        <a:spcBef>
          <a:spcPts val="948"/>
        </a:spcBef>
        <a:buFont typeface="Arial" panose="020B0604020202020204" pitchFamily="34" charset="0"/>
        <a:buChar char="•"/>
        <a:defRPr sz="2655" kern="1200">
          <a:solidFill>
            <a:schemeClr val="tx1"/>
          </a:solidFill>
          <a:latin typeface="+mn-lt"/>
          <a:ea typeface="+mn-ea"/>
          <a:cs typeface="+mn-cs"/>
        </a:defRPr>
      </a:lvl1pPr>
      <a:lvl2pPr marL="650269" indent="-216757" algn="l" defTabSz="867024" rtl="0" eaLnBrk="1" latinLnBrk="0" hangingPunct="1">
        <a:lnSpc>
          <a:spcPct val="90000"/>
        </a:lnSpc>
        <a:spcBef>
          <a:spcPts val="475"/>
        </a:spcBef>
        <a:buFont typeface="Arial" panose="020B0604020202020204" pitchFamily="34" charset="0"/>
        <a:buChar char="•"/>
        <a:defRPr sz="2276" kern="1200">
          <a:solidFill>
            <a:schemeClr val="tx1"/>
          </a:solidFill>
          <a:latin typeface="+mn-lt"/>
          <a:ea typeface="+mn-ea"/>
          <a:cs typeface="+mn-cs"/>
        </a:defRPr>
      </a:lvl2pPr>
      <a:lvl3pPr marL="1083778" indent="-216757" algn="l" defTabSz="867024" rtl="0" eaLnBrk="1" latinLnBrk="0" hangingPunct="1">
        <a:lnSpc>
          <a:spcPct val="90000"/>
        </a:lnSpc>
        <a:spcBef>
          <a:spcPts val="475"/>
        </a:spcBef>
        <a:buFont typeface="Arial" panose="020B0604020202020204" pitchFamily="34" charset="0"/>
        <a:buChar char="•"/>
        <a:defRPr sz="1896" kern="1200">
          <a:solidFill>
            <a:schemeClr val="tx1"/>
          </a:solidFill>
          <a:latin typeface="+mn-lt"/>
          <a:ea typeface="+mn-ea"/>
          <a:cs typeface="+mn-cs"/>
        </a:defRPr>
      </a:lvl3pPr>
      <a:lvl4pPr marL="1517291" indent="-216757" algn="l" defTabSz="867024" rtl="0" eaLnBrk="1" latinLnBrk="0" hangingPunct="1">
        <a:lnSpc>
          <a:spcPct val="90000"/>
        </a:lnSpc>
        <a:spcBef>
          <a:spcPts val="475"/>
        </a:spcBef>
        <a:buFont typeface="Arial" panose="020B0604020202020204" pitchFamily="34" charset="0"/>
        <a:buChar char="•"/>
        <a:defRPr sz="1707" kern="1200">
          <a:solidFill>
            <a:schemeClr val="tx1"/>
          </a:solidFill>
          <a:latin typeface="+mn-lt"/>
          <a:ea typeface="+mn-ea"/>
          <a:cs typeface="+mn-cs"/>
        </a:defRPr>
      </a:lvl4pPr>
      <a:lvl5pPr marL="1950803" indent="-216757" algn="l" defTabSz="867024" rtl="0" eaLnBrk="1" latinLnBrk="0" hangingPunct="1">
        <a:lnSpc>
          <a:spcPct val="90000"/>
        </a:lnSpc>
        <a:spcBef>
          <a:spcPts val="475"/>
        </a:spcBef>
        <a:buFont typeface="Arial" panose="020B0604020202020204" pitchFamily="34" charset="0"/>
        <a:buChar char="•"/>
        <a:defRPr sz="1707" kern="1200">
          <a:solidFill>
            <a:schemeClr val="tx1"/>
          </a:solidFill>
          <a:latin typeface="+mn-lt"/>
          <a:ea typeface="+mn-ea"/>
          <a:cs typeface="+mn-cs"/>
        </a:defRPr>
      </a:lvl5pPr>
      <a:lvl6pPr marL="2384315" indent="-216757" algn="l" defTabSz="867024" rtl="0" eaLnBrk="1" latinLnBrk="0" hangingPunct="1">
        <a:lnSpc>
          <a:spcPct val="90000"/>
        </a:lnSpc>
        <a:spcBef>
          <a:spcPts val="475"/>
        </a:spcBef>
        <a:buFont typeface="Arial" panose="020B0604020202020204" pitchFamily="34" charset="0"/>
        <a:buChar char="•"/>
        <a:defRPr sz="1707" kern="1200">
          <a:solidFill>
            <a:schemeClr val="tx1"/>
          </a:solidFill>
          <a:latin typeface="+mn-lt"/>
          <a:ea typeface="+mn-ea"/>
          <a:cs typeface="+mn-cs"/>
        </a:defRPr>
      </a:lvl6pPr>
      <a:lvl7pPr marL="2817827" indent="-216757" algn="l" defTabSz="867024" rtl="0" eaLnBrk="1" latinLnBrk="0" hangingPunct="1">
        <a:lnSpc>
          <a:spcPct val="90000"/>
        </a:lnSpc>
        <a:spcBef>
          <a:spcPts val="475"/>
        </a:spcBef>
        <a:buFont typeface="Arial" panose="020B0604020202020204" pitchFamily="34" charset="0"/>
        <a:buChar char="•"/>
        <a:defRPr sz="1707" kern="1200">
          <a:solidFill>
            <a:schemeClr val="tx1"/>
          </a:solidFill>
          <a:latin typeface="+mn-lt"/>
          <a:ea typeface="+mn-ea"/>
          <a:cs typeface="+mn-cs"/>
        </a:defRPr>
      </a:lvl7pPr>
      <a:lvl8pPr marL="3251339" indent="-216757" algn="l" defTabSz="867024" rtl="0" eaLnBrk="1" latinLnBrk="0" hangingPunct="1">
        <a:lnSpc>
          <a:spcPct val="90000"/>
        </a:lnSpc>
        <a:spcBef>
          <a:spcPts val="475"/>
        </a:spcBef>
        <a:buFont typeface="Arial" panose="020B0604020202020204" pitchFamily="34" charset="0"/>
        <a:buChar char="•"/>
        <a:defRPr sz="1707" kern="1200">
          <a:solidFill>
            <a:schemeClr val="tx1"/>
          </a:solidFill>
          <a:latin typeface="+mn-lt"/>
          <a:ea typeface="+mn-ea"/>
          <a:cs typeface="+mn-cs"/>
        </a:defRPr>
      </a:lvl8pPr>
      <a:lvl9pPr marL="3684851" indent="-216757" algn="l" defTabSz="867024" rtl="0" eaLnBrk="1" latinLnBrk="0" hangingPunct="1">
        <a:lnSpc>
          <a:spcPct val="90000"/>
        </a:lnSpc>
        <a:spcBef>
          <a:spcPts val="475"/>
        </a:spcBef>
        <a:buFont typeface="Arial" panose="020B0604020202020204" pitchFamily="34" charset="0"/>
        <a:buChar char="•"/>
        <a:defRPr sz="1707" kern="1200">
          <a:solidFill>
            <a:schemeClr val="tx1"/>
          </a:solidFill>
          <a:latin typeface="+mn-lt"/>
          <a:ea typeface="+mn-ea"/>
          <a:cs typeface="+mn-cs"/>
        </a:defRPr>
      </a:lvl9pPr>
    </p:bodyStyle>
    <p:otherStyle>
      <a:defPPr>
        <a:defRPr lang="zh-CN"/>
      </a:defPPr>
      <a:lvl1pPr marL="0" algn="l" defTabSz="867024" rtl="0" eaLnBrk="1" latinLnBrk="0" hangingPunct="1">
        <a:defRPr sz="1707" kern="1200">
          <a:solidFill>
            <a:schemeClr val="tx1"/>
          </a:solidFill>
          <a:latin typeface="+mn-lt"/>
          <a:ea typeface="+mn-ea"/>
          <a:cs typeface="+mn-cs"/>
        </a:defRPr>
      </a:lvl1pPr>
      <a:lvl2pPr marL="433513" algn="l" defTabSz="867024" rtl="0" eaLnBrk="1" latinLnBrk="0" hangingPunct="1">
        <a:defRPr sz="1707" kern="1200">
          <a:solidFill>
            <a:schemeClr val="tx1"/>
          </a:solidFill>
          <a:latin typeface="+mn-lt"/>
          <a:ea typeface="+mn-ea"/>
          <a:cs typeface="+mn-cs"/>
        </a:defRPr>
      </a:lvl2pPr>
      <a:lvl3pPr marL="867024" algn="l" defTabSz="867024" rtl="0" eaLnBrk="1" latinLnBrk="0" hangingPunct="1">
        <a:defRPr sz="1707" kern="1200">
          <a:solidFill>
            <a:schemeClr val="tx1"/>
          </a:solidFill>
          <a:latin typeface="+mn-lt"/>
          <a:ea typeface="+mn-ea"/>
          <a:cs typeface="+mn-cs"/>
        </a:defRPr>
      </a:lvl3pPr>
      <a:lvl4pPr marL="1300535" algn="l" defTabSz="867024" rtl="0" eaLnBrk="1" latinLnBrk="0" hangingPunct="1">
        <a:defRPr sz="1707" kern="1200">
          <a:solidFill>
            <a:schemeClr val="tx1"/>
          </a:solidFill>
          <a:latin typeface="+mn-lt"/>
          <a:ea typeface="+mn-ea"/>
          <a:cs typeface="+mn-cs"/>
        </a:defRPr>
      </a:lvl4pPr>
      <a:lvl5pPr marL="1734047" algn="l" defTabSz="867024" rtl="0" eaLnBrk="1" latinLnBrk="0" hangingPunct="1">
        <a:defRPr sz="1707" kern="1200">
          <a:solidFill>
            <a:schemeClr val="tx1"/>
          </a:solidFill>
          <a:latin typeface="+mn-lt"/>
          <a:ea typeface="+mn-ea"/>
          <a:cs typeface="+mn-cs"/>
        </a:defRPr>
      </a:lvl5pPr>
      <a:lvl6pPr marL="2167559" algn="l" defTabSz="867024" rtl="0" eaLnBrk="1" latinLnBrk="0" hangingPunct="1">
        <a:defRPr sz="1707" kern="1200">
          <a:solidFill>
            <a:schemeClr val="tx1"/>
          </a:solidFill>
          <a:latin typeface="+mn-lt"/>
          <a:ea typeface="+mn-ea"/>
          <a:cs typeface="+mn-cs"/>
        </a:defRPr>
      </a:lvl6pPr>
      <a:lvl7pPr marL="2601071" algn="l" defTabSz="867024" rtl="0" eaLnBrk="1" latinLnBrk="0" hangingPunct="1">
        <a:defRPr sz="1707" kern="1200">
          <a:solidFill>
            <a:schemeClr val="tx1"/>
          </a:solidFill>
          <a:latin typeface="+mn-lt"/>
          <a:ea typeface="+mn-ea"/>
          <a:cs typeface="+mn-cs"/>
        </a:defRPr>
      </a:lvl7pPr>
      <a:lvl8pPr marL="3034583" algn="l" defTabSz="867024" rtl="0" eaLnBrk="1" latinLnBrk="0" hangingPunct="1">
        <a:defRPr sz="1707" kern="1200">
          <a:solidFill>
            <a:schemeClr val="tx1"/>
          </a:solidFill>
          <a:latin typeface="+mn-lt"/>
          <a:ea typeface="+mn-ea"/>
          <a:cs typeface="+mn-cs"/>
        </a:defRPr>
      </a:lvl8pPr>
      <a:lvl9pPr marL="3468096" algn="l" defTabSz="867024" rtl="0" eaLnBrk="1" latinLnBrk="0" hangingPunct="1">
        <a:defRPr sz="170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Layout" Target="../slideLayouts/slideLayout1.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tags" Target="../tags/tag17.xml"/><Relationship Id="rId18" Type="http://schemas.openxmlformats.org/officeDocument/2006/relationships/tags" Target="../tags/tag22.xml"/><Relationship Id="rId3" Type="http://schemas.openxmlformats.org/officeDocument/2006/relationships/tags" Target="../tags/tag7.xml"/><Relationship Id="rId21" Type="http://schemas.openxmlformats.org/officeDocument/2006/relationships/slideLayout" Target="../slideLayouts/slideLayout1.xml"/><Relationship Id="rId7" Type="http://schemas.openxmlformats.org/officeDocument/2006/relationships/tags" Target="../tags/tag11.xml"/><Relationship Id="rId12" Type="http://schemas.openxmlformats.org/officeDocument/2006/relationships/tags" Target="../tags/tag16.xml"/><Relationship Id="rId17" Type="http://schemas.openxmlformats.org/officeDocument/2006/relationships/tags" Target="../tags/tag21.xml"/><Relationship Id="rId2" Type="http://schemas.openxmlformats.org/officeDocument/2006/relationships/tags" Target="../tags/tag6.xml"/><Relationship Id="rId16" Type="http://schemas.openxmlformats.org/officeDocument/2006/relationships/tags" Target="../tags/tag20.xml"/><Relationship Id="rId20" Type="http://schemas.openxmlformats.org/officeDocument/2006/relationships/tags" Target="../tags/tag24.xml"/><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tags" Target="../tags/tag15.xml"/><Relationship Id="rId5" Type="http://schemas.openxmlformats.org/officeDocument/2006/relationships/tags" Target="../tags/tag9.xml"/><Relationship Id="rId15" Type="http://schemas.openxmlformats.org/officeDocument/2006/relationships/tags" Target="../tags/tag19.xml"/><Relationship Id="rId10" Type="http://schemas.openxmlformats.org/officeDocument/2006/relationships/tags" Target="../tags/tag14.xml"/><Relationship Id="rId19" Type="http://schemas.openxmlformats.org/officeDocument/2006/relationships/tags" Target="../tags/tag23.xml"/><Relationship Id="rId4" Type="http://schemas.openxmlformats.org/officeDocument/2006/relationships/tags" Target="../tags/tag8.xml"/><Relationship Id="rId9" Type="http://schemas.openxmlformats.org/officeDocument/2006/relationships/tags" Target="../tags/tag13.xml"/><Relationship Id="rId14" Type="http://schemas.openxmlformats.org/officeDocument/2006/relationships/tags" Target="../tags/tag18.xml"/><Relationship Id="rId22" Type="http://schemas.openxmlformats.org/officeDocument/2006/relationships/notesSlide" Target="../notesSlides/notesSlide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25.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2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折戸伸治 - 潮鳴り">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3170315" y="2331098"/>
            <a:ext cx="609600" cy="609600"/>
          </a:xfrm>
          <a:prstGeom prst="rect">
            <a:avLst/>
          </a:prstGeom>
        </p:spPr>
      </p:pic>
      <p:sp>
        <p:nvSpPr>
          <p:cNvPr id="7" name="矩形 6"/>
          <p:cNvSpPr/>
          <p:nvPr/>
        </p:nvSpPr>
        <p:spPr>
          <a:xfrm>
            <a:off x="1744933" y="2997026"/>
            <a:ext cx="6092825" cy="600164"/>
          </a:xfrm>
          <a:prstGeom prst="rect">
            <a:avLst/>
          </a:prstGeom>
        </p:spPr>
        <p:txBody>
          <a:bodyPr>
            <a:spAutoFit/>
          </a:bodyPr>
          <a:lstStyle/>
          <a:p>
            <a:r>
              <a:rPr lang="en-US" altLang="zh-CN" sz="1100" dirty="0">
                <a:solidFill>
                  <a:schemeClr val="tx1">
                    <a:lumMod val="65000"/>
                    <a:lumOff val="35000"/>
                  </a:schemeClr>
                </a:solidFill>
                <a:latin typeface="微软雅黑" pitchFamily="34" charset="-122"/>
                <a:ea typeface="微软雅黑" pitchFamily="34" charset="-122"/>
              </a:rPr>
              <a:t>Your content to play here, or through your copy, paste in this box, and select only </a:t>
            </a:r>
          </a:p>
          <a:p>
            <a:r>
              <a:rPr lang="en-US" altLang="zh-CN" sz="1100" dirty="0">
                <a:solidFill>
                  <a:schemeClr val="tx1">
                    <a:lumMod val="65000"/>
                    <a:lumOff val="35000"/>
                  </a:schemeClr>
                </a:solidFill>
                <a:latin typeface="微软雅黑" pitchFamily="34" charset="-122"/>
                <a:ea typeface="微软雅黑" pitchFamily="34" charset="-122"/>
              </a:rPr>
              <a:t>the text. Your content to play here, or through your copy, paste in </a:t>
            </a:r>
          </a:p>
          <a:p>
            <a:r>
              <a:rPr lang="en-US" altLang="zh-CN" sz="1100" dirty="0">
                <a:solidFill>
                  <a:schemeClr val="tx1">
                    <a:lumMod val="65000"/>
                    <a:lumOff val="35000"/>
                  </a:schemeClr>
                </a:solidFill>
                <a:latin typeface="微软雅黑" pitchFamily="34" charset="-122"/>
                <a:ea typeface="微软雅黑" pitchFamily="34" charset="-122"/>
              </a:rPr>
              <a:t>this box, and select only the text.</a:t>
            </a:r>
          </a:p>
        </p:txBody>
      </p:sp>
      <p:sp>
        <p:nvSpPr>
          <p:cNvPr id="16" name="文本框 15"/>
          <p:cNvSpPr txBox="1"/>
          <p:nvPr/>
        </p:nvSpPr>
        <p:spPr>
          <a:xfrm>
            <a:off x="1707862" y="2079183"/>
            <a:ext cx="7760458" cy="923330"/>
          </a:xfrm>
          <a:prstGeom prst="rect">
            <a:avLst/>
          </a:prstGeom>
          <a:noFill/>
          <a:effectLst>
            <a:outerShdw blurRad="63500" sx="102000" sy="102000" algn="ctr" rotWithShape="0">
              <a:prstClr val="black">
                <a:alpha val="40000"/>
              </a:prstClr>
            </a:outerShdw>
          </a:effectLst>
        </p:spPr>
        <p:txBody>
          <a:bodyPr wrap="none" rtlCol="0">
            <a:spAutoFit/>
          </a:bodyPr>
          <a:lstStyle/>
          <a:p>
            <a:r>
              <a:rPr lang="zh-CN" altLang="en-US" sz="5400" b="1" dirty="0">
                <a:solidFill>
                  <a:srgbClr val="5D84BB"/>
                </a:solidFill>
                <a:latin typeface="微软雅黑" panose="020B0503020204020204" pitchFamily="34" charset="-122"/>
                <a:ea typeface="微软雅黑" panose="020B0503020204020204" pitchFamily="34" charset="-122"/>
              </a:rPr>
              <a:t>小清新工作总结</a:t>
            </a:r>
            <a:r>
              <a:rPr lang="en-US" altLang="zh-CN" sz="5400" b="1" dirty="0">
                <a:solidFill>
                  <a:srgbClr val="5D84BB"/>
                </a:solidFill>
                <a:latin typeface="微软雅黑" panose="020B0503020204020204" pitchFamily="34" charset="-122"/>
                <a:ea typeface="微软雅黑" panose="020B0503020204020204" pitchFamily="34" charset="-122"/>
              </a:rPr>
              <a:t>PPT</a:t>
            </a:r>
            <a:r>
              <a:rPr lang="zh-CN" altLang="en-US" sz="5400" b="1" dirty="0">
                <a:solidFill>
                  <a:srgbClr val="5D84BB"/>
                </a:solidFill>
                <a:latin typeface="微软雅黑" panose="020B0503020204020204" pitchFamily="34" charset="-122"/>
                <a:ea typeface="微软雅黑" panose="020B0503020204020204" pitchFamily="34" charset="-122"/>
              </a:rPr>
              <a:t>模版</a:t>
            </a:r>
          </a:p>
        </p:txBody>
      </p:sp>
      <p:sp>
        <p:nvSpPr>
          <p:cNvPr id="17" name="矩形 8"/>
          <p:cNvSpPr>
            <a:spLocks noChangeArrowheads="1"/>
          </p:cNvSpPr>
          <p:nvPr/>
        </p:nvSpPr>
        <p:spPr bwMode="auto">
          <a:xfrm>
            <a:off x="1845214" y="3755170"/>
            <a:ext cx="1723549" cy="400110"/>
          </a:xfrm>
          <a:prstGeom prst="rect">
            <a:avLst/>
          </a:prstGeom>
          <a:solidFill>
            <a:srgbClr val="5D84BB"/>
          </a:solidFill>
          <a:ln>
            <a:noFill/>
          </a:ln>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FFF6E7"/>
                </a:solidFill>
                <a:latin typeface="微软雅黑" panose="020B0503020204020204" pitchFamily="34" charset="-122"/>
                <a:ea typeface="微软雅黑" panose="020B0503020204020204" pitchFamily="34" charset="-122"/>
              </a:rPr>
              <a:t>汇报人：某某</a:t>
            </a:r>
          </a:p>
        </p:txBody>
      </p:sp>
      <p:sp>
        <p:nvSpPr>
          <p:cNvPr id="18" name="矩形 9"/>
          <p:cNvSpPr>
            <a:spLocks noChangeArrowheads="1"/>
          </p:cNvSpPr>
          <p:nvPr/>
        </p:nvSpPr>
        <p:spPr bwMode="auto">
          <a:xfrm>
            <a:off x="3797480" y="3755170"/>
            <a:ext cx="1614546" cy="400110"/>
          </a:xfrm>
          <a:prstGeom prst="rect">
            <a:avLst/>
          </a:prstGeom>
          <a:solidFill>
            <a:srgbClr val="5D84BB"/>
          </a:solidFill>
          <a:ln>
            <a:noFill/>
          </a:ln>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FFF6E7"/>
                </a:solidFill>
                <a:latin typeface="微软雅黑" panose="020B0503020204020204" pitchFamily="34" charset="-122"/>
                <a:ea typeface="微软雅黑" panose="020B0503020204020204" pitchFamily="34" charset="-122"/>
              </a:rPr>
              <a:t>时间：</a:t>
            </a:r>
            <a:r>
              <a:rPr lang="en-US" altLang="zh-CN" sz="2000" dirty="0">
                <a:solidFill>
                  <a:srgbClr val="FFF6E7"/>
                </a:solidFill>
                <a:latin typeface="微软雅黑" panose="020B0503020204020204" pitchFamily="34" charset="-122"/>
                <a:ea typeface="微软雅黑" panose="020B0503020204020204" pitchFamily="34" charset="-122"/>
              </a:rPr>
              <a:t>XXXX</a:t>
            </a:r>
            <a:endParaRPr lang="zh-CN" altLang="en-US" sz="2000" dirty="0">
              <a:solidFill>
                <a:srgbClr val="FFF6E7"/>
              </a:solidFill>
              <a:latin typeface="微软雅黑" panose="020B0503020204020204" pitchFamily="34" charset="-122"/>
              <a:ea typeface="微软雅黑" panose="020B0503020204020204" pitchFamily="34" charset="-122"/>
            </a:endParaRPr>
          </a:p>
        </p:txBody>
      </p:sp>
      <p:sp>
        <p:nvSpPr>
          <p:cNvPr id="19" name="文本框 18">
            <a:extLst>
              <a:ext uri="{FF2B5EF4-FFF2-40B4-BE49-F238E27FC236}">
                <a16:creationId xmlns:a16="http://schemas.microsoft.com/office/drawing/2014/main" id="{443D5986-9080-48ED-BBA1-93B65AC86296}"/>
              </a:ext>
            </a:extLst>
          </p:cNvPr>
          <p:cNvSpPr txBox="1"/>
          <p:nvPr/>
        </p:nvSpPr>
        <p:spPr>
          <a:xfrm>
            <a:off x="1771362" y="1590700"/>
            <a:ext cx="2959465" cy="584775"/>
          </a:xfrm>
          <a:prstGeom prst="rect">
            <a:avLst/>
          </a:prstGeom>
          <a:noFill/>
          <a:effectLst>
            <a:outerShdw blurRad="63500" sx="102000" sy="102000" algn="ctr" rotWithShape="0">
              <a:prstClr val="black">
                <a:alpha val="40000"/>
              </a:prstClr>
            </a:outerShdw>
          </a:effectLst>
        </p:spPr>
        <p:txBody>
          <a:bodyPr wrap="none" rtlCol="0">
            <a:spAutoFit/>
          </a:bodyPr>
          <a:lstStyle/>
          <a:p>
            <a:r>
              <a:rPr lang="en-US" altLang="zh-CN" sz="3200" dirty="0">
                <a:solidFill>
                  <a:srgbClr val="5D84BB"/>
                </a:solidFill>
                <a:latin typeface="微软雅黑" panose="020B0503020204020204" pitchFamily="34" charset="-122"/>
                <a:ea typeface="微软雅黑" panose="020B0503020204020204" pitchFamily="34" charset="-122"/>
              </a:rPr>
              <a:t>POWERPOINT</a:t>
            </a:r>
            <a:endParaRPr lang="zh-CN" altLang="en-US" sz="3200" dirty="0">
              <a:solidFill>
                <a:srgbClr val="5D84BB"/>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0462348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19"/>
                                        </p:tgtEl>
                                        <p:attrNameLst>
                                          <p:attrName>style.visibility</p:attrName>
                                        </p:attrNameLst>
                                      </p:cBhvr>
                                      <p:to>
                                        <p:strVal val="visible"/>
                                      </p:to>
                                    </p:set>
                                    <p:anim calcmode="lin" valueType="num">
                                      <p:cBhvr>
                                        <p:cTn id="10"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19"/>
                                        </p:tgtEl>
                                        <p:attrNameLst>
                                          <p:attrName>ppt_y</p:attrName>
                                        </p:attrNameLst>
                                      </p:cBhvr>
                                      <p:tavLst>
                                        <p:tav tm="0">
                                          <p:val>
                                            <p:strVal val="#ppt_y"/>
                                          </p:val>
                                        </p:tav>
                                        <p:tav tm="100000">
                                          <p:val>
                                            <p:strVal val="#ppt_y"/>
                                          </p:val>
                                        </p:tav>
                                      </p:tavLst>
                                    </p:anim>
                                    <p:anim calcmode="lin" valueType="num">
                                      <p:cBhvr>
                                        <p:cTn id="12"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19"/>
                                        </p:tgtEl>
                                      </p:cBhvr>
                                    </p:animEffect>
                                  </p:childTnLst>
                                </p:cTn>
                              </p:par>
                            </p:childTnLst>
                          </p:cTn>
                        </p:par>
                        <p:par>
                          <p:cTn id="15" fill="hold">
                            <p:stCondLst>
                              <p:cond delay="95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6"/>
                                        </p:tgtEl>
                                        <p:attrNameLst>
                                          <p:attrName>ppt_y</p:attrName>
                                        </p:attrNameLst>
                                      </p:cBhvr>
                                      <p:tavLst>
                                        <p:tav tm="0">
                                          <p:val>
                                            <p:strVal val="#ppt_y"/>
                                          </p:val>
                                        </p:tav>
                                        <p:tav tm="100000">
                                          <p:val>
                                            <p:strVal val="#ppt_y"/>
                                          </p:val>
                                        </p:tav>
                                      </p:tavLst>
                                    </p:anim>
                                    <p:anim calcmode="lin" valueType="num">
                                      <p:cBhvr>
                                        <p:cTn id="20"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6"/>
                                        </p:tgtEl>
                                      </p:cBhvr>
                                    </p:animEffect>
                                  </p:childTnLst>
                                </p:cTn>
                              </p:par>
                            </p:childTnLst>
                          </p:cTn>
                        </p:par>
                        <p:par>
                          <p:cTn id="23" fill="hold">
                            <p:stCondLst>
                              <p:cond delay="2000"/>
                            </p:stCondLst>
                            <p:childTnLst>
                              <p:par>
                                <p:cTn id="24" presetID="16" presetClass="entr" presetSubtype="21"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arn(inVertical)">
                                      <p:cBhvr>
                                        <p:cTn id="26" dur="1200"/>
                                        <p:tgtEl>
                                          <p:spTgt spid="7"/>
                                        </p:tgtEl>
                                      </p:cBhvr>
                                    </p:animEffect>
                                  </p:childTnLst>
                                </p:cTn>
                              </p:par>
                            </p:childTnLst>
                          </p:cTn>
                        </p:par>
                        <p:par>
                          <p:cTn id="27" fill="hold">
                            <p:stCondLst>
                              <p:cond delay="3200"/>
                            </p:stCondLst>
                            <p:childTnLst>
                              <p:par>
                                <p:cTn id="28" presetID="53" presetClass="entr" presetSubtype="16"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animEffect transition="in" filter="fade">
                                      <p:cBhvr>
                                        <p:cTn id="32" dur="500"/>
                                        <p:tgtEl>
                                          <p:spTgt spid="17"/>
                                        </p:tgtEl>
                                      </p:cBhvr>
                                    </p:animEffect>
                                  </p:childTnLst>
                                </p:cTn>
                              </p:par>
                              <p:par>
                                <p:cTn id="33" presetID="53" presetClass="entr" presetSubtype="16" fill="hold" grpId="0" nodeType="withEffect">
                                  <p:stCondLst>
                                    <p:cond delay="150"/>
                                  </p:stCondLst>
                                  <p:childTnLst>
                                    <p:set>
                                      <p:cBhvr>
                                        <p:cTn id="34" dur="1" fill="hold">
                                          <p:stCondLst>
                                            <p:cond delay="0"/>
                                          </p:stCondLst>
                                        </p:cTn>
                                        <p:tgtEl>
                                          <p:spTgt spid="18"/>
                                        </p:tgtEl>
                                        <p:attrNameLst>
                                          <p:attrName>style.visibility</p:attrName>
                                        </p:attrNameLst>
                                      </p:cBhvr>
                                      <p:to>
                                        <p:strVal val="visible"/>
                                      </p:to>
                                    </p:set>
                                    <p:anim calcmode="lin" valueType="num">
                                      <p:cBhvr>
                                        <p:cTn id="35" dur="500" fill="hold"/>
                                        <p:tgtEl>
                                          <p:spTgt spid="18"/>
                                        </p:tgtEl>
                                        <p:attrNameLst>
                                          <p:attrName>ppt_w</p:attrName>
                                        </p:attrNameLst>
                                      </p:cBhvr>
                                      <p:tavLst>
                                        <p:tav tm="0">
                                          <p:val>
                                            <p:fltVal val="0"/>
                                          </p:val>
                                        </p:tav>
                                        <p:tav tm="100000">
                                          <p:val>
                                            <p:strVal val="#ppt_w"/>
                                          </p:val>
                                        </p:tav>
                                      </p:tavLst>
                                    </p:anim>
                                    <p:anim calcmode="lin" valueType="num">
                                      <p:cBhvr>
                                        <p:cTn id="36" dur="500" fill="hold"/>
                                        <p:tgtEl>
                                          <p:spTgt spid="18"/>
                                        </p:tgtEl>
                                        <p:attrNameLst>
                                          <p:attrName>ppt_h</p:attrName>
                                        </p:attrNameLst>
                                      </p:cBhvr>
                                      <p:tavLst>
                                        <p:tav tm="0">
                                          <p:val>
                                            <p:fltVal val="0"/>
                                          </p:val>
                                        </p:tav>
                                        <p:tav tm="100000">
                                          <p:val>
                                            <p:strVal val="#ppt_h"/>
                                          </p:val>
                                        </p:tav>
                                      </p:tavLst>
                                    </p:anim>
                                    <p:animEffect transition="in" filter="fade">
                                      <p:cBhvr>
                                        <p:cTn id="3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8" repeatCount="indefinite" fill="hold" display="0">
                  <p:stCondLst>
                    <p:cond delay="indefinite"/>
                  </p:stCondLst>
                  <p:endCondLst>
                    <p:cond evt="onStopAudio" delay="0">
                      <p:tgtEl>
                        <p:sldTgt/>
                      </p:tgtEl>
                    </p:cond>
                  </p:endCondLst>
                </p:cTn>
                <p:tgtEl>
                  <p:spTgt spid="8"/>
                </p:tgtEl>
              </p:cMediaNode>
            </p:audio>
          </p:childTnLst>
        </p:cTn>
      </p:par>
    </p:tnLst>
    <p:bldLst>
      <p:bldP spid="7" grpId="0"/>
      <p:bldP spid="16" grpId="0"/>
      <p:bldP spid="17" grpId="0" animBg="1"/>
      <p:bldP spid="18" grpId="0" animBg="1"/>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915834" y="1850897"/>
            <a:ext cx="3351866" cy="523220"/>
          </a:xfrm>
          <a:prstGeom prst="rect">
            <a:avLst/>
          </a:prstGeom>
          <a:noFill/>
        </p:spPr>
        <p:txBody>
          <a:bodyPr wrap="square" rtlCol="0">
            <a:spAutoFit/>
          </a:bodyPr>
          <a:lstStyle/>
          <a:p>
            <a:pPr algn="dist" fontAlgn="base">
              <a:lnSpc>
                <a:spcPct val="100000"/>
              </a:lnSpc>
              <a:spcBef>
                <a:spcPct val="0"/>
              </a:spcBef>
              <a:spcAft>
                <a:spcPct val="0"/>
              </a:spcAft>
              <a:buFontTx/>
              <a:buNone/>
              <a:defRPr/>
            </a:pPr>
            <a:r>
              <a:rPr lang="zh-CN" altLang="en-US" sz="2800" dirty="0">
                <a:solidFill>
                  <a:srgbClr val="5D84BB"/>
                </a:solidFill>
                <a:latin typeface="微软雅黑" panose="020B0503020204020204" pitchFamily="34" charset="-122"/>
                <a:ea typeface="微软雅黑" panose="020B0503020204020204" pitchFamily="34" charset="-122"/>
              </a:rPr>
              <a:t>单击填写标题</a:t>
            </a:r>
          </a:p>
        </p:txBody>
      </p:sp>
      <p:grpSp>
        <p:nvGrpSpPr>
          <p:cNvPr id="4" name="组合 3"/>
          <p:cNvGrpSpPr/>
          <p:nvPr/>
        </p:nvGrpSpPr>
        <p:grpSpPr>
          <a:xfrm>
            <a:off x="493220" y="2947287"/>
            <a:ext cx="3346006" cy="912480"/>
            <a:chOff x="4531620" y="819671"/>
            <a:chExt cx="3346006" cy="912480"/>
          </a:xfrm>
        </p:grpSpPr>
        <p:sp>
          <p:nvSpPr>
            <p:cNvPr id="6" name="矩形 5"/>
            <p:cNvSpPr/>
            <p:nvPr/>
          </p:nvSpPr>
          <p:spPr>
            <a:xfrm>
              <a:off x="4531620" y="819671"/>
              <a:ext cx="3346006" cy="912480"/>
            </a:xfrm>
            <a:prstGeom prst="rect">
              <a:avLst/>
            </a:prstGeom>
            <a:solidFill>
              <a:srgbClr val="5D84BB"/>
            </a:solidFill>
            <a:ln>
              <a:solidFill>
                <a:srgbClr val="638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文本框 4"/>
            <p:cNvSpPr txBox="1"/>
            <p:nvPr/>
          </p:nvSpPr>
          <p:spPr>
            <a:xfrm>
              <a:off x="4676961" y="840274"/>
              <a:ext cx="3055324" cy="820353"/>
            </a:xfrm>
            <a:prstGeom prst="rect">
              <a:avLst/>
            </a:prstGeom>
            <a:noFill/>
          </p:spPr>
          <p:txBody>
            <a:bodyPr wrap="none" rtlCol="0">
              <a:spAutoFit/>
            </a:bodyPr>
            <a:lstStyle/>
            <a:p>
              <a:pPr algn="ctr">
                <a:lnSpc>
                  <a:spcPts val="6300"/>
                </a:lnSpc>
              </a:pPr>
              <a:r>
                <a:rPr lang="en-US" altLang="zh-CN" sz="4000" b="1" dirty="0">
                  <a:solidFill>
                    <a:schemeClr val="bg1"/>
                  </a:solidFill>
                  <a:latin typeface="微软雅黑" panose="020B0503020204020204" pitchFamily="34" charset="-122"/>
                  <a:ea typeface="微软雅黑" panose="020B0503020204020204" pitchFamily="34" charset="-122"/>
                </a:rPr>
                <a:t>CONTENTS</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grpSp>
      <p:sp>
        <p:nvSpPr>
          <p:cNvPr id="15" name="椭圆 14"/>
          <p:cNvSpPr/>
          <p:nvPr/>
        </p:nvSpPr>
        <p:spPr>
          <a:xfrm>
            <a:off x="4186082" y="2665313"/>
            <a:ext cx="540000" cy="540000"/>
          </a:xfrm>
          <a:prstGeom prst="ellipse">
            <a:avLst/>
          </a:prstGeom>
          <a:solidFill>
            <a:srgbClr val="8D936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微软雅黑" panose="020B0503020204020204" pitchFamily="34" charset="-122"/>
                <a:ea typeface="微软雅黑" panose="020B0503020204020204" pitchFamily="34" charset="-122"/>
              </a:rPr>
              <a:t>2</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16" name="椭圆 15"/>
          <p:cNvSpPr/>
          <p:nvPr/>
        </p:nvSpPr>
        <p:spPr>
          <a:xfrm>
            <a:off x="4186082" y="1841119"/>
            <a:ext cx="540000" cy="540000"/>
          </a:xfrm>
          <a:prstGeom prst="ellipse">
            <a:avLst/>
          </a:prstGeom>
          <a:solidFill>
            <a:srgbClr val="5D84B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微软雅黑" panose="020B0503020204020204" pitchFamily="34" charset="-122"/>
                <a:ea typeface="微软雅黑" panose="020B0503020204020204" pitchFamily="34" charset="-122"/>
              </a:rPr>
              <a:t>1</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17" name="椭圆 16"/>
          <p:cNvSpPr/>
          <p:nvPr/>
        </p:nvSpPr>
        <p:spPr>
          <a:xfrm>
            <a:off x="4186082" y="3489507"/>
            <a:ext cx="540000" cy="540000"/>
          </a:xfrm>
          <a:prstGeom prst="ellipse">
            <a:avLst/>
          </a:prstGeom>
          <a:solidFill>
            <a:srgbClr val="5D84B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微软雅黑" panose="020B0503020204020204" pitchFamily="34" charset="-122"/>
                <a:ea typeface="微软雅黑" panose="020B0503020204020204" pitchFamily="34" charset="-122"/>
              </a:rPr>
              <a:t>3</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18" name="椭圆 17"/>
          <p:cNvSpPr/>
          <p:nvPr/>
        </p:nvSpPr>
        <p:spPr>
          <a:xfrm>
            <a:off x="4186082" y="4313701"/>
            <a:ext cx="540000" cy="540000"/>
          </a:xfrm>
          <a:prstGeom prst="ellipse">
            <a:avLst/>
          </a:prstGeom>
          <a:solidFill>
            <a:srgbClr val="8D936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微软雅黑" panose="020B0503020204020204" pitchFamily="34" charset="-122"/>
                <a:ea typeface="微软雅黑" panose="020B0503020204020204" pitchFamily="34" charset="-122"/>
              </a:rPr>
              <a:t>4</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4915834" y="2675091"/>
            <a:ext cx="3351866" cy="523220"/>
          </a:xfrm>
          <a:prstGeom prst="rect">
            <a:avLst/>
          </a:prstGeom>
          <a:noFill/>
        </p:spPr>
        <p:txBody>
          <a:bodyPr wrap="square" rtlCol="0">
            <a:spAutoFit/>
          </a:bodyPr>
          <a:lstStyle/>
          <a:p>
            <a:pPr algn="dist" fontAlgn="base">
              <a:lnSpc>
                <a:spcPct val="100000"/>
              </a:lnSpc>
              <a:spcBef>
                <a:spcPct val="0"/>
              </a:spcBef>
              <a:spcAft>
                <a:spcPct val="0"/>
              </a:spcAft>
              <a:buFontTx/>
              <a:buNone/>
              <a:defRPr/>
            </a:pPr>
            <a:r>
              <a:rPr lang="zh-CN" altLang="en-US" sz="2800" dirty="0">
                <a:solidFill>
                  <a:srgbClr val="8D9367"/>
                </a:solidFill>
                <a:latin typeface="微软雅黑" panose="020B0503020204020204" pitchFamily="34" charset="-122"/>
                <a:ea typeface="微软雅黑" panose="020B0503020204020204" pitchFamily="34" charset="-122"/>
              </a:rPr>
              <a:t>单击填写标题</a:t>
            </a:r>
          </a:p>
        </p:txBody>
      </p:sp>
      <p:sp>
        <p:nvSpPr>
          <p:cNvPr id="20" name="文本框 19"/>
          <p:cNvSpPr txBox="1"/>
          <p:nvPr/>
        </p:nvSpPr>
        <p:spPr>
          <a:xfrm>
            <a:off x="4911419" y="4323479"/>
            <a:ext cx="3351866" cy="523220"/>
          </a:xfrm>
          <a:prstGeom prst="rect">
            <a:avLst/>
          </a:prstGeom>
          <a:noFill/>
        </p:spPr>
        <p:txBody>
          <a:bodyPr wrap="square" rtlCol="0">
            <a:spAutoFit/>
          </a:bodyPr>
          <a:lstStyle/>
          <a:p>
            <a:pPr algn="dist" fontAlgn="base">
              <a:lnSpc>
                <a:spcPct val="100000"/>
              </a:lnSpc>
              <a:spcBef>
                <a:spcPct val="0"/>
              </a:spcBef>
              <a:spcAft>
                <a:spcPct val="0"/>
              </a:spcAft>
              <a:buFontTx/>
              <a:buNone/>
              <a:defRPr/>
            </a:pPr>
            <a:r>
              <a:rPr lang="zh-CN" altLang="en-US" sz="2800" dirty="0">
                <a:solidFill>
                  <a:srgbClr val="8D9367"/>
                </a:solidFill>
                <a:latin typeface="微软雅黑" panose="020B0503020204020204" pitchFamily="34" charset="-122"/>
                <a:ea typeface="微软雅黑" panose="020B0503020204020204" pitchFamily="34" charset="-122"/>
              </a:rPr>
              <a:t>单击填写标题</a:t>
            </a:r>
          </a:p>
        </p:txBody>
      </p:sp>
      <p:sp>
        <p:nvSpPr>
          <p:cNvPr id="21" name="文本框 20"/>
          <p:cNvSpPr txBox="1"/>
          <p:nvPr/>
        </p:nvSpPr>
        <p:spPr>
          <a:xfrm>
            <a:off x="4915834" y="3499285"/>
            <a:ext cx="3351866" cy="523220"/>
          </a:xfrm>
          <a:prstGeom prst="rect">
            <a:avLst/>
          </a:prstGeom>
          <a:noFill/>
        </p:spPr>
        <p:txBody>
          <a:bodyPr wrap="square" rtlCol="0">
            <a:spAutoFit/>
          </a:bodyPr>
          <a:lstStyle/>
          <a:p>
            <a:pPr algn="dist" fontAlgn="base">
              <a:lnSpc>
                <a:spcPct val="100000"/>
              </a:lnSpc>
              <a:spcBef>
                <a:spcPct val="0"/>
              </a:spcBef>
              <a:spcAft>
                <a:spcPct val="0"/>
              </a:spcAft>
              <a:buFontTx/>
              <a:buNone/>
              <a:defRPr/>
            </a:pPr>
            <a:r>
              <a:rPr lang="zh-CN" altLang="en-US" sz="2800" dirty="0">
                <a:solidFill>
                  <a:srgbClr val="5D84BB"/>
                </a:solidFill>
                <a:latin typeface="微软雅黑" panose="020B0503020204020204" pitchFamily="34" charset="-122"/>
                <a:ea typeface="微软雅黑" panose="020B0503020204020204" pitchFamily="34" charset="-122"/>
              </a:rPr>
              <a:t>单击填写标题</a:t>
            </a:r>
          </a:p>
        </p:txBody>
      </p:sp>
    </p:spTree>
    <p:extLst>
      <p:ext uri="{BB962C8B-B14F-4D97-AF65-F5344CB8AC3E}">
        <p14:creationId xmlns:p14="http://schemas.microsoft.com/office/powerpoint/2010/main" val="67201057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decel="8400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par>
                                <p:cTn id="15" presetID="2" presetClass="entr" presetSubtype="8" decel="8400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0-#ppt_w/2"/>
                                          </p:val>
                                        </p:tav>
                                        <p:tav tm="100000">
                                          <p:val>
                                            <p:strVal val="#ppt_x"/>
                                          </p:val>
                                        </p:tav>
                                      </p:tavLst>
                                    </p:anim>
                                    <p:anim calcmode="lin" valueType="num">
                                      <p:cBhvr additive="base">
                                        <p:cTn id="18" dur="500" fill="hold"/>
                                        <p:tgtEl>
                                          <p:spTgt spid="1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decel="8400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0-#ppt_w/2"/>
                                          </p:val>
                                        </p:tav>
                                        <p:tav tm="100000">
                                          <p:val>
                                            <p:strVal val="#ppt_x"/>
                                          </p:val>
                                        </p:tav>
                                      </p:tavLst>
                                    </p:anim>
                                    <p:anim calcmode="lin" valueType="num">
                                      <p:cBhvr additive="base">
                                        <p:cTn id="23" dur="500" fill="hold"/>
                                        <p:tgtEl>
                                          <p:spTgt spid="15"/>
                                        </p:tgtEl>
                                        <p:attrNameLst>
                                          <p:attrName>ppt_y</p:attrName>
                                        </p:attrNameLst>
                                      </p:cBhvr>
                                      <p:tavLst>
                                        <p:tav tm="0">
                                          <p:val>
                                            <p:strVal val="#ppt_y"/>
                                          </p:val>
                                        </p:tav>
                                        <p:tav tm="100000">
                                          <p:val>
                                            <p:strVal val="#ppt_y"/>
                                          </p:val>
                                        </p:tav>
                                      </p:tavLst>
                                    </p:anim>
                                  </p:childTnLst>
                                </p:cTn>
                              </p:par>
                              <p:par>
                                <p:cTn id="24" presetID="2" presetClass="entr" presetSubtype="2" decel="84000"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1+#ppt_w/2"/>
                                          </p:val>
                                        </p:tav>
                                        <p:tav tm="100000">
                                          <p:val>
                                            <p:strVal val="#ppt_x"/>
                                          </p:val>
                                        </p:tav>
                                      </p:tavLst>
                                    </p:anim>
                                    <p:anim calcmode="lin" valueType="num">
                                      <p:cBhvr additive="base">
                                        <p:cTn id="27" dur="500" fill="hold"/>
                                        <p:tgtEl>
                                          <p:spTgt spid="19"/>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8" decel="8400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0-#ppt_w/2"/>
                                          </p:val>
                                        </p:tav>
                                        <p:tav tm="100000">
                                          <p:val>
                                            <p:strVal val="#ppt_x"/>
                                          </p:val>
                                        </p:tav>
                                      </p:tavLst>
                                    </p:anim>
                                    <p:anim calcmode="lin" valueType="num">
                                      <p:cBhvr additive="base">
                                        <p:cTn id="32" dur="500" fill="hold"/>
                                        <p:tgtEl>
                                          <p:spTgt spid="17"/>
                                        </p:tgtEl>
                                        <p:attrNameLst>
                                          <p:attrName>ppt_y</p:attrName>
                                        </p:attrNameLst>
                                      </p:cBhvr>
                                      <p:tavLst>
                                        <p:tav tm="0">
                                          <p:val>
                                            <p:strVal val="#ppt_y"/>
                                          </p:val>
                                        </p:tav>
                                        <p:tav tm="100000">
                                          <p:val>
                                            <p:strVal val="#ppt_y"/>
                                          </p:val>
                                        </p:tav>
                                      </p:tavLst>
                                    </p:anim>
                                  </p:childTnLst>
                                </p:cTn>
                              </p:par>
                              <p:par>
                                <p:cTn id="33" presetID="2" presetClass="entr" presetSubtype="2" decel="8400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1+#ppt_w/2"/>
                                          </p:val>
                                        </p:tav>
                                        <p:tav tm="100000">
                                          <p:val>
                                            <p:strVal val="#ppt_x"/>
                                          </p:val>
                                        </p:tav>
                                      </p:tavLst>
                                    </p:anim>
                                    <p:anim calcmode="lin" valueType="num">
                                      <p:cBhvr additive="base">
                                        <p:cTn id="36" dur="500" fill="hold"/>
                                        <p:tgtEl>
                                          <p:spTgt spid="21"/>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 presetClass="entr" presetSubtype="8" decel="8400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0-#ppt_w/2"/>
                                          </p:val>
                                        </p:tav>
                                        <p:tav tm="100000">
                                          <p:val>
                                            <p:strVal val="#ppt_x"/>
                                          </p:val>
                                        </p:tav>
                                      </p:tavLst>
                                    </p:anim>
                                    <p:anim calcmode="lin" valueType="num">
                                      <p:cBhvr additive="base">
                                        <p:cTn id="41" dur="500" fill="hold"/>
                                        <p:tgtEl>
                                          <p:spTgt spid="18"/>
                                        </p:tgtEl>
                                        <p:attrNameLst>
                                          <p:attrName>ppt_y</p:attrName>
                                        </p:attrNameLst>
                                      </p:cBhvr>
                                      <p:tavLst>
                                        <p:tav tm="0">
                                          <p:val>
                                            <p:strVal val="#ppt_y"/>
                                          </p:val>
                                        </p:tav>
                                        <p:tav tm="100000">
                                          <p:val>
                                            <p:strVal val="#ppt_y"/>
                                          </p:val>
                                        </p:tav>
                                      </p:tavLst>
                                    </p:anim>
                                  </p:childTnLst>
                                </p:cTn>
                              </p:par>
                              <p:par>
                                <p:cTn id="42" presetID="2" presetClass="entr" presetSubtype="2" decel="84000"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500" fill="hold"/>
                                        <p:tgtEl>
                                          <p:spTgt spid="20"/>
                                        </p:tgtEl>
                                        <p:attrNameLst>
                                          <p:attrName>ppt_x</p:attrName>
                                        </p:attrNameLst>
                                      </p:cBhvr>
                                      <p:tavLst>
                                        <p:tav tm="0">
                                          <p:val>
                                            <p:strVal val="1+#ppt_w/2"/>
                                          </p:val>
                                        </p:tav>
                                        <p:tav tm="100000">
                                          <p:val>
                                            <p:strVal val="#ppt_x"/>
                                          </p:val>
                                        </p:tav>
                                      </p:tavLst>
                                    </p:anim>
                                    <p:anim calcmode="lin" valueType="num">
                                      <p:cBhvr additive="base">
                                        <p:cTn id="45"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animBg="1"/>
      <p:bldP spid="16" grpId="0" animBg="1"/>
      <p:bldP spid="17" grpId="0" animBg="1"/>
      <p:bldP spid="18" grpId="0" animBg="1"/>
      <p:bldP spid="19" grpId="0"/>
      <p:bldP spid="20"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72813" y="2160110"/>
            <a:ext cx="1692354" cy="442674"/>
          </a:xfrm>
          <a:prstGeom prst="roundRect">
            <a:avLst/>
          </a:prstGeom>
          <a:solidFill>
            <a:srgbClr val="8D9367"/>
          </a:solidFill>
          <a:ln>
            <a:solidFill>
              <a:schemeClr val="bg1"/>
            </a:solidFill>
          </a:ln>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en-US" altLang="zh-CN" sz="2000" b="0" dirty="0">
                <a:solidFill>
                  <a:schemeClr val="bg1"/>
                </a:solidFill>
              </a:rPr>
              <a:t>PART 01</a:t>
            </a:r>
            <a:endParaRPr lang="zh-CN" altLang="en-US" sz="2000" b="0" dirty="0">
              <a:solidFill>
                <a:schemeClr val="bg1"/>
              </a:solidFill>
            </a:endParaRPr>
          </a:p>
        </p:txBody>
      </p:sp>
      <p:sp>
        <p:nvSpPr>
          <p:cNvPr id="4" name="TextBox 3"/>
          <p:cNvSpPr txBox="1"/>
          <p:nvPr/>
        </p:nvSpPr>
        <p:spPr>
          <a:xfrm>
            <a:off x="1933112" y="2664888"/>
            <a:ext cx="6131387" cy="830997"/>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pPr algn="l" fontAlgn="base">
              <a:lnSpc>
                <a:spcPct val="100000"/>
              </a:lnSpc>
              <a:spcBef>
                <a:spcPct val="0"/>
              </a:spcBef>
              <a:spcAft>
                <a:spcPct val="0"/>
              </a:spcAft>
              <a:buFontTx/>
              <a:buNone/>
              <a:defRPr/>
            </a:pPr>
            <a:r>
              <a:rPr lang="zh-CN" altLang="en-US" sz="4800" dirty="0">
                <a:solidFill>
                  <a:srgbClr val="5D84BB"/>
                </a:solidFill>
                <a:latin typeface="微软雅黑" panose="020B0503020204020204" pitchFamily="34" charset="-122"/>
                <a:ea typeface="微软雅黑" panose="020B0503020204020204" pitchFamily="34" charset="-122"/>
              </a:rPr>
              <a:t>单击添加大标题</a:t>
            </a:r>
          </a:p>
        </p:txBody>
      </p:sp>
      <p:sp>
        <p:nvSpPr>
          <p:cNvPr id="5" name="TextBox 4"/>
          <p:cNvSpPr txBox="1"/>
          <p:nvPr/>
        </p:nvSpPr>
        <p:spPr>
          <a:xfrm>
            <a:off x="1933113" y="3457588"/>
            <a:ext cx="5125268" cy="553998"/>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r>
              <a:rPr lang="en-US" altLang="zh-CN" sz="1050" dirty="0">
                <a:solidFill>
                  <a:schemeClr val="bg1">
                    <a:lumMod val="50000"/>
                  </a:schemeClr>
                </a:solidFill>
                <a:latin typeface="微软雅黑" pitchFamily="34" charset="-122"/>
                <a:ea typeface="微软雅黑" pitchFamily="34" charset="-122"/>
              </a:rPr>
              <a:t>Your content to play here, or through your copy, paste in this box, and select only the text. Your content to play here, or through your copy, paste in this box, and select only the text.</a:t>
            </a:r>
          </a:p>
        </p:txBody>
      </p:sp>
    </p:spTree>
    <p:extLst>
      <p:ext uri="{BB962C8B-B14F-4D97-AF65-F5344CB8AC3E}">
        <p14:creationId xmlns:p14="http://schemas.microsoft.com/office/powerpoint/2010/main" val="315124435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95" y="2412501"/>
            <a:ext cx="8877197" cy="2840702"/>
          </a:xfrm>
          <a:prstGeom prst="rect">
            <a:avLst/>
          </a:prstGeom>
        </p:spPr>
      </p:pic>
      <p:grpSp>
        <p:nvGrpSpPr>
          <p:cNvPr id="33" name="组合 32"/>
          <p:cNvGrpSpPr/>
          <p:nvPr/>
        </p:nvGrpSpPr>
        <p:grpSpPr>
          <a:xfrm>
            <a:off x="8050852" y="2411068"/>
            <a:ext cx="837640" cy="837749"/>
            <a:chOff x="5580112" y="1592276"/>
            <a:chExt cx="628312" cy="628312"/>
          </a:xfrm>
        </p:grpSpPr>
        <p:sp>
          <p:nvSpPr>
            <p:cNvPr id="34" name="矩形 33"/>
            <p:cNvSpPr/>
            <p:nvPr/>
          </p:nvSpPr>
          <p:spPr>
            <a:xfrm>
              <a:off x="5580112" y="1592276"/>
              <a:ext cx="628312" cy="6283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5" name="Picture 7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89406" y="1668124"/>
              <a:ext cx="381000" cy="411710"/>
            </a:xfrm>
            <a:prstGeom prst="rect">
              <a:avLst/>
            </a:prstGeom>
            <a:noFill/>
          </p:spPr>
        </p:pic>
      </p:grpSp>
      <p:grpSp>
        <p:nvGrpSpPr>
          <p:cNvPr id="36" name="组合 35"/>
          <p:cNvGrpSpPr/>
          <p:nvPr/>
        </p:nvGrpSpPr>
        <p:grpSpPr>
          <a:xfrm>
            <a:off x="8050852" y="3420955"/>
            <a:ext cx="837640" cy="837749"/>
            <a:chOff x="5580112" y="2349691"/>
            <a:chExt cx="628312" cy="628312"/>
          </a:xfrm>
        </p:grpSpPr>
        <p:sp>
          <p:nvSpPr>
            <p:cNvPr id="37" name="矩形 36"/>
            <p:cNvSpPr/>
            <p:nvPr/>
          </p:nvSpPr>
          <p:spPr>
            <a:xfrm>
              <a:off x="5580112" y="2349691"/>
              <a:ext cx="628312" cy="6283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8" name="Picture 10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62899" y="2442261"/>
              <a:ext cx="462738" cy="431630"/>
            </a:xfrm>
            <a:prstGeom prst="rect">
              <a:avLst/>
            </a:prstGeom>
            <a:noFill/>
          </p:spPr>
        </p:pic>
      </p:grpSp>
      <p:grpSp>
        <p:nvGrpSpPr>
          <p:cNvPr id="39" name="组合 38"/>
          <p:cNvGrpSpPr/>
          <p:nvPr/>
        </p:nvGrpSpPr>
        <p:grpSpPr>
          <a:xfrm>
            <a:off x="8050852" y="4415455"/>
            <a:ext cx="837640" cy="837749"/>
            <a:chOff x="5580112" y="3095566"/>
            <a:chExt cx="628312" cy="628312"/>
          </a:xfrm>
        </p:grpSpPr>
        <p:sp>
          <p:nvSpPr>
            <p:cNvPr id="40" name="矩形 39"/>
            <p:cNvSpPr/>
            <p:nvPr/>
          </p:nvSpPr>
          <p:spPr>
            <a:xfrm>
              <a:off x="5580112" y="3095566"/>
              <a:ext cx="628312" cy="6283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1" name="Picture 9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89406" y="3193907"/>
              <a:ext cx="409724" cy="431630"/>
            </a:xfrm>
            <a:prstGeom prst="rect">
              <a:avLst/>
            </a:prstGeom>
            <a:noFill/>
          </p:spPr>
        </p:pic>
      </p:grpSp>
      <p:sp>
        <p:nvSpPr>
          <p:cNvPr id="42" name="矩形 41"/>
          <p:cNvSpPr/>
          <p:nvPr/>
        </p:nvSpPr>
        <p:spPr>
          <a:xfrm>
            <a:off x="9222248" y="2475996"/>
            <a:ext cx="2687674" cy="738664"/>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43" name="矩形 42"/>
          <p:cNvSpPr/>
          <p:nvPr/>
        </p:nvSpPr>
        <p:spPr>
          <a:xfrm>
            <a:off x="9222248" y="3470496"/>
            <a:ext cx="2687674" cy="738664"/>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44" name="矩形 43"/>
          <p:cNvSpPr/>
          <p:nvPr/>
        </p:nvSpPr>
        <p:spPr>
          <a:xfrm>
            <a:off x="9213055" y="4514539"/>
            <a:ext cx="2687674" cy="738664"/>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extLst>
      <p:ext uri="{BB962C8B-B14F-4D97-AF65-F5344CB8AC3E}">
        <p14:creationId xmlns:p14="http://schemas.microsoft.com/office/powerpoint/2010/main" val="283046502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randombar(horizontal)">
                                          <p:cBhvr>
                                            <p:cTn id="7" dur="500"/>
                                            <p:tgtEl>
                                              <p:spTgt spid="32"/>
                                            </p:tgtEl>
                                          </p:cBhvr>
                                        </p:animEffect>
                                      </p:childTnLst>
                                    </p:cTn>
                                  </p:par>
                                </p:childTnLst>
                              </p:cTn>
                            </p:par>
                            <p:par>
                              <p:cTn id="8" fill="hold">
                                <p:stCondLst>
                                  <p:cond delay="500"/>
                                </p:stCondLst>
                                <p:childTnLst>
                                  <p:par>
                                    <p:cTn id="9" presetID="2" presetClass="entr" presetSubtype="2" decel="63333"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300" fill="hold"/>
                                            <p:tgtEl>
                                              <p:spTgt spid="33"/>
                                            </p:tgtEl>
                                            <p:attrNameLst>
                                              <p:attrName>ppt_x</p:attrName>
                                            </p:attrNameLst>
                                          </p:cBhvr>
                                          <p:tavLst>
                                            <p:tav tm="0">
                                              <p:val>
                                                <p:strVal val="1+#ppt_w/2"/>
                                              </p:val>
                                            </p:tav>
                                            <p:tav tm="100000">
                                              <p:val>
                                                <p:strVal val="#ppt_x"/>
                                              </p:val>
                                            </p:tav>
                                          </p:tavLst>
                                        </p:anim>
                                        <p:anim calcmode="lin" valueType="num">
                                          <p:cBhvr additive="base">
                                            <p:cTn id="12" dur="300" fill="hold"/>
                                            <p:tgtEl>
                                              <p:spTgt spid="33"/>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2" presetClass="entr" presetSubtype="2" decel="63333"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 calcmode="lin" valueType="num">
                                          <p:cBhvr additive="base">
                                            <p:cTn id="16" dur="300" fill="hold"/>
                                            <p:tgtEl>
                                              <p:spTgt spid="36"/>
                                            </p:tgtEl>
                                            <p:attrNameLst>
                                              <p:attrName>ppt_x</p:attrName>
                                            </p:attrNameLst>
                                          </p:cBhvr>
                                          <p:tavLst>
                                            <p:tav tm="0">
                                              <p:val>
                                                <p:strVal val="1+#ppt_w/2"/>
                                              </p:val>
                                            </p:tav>
                                            <p:tav tm="100000">
                                              <p:val>
                                                <p:strVal val="#ppt_x"/>
                                              </p:val>
                                            </p:tav>
                                          </p:tavLst>
                                        </p:anim>
                                        <p:anim calcmode="lin" valueType="num">
                                          <p:cBhvr additive="base">
                                            <p:cTn id="17" dur="300" fill="hold"/>
                                            <p:tgtEl>
                                              <p:spTgt spid="36"/>
                                            </p:tgtEl>
                                            <p:attrNameLst>
                                              <p:attrName>ppt_y</p:attrName>
                                            </p:attrNameLst>
                                          </p:cBhvr>
                                          <p:tavLst>
                                            <p:tav tm="0">
                                              <p:val>
                                                <p:strVal val="#ppt_y"/>
                                              </p:val>
                                            </p:tav>
                                            <p:tav tm="100000">
                                              <p:val>
                                                <p:strVal val="#ppt_y"/>
                                              </p:val>
                                            </p:tav>
                                          </p:tavLst>
                                        </p:anim>
                                      </p:childTnLst>
                                    </p:cTn>
                                  </p:par>
                                </p:childTnLst>
                              </p:cTn>
                            </p:par>
                            <p:par>
                              <p:cTn id="18" fill="hold">
                                <p:stCondLst>
                                  <p:cond delay="1100"/>
                                </p:stCondLst>
                                <p:childTnLst>
                                  <p:par>
                                    <p:cTn id="19" presetID="2" presetClass="entr" presetSubtype="2" decel="63333" fill="hold" nodeType="afterEffect">
                                      <p:stCondLst>
                                        <p:cond delay="0"/>
                                      </p:stCondLst>
                                      <p:childTnLst>
                                        <p:set>
                                          <p:cBhvr>
                                            <p:cTn id="20" dur="1" fill="hold">
                                              <p:stCondLst>
                                                <p:cond delay="0"/>
                                              </p:stCondLst>
                                            </p:cTn>
                                            <p:tgtEl>
                                              <p:spTgt spid="39"/>
                                            </p:tgtEl>
                                            <p:attrNameLst>
                                              <p:attrName>style.visibility</p:attrName>
                                            </p:attrNameLst>
                                          </p:cBhvr>
                                          <p:to>
                                            <p:strVal val="visible"/>
                                          </p:to>
                                        </p:set>
                                        <p:anim calcmode="lin" valueType="num">
                                          <p:cBhvr additive="base">
                                            <p:cTn id="21" dur="300" fill="hold"/>
                                            <p:tgtEl>
                                              <p:spTgt spid="39"/>
                                            </p:tgtEl>
                                            <p:attrNameLst>
                                              <p:attrName>ppt_x</p:attrName>
                                            </p:attrNameLst>
                                          </p:cBhvr>
                                          <p:tavLst>
                                            <p:tav tm="0">
                                              <p:val>
                                                <p:strVal val="1+#ppt_w/2"/>
                                              </p:val>
                                            </p:tav>
                                            <p:tav tm="100000">
                                              <p:val>
                                                <p:strVal val="#ppt_x"/>
                                              </p:val>
                                            </p:tav>
                                          </p:tavLst>
                                        </p:anim>
                                        <p:anim calcmode="lin" valueType="num">
                                          <p:cBhvr additive="base">
                                            <p:cTn id="22" dur="300" fill="hold"/>
                                            <p:tgtEl>
                                              <p:spTgt spid="39"/>
                                            </p:tgtEl>
                                            <p:attrNameLst>
                                              <p:attrName>ppt_y</p:attrName>
                                            </p:attrNameLst>
                                          </p:cBhvr>
                                          <p:tavLst>
                                            <p:tav tm="0">
                                              <p:val>
                                                <p:strVal val="#ppt_y"/>
                                              </p:val>
                                            </p:tav>
                                            <p:tav tm="100000">
                                              <p:val>
                                                <p:strVal val="#ppt_y"/>
                                              </p:val>
                                            </p:tav>
                                          </p:tavLst>
                                        </p:anim>
                                      </p:childTnLst>
                                    </p:cTn>
                                  </p:par>
                                </p:childTnLst>
                              </p:cTn>
                            </p:par>
                            <p:par>
                              <p:cTn id="23" fill="hold">
                                <p:stCondLst>
                                  <p:cond delay="1400"/>
                                </p:stCondLst>
                                <p:childTnLst>
                                  <p:par>
                                    <p:cTn id="24" presetID="2" presetClass="entr" presetSubtype="2" fill="hold" grpId="0" nodeType="afterEffect" p14:presetBounceEnd="56667">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14:bounceEnd="56667">
                                          <p:cBhvr additive="base">
                                            <p:cTn id="26" dur="300" fill="hold"/>
                                            <p:tgtEl>
                                              <p:spTgt spid="42"/>
                                            </p:tgtEl>
                                            <p:attrNameLst>
                                              <p:attrName>ppt_x</p:attrName>
                                            </p:attrNameLst>
                                          </p:cBhvr>
                                          <p:tavLst>
                                            <p:tav tm="0">
                                              <p:val>
                                                <p:strVal val="1+#ppt_w/2"/>
                                              </p:val>
                                            </p:tav>
                                            <p:tav tm="100000">
                                              <p:val>
                                                <p:strVal val="#ppt_x"/>
                                              </p:val>
                                            </p:tav>
                                          </p:tavLst>
                                        </p:anim>
                                        <p:anim calcmode="lin" valueType="num" p14:bounceEnd="56667">
                                          <p:cBhvr additive="base">
                                            <p:cTn id="27" dur="300" fill="hold"/>
                                            <p:tgtEl>
                                              <p:spTgt spid="42"/>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14:presetBounceEnd="56667">
                                      <p:stCondLst>
                                        <p:cond delay="0"/>
                                      </p:stCondLst>
                                      <p:childTnLst>
                                        <p:set>
                                          <p:cBhvr>
                                            <p:cTn id="29" dur="1" fill="hold">
                                              <p:stCondLst>
                                                <p:cond delay="0"/>
                                              </p:stCondLst>
                                            </p:cTn>
                                            <p:tgtEl>
                                              <p:spTgt spid="43"/>
                                            </p:tgtEl>
                                            <p:attrNameLst>
                                              <p:attrName>style.visibility</p:attrName>
                                            </p:attrNameLst>
                                          </p:cBhvr>
                                          <p:to>
                                            <p:strVal val="visible"/>
                                          </p:to>
                                        </p:set>
                                        <p:anim calcmode="lin" valueType="num" p14:bounceEnd="56667">
                                          <p:cBhvr additive="base">
                                            <p:cTn id="30" dur="300" fill="hold"/>
                                            <p:tgtEl>
                                              <p:spTgt spid="43"/>
                                            </p:tgtEl>
                                            <p:attrNameLst>
                                              <p:attrName>ppt_x</p:attrName>
                                            </p:attrNameLst>
                                          </p:cBhvr>
                                          <p:tavLst>
                                            <p:tav tm="0">
                                              <p:val>
                                                <p:strVal val="1+#ppt_w/2"/>
                                              </p:val>
                                            </p:tav>
                                            <p:tav tm="100000">
                                              <p:val>
                                                <p:strVal val="#ppt_x"/>
                                              </p:val>
                                            </p:tav>
                                          </p:tavLst>
                                        </p:anim>
                                        <p:anim calcmode="lin" valueType="num" p14:bounceEnd="56667">
                                          <p:cBhvr additive="base">
                                            <p:cTn id="31" dur="300" fill="hold"/>
                                            <p:tgtEl>
                                              <p:spTgt spid="43"/>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14:presetBounceEnd="56667">
                                      <p:stCondLst>
                                        <p:cond delay="0"/>
                                      </p:stCondLst>
                                      <p:childTnLst>
                                        <p:set>
                                          <p:cBhvr>
                                            <p:cTn id="33" dur="1" fill="hold">
                                              <p:stCondLst>
                                                <p:cond delay="0"/>
                                              </p:stCondLst>
                                            </p:cTn>
                                            <p:tgtEl>
                                              <p:spTgt spid="44"/>
                                            </p:tgtEl>
                                            <p:attrNameLst>
                                              <p:attrName>style.visibility</p:attrName>
                                            </p:attrNameLst>
                                          </p:cBhvr>
                                          <p:to>
                                            <p:strVal val="visible"/>
                                          </p:to>
                                        </p:set>
                                        <p:anim calcmode="lin" valueType="num" p14:bounceEnd="56667">
                                          <p:cBhvr additive="base">
                                            <p:cTn id="34" dur="300" fill="hold"/>
                                            <p:tgtEl>
                                              <p:spTgt spid="44"/>
                                            </p:tgtEl>
                                            <p:attrNameLst>
                                              <p:attrName>ppt_x</p:attrName>
                                            </p:attrNameLst>
                                          </p:cBhvr>
                                          <p:tavLst>
                                            <p:tav tm="0">
                                              <p:val>
                                                <p:strVal val="1+#ppt_w/2"/>
                                              </p:val>
                                            </p:tav>
                                            <p:tav tm="100000">
                                              <p:val>
                                                <p:strVal val="#ppt_x"/>
                                              </p:val>
                                            </p:tav>
                                          </p:tavLst>
                                        </p:anim>
                                        <p:anim calcmode="lin" valueType="num" p14:bounceEnd="56667">
                                          <p:cBhvr additive="base">
                                            <p:cTn id="35" dur="3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randombar(horizontal)">
                                          <p:cBhvr>
                                            <p:cTn id="7" dur="500"/>
                                            <p:tgtEl>
                                              <p:spTgt spid="32"/>
                                            </p:tgtEl>
                                          </p:cBhvr>
                                        </p:animEffect>
                                      </p:childTnLst>
                                    </p:cTn>
                                  </p:par>
                                </p:childTnLst>
                              </p:cTn>
                            </p:par>
                            <p:par>
                              <p:cTn id="8" fill="hold">
                                <p:stCondLst>
                                  <p:cond delay="500"/>
                                </p:stCondLst>
                                <p:childTnLst>
                                  <p:par>
                                    <p:cTn id="9" presetID="2" presetClass="entr" presetSubtype="2" decel="63333"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300" fill="hold"/>
                                            <p:tgtEl>
                                              <p:spTgt spid="33"/>
                                            </p:tgtEl>
                                            <p:attrNameLst>
                                              <p:attrName>ppt_x</p:attrName>
                                            </p:attrNameLst>
                                          </p:cBhvr>
                                          <p:tavLst>
                                            <p:tav tm="0">
                                              <p:val>
                                                <p:strVal val="1+#ppt_w/2"/>
                                              </p:val>
                                            </p:tav>
                                            <p:tav tm="100000">
                                              <p:val>
                                                <p:strVal val="#ppt_x"/>
                                              </p:val>
                                            </p:tav>
                                          </p:tavLst>
                                        </p:anim>
                                        <p:anim calcmode="lin" valueType="num">
                                          <p:cBhvr additive="base">
                                            <p:cTn id="12" dur="300" fill="hold"/>
                                            <p:tgtEl>
                                              <p:spTgt spid="33"/>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2" presetClass="entr" presetSubtype="2" decel="63333"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 calcmode="lin" valueType="num">
                                          <p:cBhvr additive="base">
                                            <p:cTn id="16" dur="300" fill="hold"/>
                                            <p:tgtEl>
                                              <p:spTgt spid="36"/>
                                            </p:tgtEl>
                                            <p:attrNameLst>
                                              <p:attrName>ppt_x</p:attrName>
                                            </p:attrNameLst>
                                          </p:cBhvr>
                                          <p:tavLst>
                                            <p:tav tm="0">
                                              <p:val>
                                                <p:strVal val="1+#ppt_w/2"/>
                                              </p:val>
                                            </p:tav>
                                            <p:tav tm="100000">
                                              <p:val>
                                                <p:strVal val="#ppt_x"/>
                                              </p:val>
                                            </p:tav>
                                          </p:tavLst>
                                        </p:anim>
                                        <p:anim calcmode="lin" valueType="num">
                                          <p:cBhvr additive="base">
                                            <p:cTn id="17" dur="300" fill="hold"/>
                                            <p:tgtEl>
                                              <p:spTgt spid="36"/>
                                            </p:tgtEl>
                                            <p:attrNameLst>
                                              <p:attrName>ppt_y</p:attrName>
                                            </p:attrNameLst>
                                          </p:cBhvr>
                                          <p:tavLst>
                                            <p:tav tm="0">
                                              <p:val>
                                                <p:strVal val="#ppt_y"/>
                                              </p:val>
                                            </p:tav>
                                            <p:tav tm="100000">
                                              <p:val>
                                                <p:strVal val="#ppt_y"/>
                                              </p:val>
                                            </p:tav>
                                          </p:tavLst>
                                        </p:anim>
                                      </p:childTnLst>
                                    </p:cTn>
                                  </p:par>
                                </p:childTnLst>
                              </p:cTn>
                            </p:par>
                            <p:par>
                              <p:cTn id="18" fill="hold">
                                <p:stCondLst>
                                  <p:cond delay="1100"/>
                                </p:stCondLst>
                                <p:childTnLst>
                                  <p:par>
                                    <p:cTn id="19" presetID="2" presetClass="entr" presetSubtype="2" decel="63333" fill="hold" nodeType="afterEffect">
                                      <p:stCondLst>
                                        <p:cond delay="0"/>
                                      </p:stCondLst>
                                      <p:childTnLst>
                                        <p:set>
                                          <p:cBhvr>
                                            <p:cTn id="20" dur="1" fill="hold">
                                              <p:stCondLst>
                                                <p:cond delay="0"/>
                                              </p:stCondLst>
                                            </p:cTn>
                                            <p:tgtEl>
                                              <p:spTgt spid="39"/>
                                            </p:tgtEl>
                                            <p:attrNameLst>
                                              <p:attrName>style.visibility</p:attrName>
                                            </p:attrNameLst>
                                          </p:cBhvr>
                                          <p:to>
                                            <p:strVal val="visible"/>
                                          </p:to>
                                        </p:set>
                                        <p:anim calcmode="lin" valueType="num">
                                          <p:cBhvr additive="base">
                                            <p:cTn id="21" dur="300" fill="hold"/>
                                            <p:tgtEl>
                                              <p:spTgt spid="39"/>
                                            </p:tgtEl>
                                            <p:attrNameLst>
                                              <p:attrName>ppt_x</p:attrName>
                                            </p:attrNameLst>
                                          </p:cBhvr>
                                          <p:tavLst>
                                            <p:tav tm="0">
                                              <p:val>
                                                <p:strVal val="1+#ppt_w/2"/>
                                              </p:val>
                                            </p:tav>
                                            <p:tav tm="100000">
                                              <p:val>
                                                <p:strVal val="#ppt_x"/>
                                              </p:val>
                                            </p:tav>
                                          </p:tavLst>
                                        </p:anim>
                                        <p:anim calcmode="lin" valueType="num">
                                          <p:cBhvr additive="base">
                                            <p:cTn id="22" dur="300" fill="hold"/>
                                            <p:tgtEl>
                                              <p:spTgt spid="39"/>
                                            </p:tgtEl>
                                            <p:attrNameLst>
                                              <p:attrName>ppt_y</p:attrName>
                                            </p:attrNameLst>
                                          </p:cBhvr>
                                          <p:tavLst>
                                            <p:tav tm="0">
                                              <p:val>
                                                <p:strVal val="#ppt_y"/>
                                              </p:val>
                                            </p:tav>
                                            <p:tav tm="100000">
                                              <p:val>
                                                <p:strVal val="#ppt_y"/>
                                              </p:val>
                                            </p:tav>
                                          </p:tavLst>
                                        </p:anim>
                                      </p:childTnLst>
                                    </p:cTn>
                                  </p:par>
                                </p:childTnLst>
                              </p:cTn>
                            </p:par>
                            <p:par>
                              <p:cTn id="23" fill="hold">
                                <p:stCondLst>
                                  <p:cond delay="1400"/>
                                </p:stCondLst>
                                <p:childTnLst>
                                  <p:par>
                                    <p:cTn id="24" presetID="2" presetClass="entr" presetSubtype="2"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additive="base">
                                            <p:cTn id="26" dur="300" fill="hold"/>
                                            <p:tgtEl>
                                              <p:spTgt spid="42"/>
                                            </p:tgtEl>
                                            <p:attrNameLst>
                                              <p:attrName>ppt_x</p:attrName>
                                            </p:attrNameLst>
                                          </p:cBhvr>
                                          <p:tavLst>
                                            <p:tav tm="0">
                                              <p:val>
                                                <p:strVal val="1+#ppt_w/2"/>
                                              </p:val>
                                            </p:tav>
                                            <p:tav tm="100000">
                                              <p:val>
                                                <p:strVal val="#ppt_x"/>
                                              </p:val>
                                            </p:tav>
                                          </p:tavLst>
                                        </p:anim>
                                        <p:anim calcmode="lin" valueType="num">
                                          <p:cBhvr additive="base">
                                            <p:cTn id="27" dur="300" fill="hold"/>
                                            <p:tgtEl>
                                              <p:spTgt spid="42"/>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43"/>
                                            </p:tgtEl>
                                            <p:attrNameLst>
                                              <p:attrName>style.visibility</p:attrName>
                                            </p:attrNameLst>
                                          </p:cBhvr>
                                          <p:to>
                                            <p:strVal val="visible"/>
                                          </p:to>
                                        </p:set>
                                        <p:anim calcmode="lin" valueType="num">
                                          <p:cBhvr additive="base">
                                            <p:cTn id="30" dur="300" fill="hold"/>
                                            <p:tgtEl>
                                              <p:spTgt spid="43"/>
                                            </p:tgtEl>
                                            <p:attrNameLst>
                                              <p:attrName>ppt_x</p:attrName>
                                            </p:attrNameLst>
                                          </p:cBhvr>
                                          <p:tavLst>
                                            <p:tav tm="0">
                                              <p:val>
                                                <p:strVal val="1+#ppt_w/2"/>
                                              </p:val>
                                            </p:tav>
                                            <p:tav tm="100000">
                                              <p:val>
                                                <p:strVal val="#ppt_x"/>
                                              </p:val>
                                            </p:tav>
                                          </p:tavLst>
                                        </p:anim>
                                        <p:anim calcmode="lin" valueType="num">
                                          <p:cBhvr additive="base">
                                            <p:cTn id="31" dur="300" fill="hold"/>
                                            <p:tgtEl>
                                              <p:spTgt spid="43"/>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44"/>
                                            </p:tgtEl>
                                            <p:attrNameLst>
                                              <p:attrName>style.visibility</p:attrName>
                                            </p:attrNameLst>
                                          </p:cBhvr>
                                          <p:to>
                                            <p:strVal val="visible"/>
                                          </p:to>
                                        </p:set>
                                        <p:anim calcmode="lin" valueType="num">
                                          <p:cBhvr additive="base">
                                            <p:cTn id="34" dur="300" fill="hold"/>
                                            <p:tgtEl>
                                              <p:spTgt spid="44"/>
                                            </p:tgtEl>
                                            <p:attrNameLst>
                                              <p:attrName>ppt_x</p:attrName>
                                            </p:attrNameLst>
                                          </p:cBhvr>
                                          <p:tavLst>
                                            <p:tav tm="0">
                                              <p:val>
                                                <p:strVal val="1+#ppt_w/2"/>
                                              </p:val>
                                            </p:tav>
                                            <p:tav tm="100000">
                                              <p:val>
                                                <p:strVal val="#ppt_x"/>
                                              </p:val>
                                            </p:tav>
                                          </p:tavLst>
                                        </p:anim>
                                        <p:anim calcmode="lin" valueType="num">
                                          <p:cBhvr additive="base">
                                            <p:cTn id="35" dur="3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 name="Straight Connector 43"/>
          <p:cNvCxnSpPr/>
          <p:nvPr/>
        </p:nvCxnSpPr>
        <p:spPr>
          <a:xfrm>
            <a:off x="1104046" y="3640592"/>
            <a:ext cx="9983913" cy="0"/>
          </a:xfrm>
          <a:prstGeom prst="line">
            <a:avLst/>
          </a:prstGeom>
          <a:ln w="19050">
            <a:solidFill>
              <a:schemeClr val="tx1">
                <a:lumMod val="65000"/>
                <a:lumOff val="3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97" name="Rounded Rectangle 37"/>
          <p:cNvSpPr>
            <a:spLocks noChangeAspect="1"/>
          </p:cNvSpPr>
          <p:nvPr/>
        </p:nvSpPr>
        <p:spPr>
          <a:xfrm>
            <a:off x="1459945" y="3259943"/>
            <a:ext cx="841402" cy="841507"/>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6" b="1" dirty="0">
                <a:solidFill>
                  <a:schemeClr val="accent1"/>
                </a:solidFill>
              </a:rPr>
              <a:t>01</a:t>
            </a:r>
          </a:p>
        </p:txBody>
      </p:sp>
      <p:sp>
        <p:nvSpPr>
          <p:cNvPr id="100" name="Rounded Rectangle 39"/>
          <p:cNvSpPr>
            <a:spLocks noChangeAspect="1"/>
          </p:cNvSpPr>
          <p:nvPr/>
        </p:nvSpPr>
        <p:spPr>
          <a:xfrm>
            <a:off x="3146089" y="3259943"/>
            <a:ext cx="841402" cy="841507"/>
          </a:xfrm>
          <a:prstGeom prst="roundRect">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6" b="1" dirty="0">
                <a:solidFill>
                  <a:schemeClr val="bg1"/>
                </a:solidFill>
              </a:rPr>
              <a:t>02</a:t>
            </a:r>
            <a:endParaRPr lang="en-US" sz="3556" dirty="0">
              <a:solidFill>
                <a:schemeClr val="bg1"/>
              </a:solidFill>
            </a:endParaRPr>
          </a:p>
        </p:txBody>
      </p:sp>
      <p:sp>
        <p:nvSpPr>
          <p:cNvPr id="106" name="Rounded Rectangle 40"/>
          <p:cNvSpPr>
            <a:spLocks noChangeAspect="1"/>
          </p:cNvSpPr>
          <p:nvPr/>
        </p:nvSpPr>
        <p:spPr>
          <a:xfrm>
            <a:off x="4832232" y="3259943"/>
            <a:ext cx="841402" cy="841507"/>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6" b="1" dirty="0">
                <a:solidFill>
                  <a:schemeClr val="accent1"/>
                </a:solidFill>
              </a:rPr>
              <a:t>03</a:t>
            </a:r>
            <a:endParaRPr lang="en-US" sz="3556" dirty="0">
              <a:solidFill>
                <a:schemeClr val="accent1"/>
              </a:solidFill>
            </a:endParaRPr>
          </a:p>
        </p:txBody>
      </p:sp>
      <p:sp>
        <p:nvSpPr>
          <p:cNvPr id="124" name="Rounded Rectangle 41"/>
          <p:cNvSpPr>
            <a:spLocks noChangeAspect="1"/>
          </p:cNvSpPr>
          <p:nvPr/>
        </p:nvSpPr>
        <p:spPr>
          <a:xfrm>
            <a:off x="6518375" y="3259943"/>
            <a:ext cx="841402" cy="841507"/>
          </a:xfrm>
          <a:prstGeom prst="roundRect">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6" b="1" dirty="0">
                <a:solidFill>
                  <a:schemeClr val="bg1"/>
                </a:solidFill>
              </a:rPr>
              <a:t>04</a:t>
            </a:r>
            <a:endParaRPr lang="en-US" sz="3556" dirty="0">
              <a:solidFill>
                <a:schemeClr val="bg1"/>
              </a:solidFill>
            </a:endParaRPr>
          </a:p>
        </p:txBody>
      </p:sp>
      <p:sp>
        <p:nvSpPr>
          <p:cNvPr id="131" name="Rounded Rectangle 53"/>
          <p:cNvSpPr>
            <a:spLocks noChangeAspect="1"/>
          </p:cNvSpPr>
          <p:nvPr/>
        </p:nvSpPr>
        <p:spPr>
          <a:xfrm>
            <a:off x="8204518" y="3259943"/>
            <a:ext cx="841402" cy="841507"/>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6" b="1" dirty="0">
                <a:solidFill>
                  <a:schemeClr val="accent1"/>
                </a:solidFill>
              </a:rPr>
              <a:t>05</a:t>
            </a:r>
            <a:endParaRPr lang="en-US" sz="3556" dirty="0">
              <a:solidFill>
                <a:schemeClr val="accent1"/>
              </a:solidFill>
            </a:endParaRPr>
          </a:p>
        </p:txBody>
      </p:sp>
      <p:sp>
        <p:nvSpPr>
          <p:cNvPr id="135" name="Rounded Rectangle 74"/>
          <p:cNvSpPr>
            <a:spLocks noChangeAspect="1"/>
          </p:cNvSpPr>
          <p:nvPr/>
        </p:nvSpPr>
        <p:spPr>
          <a:xfrm>
            <a:off x="9890659" y="3259943"/>
            <a:ext cx="841402" cy="841507"/>
          </a:xfrm>
          <a:prstGeom prst="roundRect">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6" b="1" dirty="0">
                <a:solidFill>
                  <a:schemeClr val="bg1"/>
                </a:solidFill>
              </a:rPr>
              <a:t>06</a:t>
            </a:r>
            <a:endParaRPr lang="en-US" sz="3556" dirty="0">
              <a:solidFill>
                <a:schemeClr val="bg1"/>
              </a:solidFill>
            </a:endParaRPr>
          </a:p>
        </p:txBody>
      </p:sp>
      <p:sp>
        <p:nvSpPr>
          <p:cNvPr id="41" name="矩形 40"/>
          <p:cNvSpPr/>
          <p:nvPr/>
        </p:nvSpPr>
        <p:spPr>
          <a:xfrm>
            <a:off x="2506093" y="1537857"/>
            <a:ext cx="1210412" cy="400101"/>
          </a:xfrm>
          <a:prstGeom prst="rect">
            <a:avLst/>
          </a:prstGeom>
        </p:spPr>
        <p:txBody>
          <a:bodyPr wrap="none" lIns="91431" tIns="45716" rIns="91431" bIns="45716">
            <a:spAutoFit/>
          </a:bodyPr>
          <a:lstStyle/>
          <a:p>
            <a:r>
              <a:rPr lang="zh-CN" altLang="en-US" sz="2000" b="1" dirty="0">
                <a:solidFill>
                  <a:schemeClr val="tx1">
                    <a:lumMod val="65000"/>
                    <a:lumOff val="35000"/>
                  </a:schemeClr>
                </a:solidFill>
                <a:latin typeface="微软雅黑" pitchFamily="34" charset="-122"/>
                <a:ea typeface="微软雅黑" pitchFamily="34" charset="-122"/>
              </a:rPr>
              <a:t>添加标题</a:t>
            </a:r>
            <a:endParaRPr lang="en-US" altLang="zh-CN" sz="2000" b="1" dirty="0">
              <a:solidFill>
                <a:schemeClr val="tx1">
                  <a:lumMod val="65000"/>
                  <a:lumOff val="35000"/>
                </a:schemeClr>
              </a:solidFill>
              <a:latin typeface="微软雅黑" pitchFamily="34" charset="-122"/>
              <a:ea typeface="微软雅黑" pitchFamily="34" charset="-122"/>
            </a:endParaRPr>
          </a:p>
        </p:txBody>
      </p:sp>
      <p:sp>
        <p:nvSpPr>
          <p:cNvPr id="42" name="矩形 47"/>
          <p:cNvSpPr>
            <a:spLocks noChangeArrowheads="1"/>
          </p:cNvSpPr>
          <p:nvPr/>
        </p:nvSpPr>
        <p:spPr bwMode="auto">
          <a:xfrm>
            <a:off x="2506090" y="1918566"/>
            <a:ext cx="2143254"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00" dirty="0">
                <a:solidFill>
                  <a:schemeClr val="tx1">
                    <a:lumMod val="65000"/>
                    <a:lumOff val="35000"/>
                  </a:schemeClr>
                </a:solidFill>
                <a:sym typeface="微软雅黑" pitchFamily="34" charset="-122"/>
              </a:rPr>
              <a:t>在此录入上述图表的描述说明，在此录入上述图表的描述说明。</a:t>
            </a:r>
          </a:p>
        </p:txBody>
      </p:sp>
      <p:sp>
        <p:nvSpPr>
          <p:cNvPr id="44" name="矩形 43"/>
          <p:cNvSpPr/>
          <p:nvPr/>
        </p:nvSpPr>
        <p:spPr>
          <a:xfrm>
            <a:off x="5881614" y="1537857"/>
            <a:ext cx="1210412" cy="400101"/>
          </a:xfrm>
          <a:prstGeom prst="rect">
            <a:avLst/>
          </a:prstGeom>
        </p:spPr>
        <p:txBody>
          <a:bodyPr wrap="none" lIns="91431" tIns="45716" rIns="91431" bIns="45716">
            <a:spAutoFit/>
          </a:bodyPr>
          <a:lstStyle/>
          <a:p>
            <a:r>
              <a:rPr lang="zh-CN" altLang="en-US" sz="2000" b="1" dirty="0">
                <a:solidFill>
                  <a:schemeClr val="tx1">
                    <a:lumMod val="65000"/>
                    <a:lumOff val="35000"/>
                  </a:schemeClr>
                </a:solidFill>
                <a:latin typeface="微软雅黑" pitchFamily="34" charset="-122"/>
                <a:ea typeface="微软雅黑" pitchFamily="34" charset="-122"/>
              </a:rPr>
              <a:t>添加标题</a:t>
            </a:r>
            <a:endParaRPr lang="en-US" altLang="zh-CN" sz="2000" b="1" dirty="0">
              <a:solidFill>
                <a:schemeClr val="tx1">
                  <a:lumMod val="65000"/>
                  <a:lumOff val="35000"/>
                </a:schemeClr>
              </a:solidFill>
              <a:latin typeface="微软雅黑" pitchFamily="34" charset="-122"/>
              <a:ea typeface="微软雅黑" pitchFamily="34" charset="-122"/>
            </a:endParaRPr>
          </a:p>
        </p:txBody>
      </p:sp>
      <p:sp>
        <p:nvSpPr>
          <p:cNvPr id="45" name="矩形 47"/>
          <p:cNvSpPr>
            <a:spLocks noChangeArrowheads="1"/>
          </p:cNvSpPr>
          <p:nvPr/>
        </p:nvSpPr>
        <p:spPr bwMode="auto">
          <a:xfrm>
            <a:off x="5881611" y="1918566"/>
            <a:ext cx="2143254"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00" dirty="0">
                <a:solidFill>
                  <a:schemeClr val="tx1">
                    <a:lumMod val="65000"/>
                    <a:lumOff val="35000"/>
                  </a:schemeClr>
                </a:solidFill>
                <a:sym typeface="微软雅黑" pitchFamily="34" charset="-122"/>
              </a:rPr>
              <a:t>在此录入上述图表的描述说明，在此录入上述图表的描述说明。</a:t>
            </a:r>
          </a:p>
        </p:txBody>
      </p:sp>
      <p:sp>
        <p:nvSpPr>
          <p:cNvPr id="46" name="矩形 45"/>
          <p:cNvSpPr/>
          <p:nvPr/>
        </p:nvSpPr>
        <p:spPr>
          <a:xfrm>
            <a:off x="9250665" y="1537857"/>
            <a:ext cx="1210412" cy="400101"/>
          </a:xfrm>
          <a:prstGeom prst="rect">
            <a:avLst/>
          </a:prstGeom>
        </p:spPr>
        <p:txBody>
          <a:bodyPr wrap="none" lIns="91431" tIns="45716" rIns="91431" bIns="45716">
            <a:spAutoFit/>
          </a:bodyPr>
          <a:lstStyle/>
          <a:p>
            <a:r>
              <a:rPr lang="zh-CN" altLang="en-US" sz="2000" b="1" dirty="0">
                <a:solidFill>
                  <a:schemeClr val="tx1">
                    <a:lumMod val="65000"/>
                    <a:lumOff val="35000"/>
                  </a:schemeClr>
                </a:solidFill>
                <a:latin typeface="微软雅黑" pitchFamily="34" charset="-122"/>
                <a:ea typeface="微软雅黑" pitchFamily="34" charset="-122"/>
              </a:rPr>
              <a:t>添加标题</a:t>
            </a:r>
            <a:endParaRPr lang="en-US" altLang="zh-CN" sz="2000" b="1" dirty="0">
              <a:solidFill>
                <a:schemeClr val="tx1">
                  <a:lumMod val="65000"/>
                  <a:lumOff val="35000"/>
                </a:schemeClr>
              </a:solidFill>
              <a:latin typeface="微软雅黑" pitchFamily="34" charset="-122"/>
              <a:ea typeface="微软雅黑" pitchFamily="34" charset="-122"/>
            </a:endParaRPr>
          </a:p>
        </p:txBody>
      </p:sp>
      <p:sp>
        <p:nvSpPr>
          <p:cNvPr id="47" name="矩形 47"/>
          <p:cNvSpPr>
            <a:spLocks noChangeArrowheads="1"/>
          </p:cNvSpPr>
          <p:nvPr/>
        </p:nvSpPr>
        <p:spPr bwMode="auto">
          <a:xfrm>
            <a:off x="9250662" y="1918566"/>
            <a:ext cx="2143254"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00" dirty="0">
                <a:solidFill>
                  <a:schemeClr val="tx1">
                    <a:lumMod val="65000"/>
                    <a:lumOff val="35000"/>
                  </a:schemeClr>
                </a:solidFill>
                <a:sym typeface="微软雅黑" pitchFamily="34" charset="-122"/>
              </a:rPr>
              <a:t>在此录入上述图表的描述说明，在此录入上述图表的描述说明。</a:t>
            </a:r>
          </a:p>
        </p:txBody>
      </p:sp>
      <p:sp>
        <p:nvSpPr>
          <p:cNvPr id="48" name="矩形 47"/>
          <p:cNvSpPr/>
          <p:nvPr/>
        </p:nvSpPr>
        <p:spPr>
          <a:xfrm>
            <a:off x="1723434" y="4610315"/>
            <a:ext cx="1210412" cy="400101"/>
          </a:xfrm>
          <a:prstGeom prst="rect">
            <a:avLst/>
          </a:prstGeom>
        </p:spPr>
        <p:txBody>
          <a:bodyPr wrap="none" lIns="91431" tIns="45716" rIns="91431" bIns="45716">
            <a:spAutoFit/>
          </a:bodyPr>
          <a:lstStyle/>
          <a:p>
            <a:pPr algn="r"/>
            <a:r>
              <a:rPr lang="zh-CN" altLang="en-US" sz="2000" b="1" dirty="0">
                <a:solidFill>
                  <a:schemeClr val="tx1">
                    <a:lumMod val="65000"/>
                    <a:lumOff val="35000"/>
                  </a:schemeClr>
                </a:solidFill>
                <a:latin typeface="微软雅黑" pitchFamily="34" charset="-122"/>
                <a:ea typeface="微软雅黑" pitchFamily="34" charset="-122"/>
              </a:rPr>
              <a:t>添加标题</a:t>
            </a:r>
            <a:endParaRPr lang="en-US" altLang="zh-CN" sz="2000" b="1" dirty="0">
              <a:solidFill>
                <a:schemeClr val="tx1">
                  <a:lumMod val="65000"/>
                  <a:lumOff val="35000"/>
                </a:schemeClr>
              </a:solidFill>
              <a:latin typeface="微软雅黑" pitchFamily="34" charset="-122"/>
              <a:ea typeface="微软雅黑" pitchFamily="34" charset="-122"/>
            </a:endParaRPr>
          </a:p>
        </p:txBody>
      </p:sp>
      <p:sp>
        <p:nvSpPr>
          <p:cNvPr id="49" name="矩形 47"/>
          <p:cNvSpPr>
            <a:spLocks noChangeArrowheads="1"/>
          </p:cNvSpPr>
          <p:nvPr/>
        </p:nvSpPr>
        <p:spPr bwMode="auto">
          <a:xfrm>
            <a:off x="798097" y="4991024"/>
            <a:ext cx="2135751"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300" dirty="0">
                <a:solidFill>
                  <a:schemeClr val="tx1">
                    <a:lumMod val="65000"/>
                    <a:lumOff val="35000"/>
                  </a:schemeClr>
                </a:solidFill>
                <a:sym typeface="微软雅黑" pitchFamily="34" charset="-122"/>
              </a:rPr>
              <a:t>在此录入上述图表的描述说明，在此录入上述图表的描述说明。</a:t>
            </a:r>
          </a:p>
        </p:txBody>
      </p:sp>
      <p:sp>
        <p:nvSpPr>
          <p:cNvPr id="50" name="矩形 49"/>
          <p:cNvSpPr/>
          <p:nvPr/>
        </p:nvSpPr>
        <p:spPr>
          <a:xfrm>
            <a:off x="5098949" y="4610315"/>
            <a:ext cx="1210412" cy="400101"/>
          </a:xfrm>
          <a:prstGeom prst="rect">
            <a:avLst/>
          </a:prstGeom>
        </p:spPr>
        <p:txBody>
          <a:bodyPr wrap="none" lIns="91431" tIns="45716" rIns="91431" bIns="45716">
            <a:spAutoFit/>
          </a:bodyPr>
          <a:lstStyle/>
          <a:p>
            <a:pPr algn="r"/>
            <a:r>
              <a:rPr lang="zh-CN" altLang="en-US" sz="2000" b="1" dirty="0">
                <a:solidFill>
                  <a:schemeClr val="tx1">
                    <a:lumMod val="65000"/>
                    <a:lumOff val="35000"/>
                  </a:schemeClr>
                </a:solidFill>
                <a:latin typeface="微软雅黑" pitchFamily="34" charset="-122"/>
                <a:ea typeface="微软雅黑" pitchFamily="34" charset="-122"/>
              </a:rPr>
              <a:t>添加标题</a:t>
            </a:r>
            <a:endParaRPr lang="en-US" altLang="zh-CN" sz="2000" b="1" dirty="0">
              <a:solidFill>
                <a:schemeClr val="tx1">
                  <a:lumMod val="65000"/>
                  <a:lumOff val="35000"/>
                </a:schemeClr>
              </a:solidFill>
              <a:latin typeface="微软雅黑" pitchFamily="34" charset="-122"/>
              <a:ea typeface="微软雅黑" pitchFamily="34" charset="-122"/>
            </a:endParaRPr>
          </a:p>
        </p:txBody>
      </p:sp>
      <p:sp>
        <p:nvSpPr>
          <p:cNvPr id="51" name="矩形 47"/>
          <p:cNvSpPr>
            <a:spLocks noChangeArrowheads="1"/>
          </p:cNvSpPr>
          <p:nvPr/>
        </p:nvSpPr>
        <p:spPr bwMode="auto">
          <a:xfrm>
            <a:off x="4173611" y="4991024"/>
            <a:ext cx="2135751"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300" dirty="0">
                <a:solidFill>
                  <a:schemeClr val="tx1">
                    <a:lumMod val="65000"/>
                    <a:lumOff val="35000"/>
                  </a:schemeClr>
                </a:solidFill>
                <a:sym typeface="微软雅黑" pitchFamily="34" charset="-122"/>
              </a:rPr>
              <a:t>在此录入上述图表的描述说明，在此录入上述图表的描述说明。</a:t>
            </a:r>
          </a:p>
        </p:txBody>
      </p:sp>
      <p:sp>
        <p:nvSpPr>
          <p:cNvPr id="52" name="矩形 51"/>
          <p:cNvSpPr/>
          <p:nvPr/>
        </p:nvSpPr>
        <p:spPr>
          <a:xfrm>
            <a:off x="8471231" y="4610315"/>
            <a:ext cx="1210412" cy="400101"/>
          </a:xfrm>
          <a:prstGeom prst="rect">
            <a:avLst/>
          </a:prstGeom>
        </p:spPr>
        <p:txBody>
          <a:bodyPr wrap="none" lIns="91431" tIns="45716" rIns="91431" bIns="45716">
            <a:spAutoFit/>
          </a:bodyPr>
          <a:lstStyle/>
          <a:p>
            <a:pPr algn="r"/>
            <a:r>
              <a:rPr lang="zh-CN" altLang="en-US" sz="2000" b="1" dirty="0">
                <a:solidFill>
                  <a:schemeClr val="tx1">
                    <a:lumMod val="65000"/>
                    <a:lumOff val="35000"/>
                  </a:schemeClr>
                </a:solidFill>
                <a:latin typeface="微软雅黑" pitchFamily="34" charset="-122"/>
                <a:ea typeface="微软雅黑" pitchFamily="34" charset="-122"/>
              </a:rPr>
              <a:t>添加标题</a:t>
            </a:r>
            <a:endParaRPr lang="en-US" altLang="zh-CN" sz="2000" b="1" dirty="0">
              <a:solidFill>
                <a:schemeClr val="tx1">
                  <a:lumMod val="65000"/>
                  <a:lumOff val="35000"/>
                </a:schemeClr>
              </a:solidFill>
              <a:latin typeface="微软雅黑" pitchFamily="34" charset="-122"/>
              <a:ea typeface="微软雅黑" pitchFamily="34" charset="-122"/>
            </a:endParaRPr>
          </a:p>
        </p:txBody>
      </p:sp>
      <p:sp>
        <p:nvSpPr>
          <p:cNvPr id="53" name="矩形 47"/>
          <p:cNvSpPr>
            <a:spLocks noChangeArrowheads="1"/>
          </p:cNvSpPr>
          <p:nvPr/>
        </p:nvSpPr>
        <p:spPr bwMode="auto">
          <a:xfrm>
            <a:off x="7545894" y="4991024"/>
            <a:ext cx="2135751"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300" dirty="0">
                <a:solidFill>
                  <a:schemeClr val="tx1">
                    <a:lumMod val="65000"/>
                    <a:lumOff val="35000"/>
                  </a:schemeClr>
                </a:solidFill>
                <a:sym typeface="微软雅黑" pitchFamily="34" charset="-122"/>
              </a:rPr>
              <a:t>在此录入上述图表的描述说明，在此录入上述图表的描述说明。</a:t>
            </a:r>
          </a:p>
        </p:txBody>
      </p:sp>
      <p:grpSp>
        <p:nvGrpSpPr>
          <p:cNvPr id="9" name="组合 8"/>
          <p:cNvGrpSpPr/>
          <p:nvPr/>
        </p:nvGrpSpPr>
        <p:grpSpPr>
          <a:xfrm>
            <a:off x="4649342" y="1551434"/>
            <a:ext cx="1207182" cy="1664759"/>
            <a:chOff x="4649153" y="1551432"/>
            <a:chExt cx="1207339" cy="1664759"/>
          </a:xfrm>
        </p:grpSpPr>
        <p:grpSp>
          <p:nvGrpSpPr>
            <p:cNvPr id="3" name="组合 2"/>
            <p:cNvGrpSpPr/>
            <p:nvPr/>
          </p:nvGrpSpPr>
          <p:grpSpPr>
            <a:xfrm>
              <a:off x="4649153" y="1551432"/>
              <a:ext cx="1207339" cy="1664759"/>
              <a:chOff x="4649153" y="1551432"/>
              <a:chExt cx="1207339" cy="1664759"/>
            </a:xfrm>
          </p:grpSpPr>
          <p:cxnSp>
            <p:nvCxnSpPr>
              <p:cNvPr id="104" name="Straight Connector 57"/>
              <p:cNvCxnSpPr/>
              <p:nvPr/>
            </p:nvCxnSpPr>
            <p:spPr>
              <a:xfrm>
                <a:off x="5252823" y="2787243"/>
                <a:ext cx="0" cy="42894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05" name="Rounded Rectangle 35"/>
              <p:cNvSpPr/>
              <p:nvPr/>
            </p:nvSpPr>
            <p:spPr>
              <a:xfrm>
                <a:off x="4649153" y="1551432"/>
                <a:ext cx="1207339" cy="1207339"/>
              </a:xfrm>
              <a:prstGeom prst="roundRect">
                <a:avLst/>
              </a:pr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43840" bIns="210677" numCol="1" spcCol="1270" anchor="ctr" anchorCtr="0">
                <a:noAutofit/>
              </a:bodyPr>
              <a:lstStyle/>
              <a:p>
                <a:pPr algn="ctr" defTabSz="1185304">
                  <a:lnSpc>
                    <a:spcPct val="90000"/>
                  </a:lnSpc>
                  <a:spcBef>
                    <a:spcPct val="0"/>
                  </a:spcBef>
                  <a:spcAft>
                    <a:spcPct val="35000"/>
                  </a:spcAft>
                </a:pPr>
                <a:endParaRPr lang="en-US" sz="4267" dirty="0">
                  <a:latin typeface="FontAwesome" pitchFamily="2" charset="0"/>
                </a:endParaRPr>
              </a:p>
            </p:txBody>
          </p:sp>
        </p:grpSp>
        <p:grpSp>
          <p:nvGrpSpPr>
            <p:cNvPr id="55" name="组合 54"/>
            <p:cNvGrpSpPr>
              <a:grpSpLocks noChangeAspect="1"/>
            </p:cNvGrpSpPr>
            <p:nvPr/>
          </p:nvGrpSpPr>
          <p:grpSpPr>
            <a:xfrm>
              <a:off x="5047010" y="1833189"/>
              <a:ext cx="404678" cy="648000"/>
              <a:chOff x="8912226" y="6748292"/>
              <a:chExt cx="250825" cy="401638"/>
            </a:xfrm>
            <a:solidFill>
              <a:srgbClr val="9DA8B1"/>
            </a:solidFill>
          </p:grpSpPr>
          <p:sp>
            <p:nvSpPr>
              <p:cNvPr id="56" name="Freeform 550"/>
              <p:cNvSpPr>
                <a:spLocks/>
              </p:cNvSpPr>
              <p:nvPr/>
            </p:nvSpPr>
            <p:spPr bwMode="auto">
              <a:xfrm>
                <a:off x="8912226"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7" name="Freeform 551"/>
              <p:cNvSpPr>
                <a:spLocks/>
              </p:cNvSpPr>
              <p:nvPr/>
            </p:nvSpPr>
            <p:spPr bwMode="auto">
              <a:xfrm>
                <a:off x="8977313"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3" name="组合 12"/>
          <p:cNvGrpSpPr/>
          <p:nvPr/>
        </p:nvGrpSpPr>
        <p:grpSpPr>
          <a:xfrm>
            <a:off x="6335486" y="4147215"/>
            <a:ext cx="1207182" cy="1711733"/>
            <a:chOff x="6335516" y="4147213"/>
            <a:chExt cx="1207339" cy="1711733"/>
          </a:xfrm>
        </p:grpSpPr>
        <p:grpSp>
          <p:nvGrpSpPr>
            <p:cNvPr id="6" name="组合 5"/>
            <p:cNvGrpSpPr/>
            <p:nvPr/>
          </p:nvGrpSpPr>
          <p:grpSpPr>
            <a:xfrm>
              <a:off x="6335516" y="4147213"/>
              <a:ext cx="1207339" cy="1711733"/>
              <a:chOff x="6335516" y="4147213"/>
              <a:chExt cx="1207339" cy="1711733"/>
            </a:xfrm>
          </p:grpSpPr>
          <p:cxnSp>
            <p:nvCxnSpPr>
              <p:cNvPr id="122" name="Straight Connector 61"/>
              <p:cNvCxnSpPr/>
              <p:nvPr/>
            </p:nvCxnSpPr>
            <p:spPr>
              <a:xfrm flipV="1">
                <a:off x="6939185" y="4147213"/>
                <a:ext cx="0" cy="468680"/>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23" name="Rounded Rectangle 34"/>
              <p:cNvSpPr/>
              <p:nvPr/>
            </p:nvSpPr>
            <p:spPr>
              <a:xfrm>
                <a:off x="6335516" y="4651607"/>
                <a:ext cx="1207339" cy="1207339"/>
              </a:xfrm>
              <a:prstGeom prst="roundRect">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10677" rIns="210677" bIns="121920" numCol="1" spcCol="1270" anchor="ctr" anchorCtr="0">
                <a:noAutofit/>
              </a:bodyPr>
              <a:lstStyle/>
              <a:p>
                <a:pPr algn="ctr" defTabSz="1185304">
                  <a:lnSpc>
                    <a:spcPct val="90000"/>
                  </a:lnSpc>
                  <a:spcBef>
                    <a:spcPct val="0"/>
                  </a:spcBef>
                  <a:spcAft>
                    <a:spcPct val="35000"/>
                  </a:spcAft>
                </a:pPr>
                <a:endParaRPr lang="en-US" sz="4267" dirty="0"/>
              </a:p>
            </p:txBody>
          </p:sp>
        </p:grpSp>
        <p:grpSp>
          <p:nvGrpSpPr>
            <p:cNvPr id="58" name="Group 9"/>
            <p:cNvGrpSpPr>
              <a:grpSpLocks noChangeAspect="1"/>
            </p:cNvGrpSpPr>
            <p:nvPr/>
          </p:nvGrpSpPr>
          <p:grpSpPr>
            <a:xfrm>
              <a:off x="6543185" y="4951791"/>
              <a:ext cx="792000" cy="587287"/>
              <a:chOff x="4572000" y="3414713"/>
              <a:chExt cx="374651" cy="277813"/>
            </a:xfrm>
            <a:solidFill>
              <a:schemeClr val="bg1"/>
            </a:solidFill>
          </p:grpSpPr>
          <p:sp>
            <p:nvSpPr>
              <p:cNvPr id="61"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sp>
            <p:nvSpPr>
              <p:cNvPr id="62"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grpSp>
      </p:grpSp>
      <p:grpSp>
        <p:nvGrpSpPr>
          <p:cNvPr id="14" name="组合 13"/>
          <p:cNvGrpSpPr/>
          <p:nvPr/>
        </p:nvGrpSpPr>
        <p:grpSpPr>
          <a:xfrm>
            <a:off x="2963200" y="4147215"/>
            <a:ext cx="1207182" cy="1684495"/>
            <a:chOff x="2962791" y="4158915"/>
            <a:chExt cx="1207339" cy="1684495"/>
          </a:xfrm>
        </p:grpSpPr>
        <p:grpSp>
          <p:nvGrpSpPr>
            <p:cNvPr id="5" name="组合 4"/>
            <p:cNvGrpSpPr/>
            <p:nvPr/>
          </p:nvGrpSpPr>
          <p:grpSpPr>
            <a:xfrm>
              <a:off x="2962791" y="4158915"/>
              <a:ext cx="1207339" cy="1684495"/>
              <a:chOff x="2962791" y="4158915"/>
              <a:chExt cx="1207339" cy="1684495"/>
            </a:xfrm>
          </p:grpSpPr>
          <p:cxnSp>
            <p:nvCxnSpPr>
              <p:cNvPr id="98" name="Straight Connector 50"/>
              <p:cNvCxnSpPr/>
              <p:nvPr/>
            </p:nvCxnSpPr>
            <p:spPr>
              <a:xfrm flipV="1">
                <a:off x="3566460" y="4158915"/>
                <a:ext cx="0" cy="434813"/>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99" name="Rounded Rectangle 36"/>
              <p:cNvSpPr/>
              <p:nvPr/>
            </p:nvSpPr>
            <p:spPr>
              <a:xfrm>
                <a:off x="2962791" y="4636071"/>
                <a:ext cx="1207339" cy="1207339"/>
              </a:xfrm>
              <a:prstGeom prst="roundRect">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185304">
                  <a:lnSpc>
                    <a:spcPct val="90000"/>
                  </a:lnSpc>
                  <a:spcBef>
                    <a:spcPct val="0"/>
                  </a:spcBef>
                  <a:spcAft>
                    <a:spcPct val="35000"/>
                  </a:spcAft>
                </a:pPr>
                <a:endParaRPr lang="en-US" sz="4267" dirty="0">
                  <a:latin typeface="FontAwesome" pitchFamily="2" charset="0"/>
                </a:endParaRPr>
              </a:p>
            </p:txBody>
          </p:sp>
        </p:grpSp>
        <p:grpSp>
          <p:nvGrpSpPr>
            <p:cNvPr id="63" name="Group 12"/>
            <p:cNvGrpSpPr>
              <a:grpSpLocks noChangeAspect="1"/>
            </p:cNvGrpSpPr>
            <p:nvPr/>
          </p:nvGrpSpPr>
          <p:grpSpPr>
            <a:xfrm>
              <a:off x="3227975" y="4903464"/>
              <a:ext cx="697327" cy="684000"/>
              <a:chOff x="2905125" y="4002088"/>
              <a:chExt cx="249238" cy="244475"/>
            </a:xfrm>
            <a:solidFill>
              <a:schemeClr val="bg1"/>
            </a:solidFill>
          </p:grpSpPr>
          <p:sp>
            <p:nvSpPr>
              <p:cNvPr id="64" name="Freeform 50"/>
              <p:cNvSpPr>
                <a:spLocks noEditPoints="1"/>
              </p:cNvSpPr>
              <p:nvPr/>
            </p:nvSpPr>
            <p:spPr bwMode="auto">
              <a:xfrm>
                <a:off x="2905125" y="4002088"/>
                <a:ext cx="249238" cy="244475"/>
              </a:xfrm>
              <a:custGeom>
                <a:avLst/>
                <a:gdLst>
                  <a:gd name="T0" fmla="*/ 82 w 95"/>
                  <a:gd name="T1" fmla="*/ 58 h 93"/>
                  <a:gd name="T2" fmla="*/ 95 w 95"/>
                  <a:gd name="T3" fmla="*/ 52 h 93"/>
                  <a:gd name="T4" fmla="*/ 95 w 95"/>
                  <a:gd name="T5" fmla="*/ 42 h 93"/>
                  <a:gd name="T6" fmla="*/ 82 w 95"/>
                  <a:gd name="T7" fmla="*/ 36 h 93"/>
                  <a:gd name="T8" fmla="*/ 79 w 95"/>
                  <a:gd name="T9" fmla="*/ 31 h 93"/>
                  <a:gd name="T10" fmla="*/ 84 w 95"/>
                  <a:gd name="T11" fmla="*/ 18 h 93"/>
                  <a:gd name="T12" fmla="*/ 77 w 95"/>
                  <a:gd name="T13" fmla="*/ 10 h 93"/>
                  <a:gd name="T14" fmla="*/ 64 w 95"/>
                  <a:gd name="T15" fmla="*/ 16 h 93"/>
                  <a:gd name="T16" fmla="*/ 58 w 95"/>
                  <a:gd name="T17" fmla="*/ 13 h 93"/>
                  <a:gd name="T18" fmla="*/ 52 w 95"/>
                  <a:gd name="T19" fmla="*/ 0 h 93"/>
                  <a:gd name="T20" fmla="*/ 42 w 95"/>
                  <a:gd name="T21" fmla="*/ 0 h 93"/>
                  <a:gd name="T22" fmla="*/ 36 w 95"/>
                  <a:gd name="T23" fmla="*/ 13 h 93"/>
                  <a:gd name="T24" fmla="*/ 31 w 95"/>
                  <a:gd name="T25" fmla="*/ 16 h 93"/>
                  <a:gd name="T26" fmla="*/ 17 w 95"/>
                  <a:gd name="T27" fmla="*/ 11 h 93"/>
                  <a:gd name="T28" fmla="*/ 10 w 95"/>
                  <a:gd name="T29" fmla="*/ 18 h 93"/>
                  <a:gd name="T30" fmla="*/ 15 w 95"/>
                  <a:gd name="T31" fmla="*/ 31 h 93"/>
                  <a:gd name="T32" fmla="*/ 13 w 95"/>
                  <a:gd name="T33" fmla="*/ 36 h 93"/>
                  <a:gd name="T34" fmla="*/ 0 w 95"/>
                  <a:gd name="T35" fmla="*/ 42 h 93"/>
                  <a:gd name="T36" fmla="*/ 0 w 95"/>
                  <a:gd name="T37" fmla="*/ 52 h 93"/>
                  <a:gd name="T38" fmla="*/ 13 w 95"/>
                  <a:gd name="T39" fmla="*/ 58 h 93"/>
                  <a:gd name="T40" fmla="*/ 15 w 95"/>
                  <a:gd name="T41" fmla="*/ 63 h 93"/>
                  <a:gd name="T42" fmla="*/ 10 w 95"/>
                  <a:gd name="T43" fmla="*/ 76 h 93"/>
                  <a:gd name="T44" fmla="*/ 18 w 95"/>
                  <a:gd name="T45" fmla="*/ 84 h 93"/>
                  <a:gd name="T46" fmla="*/ 31 w 95"/>
                  <a:gd name="T47" fmla="*/ 78 h 93"/>
                  <a:gd name="T48" fmla="*/ 37 w 95"/>
                  <a:gd name="T49" fmla="*/ 81 h 93"/>
                  <a:gd name="T50" fmla="*/ 42 w 95"/>
                  <a:gd name="T51" fmla="*/ 93 h 93"/>
                  <a:gd name="T52" fmla="*/ 53 w 95"/>
                  <a:gd name="T53" fmla="*/ 93 h 93"/>
                  <a:gd name="T54" fmla="*/ 58 w 95"/>
                  <a:gd name="T55" fmla="*/ 81 h 93"/>
                  <a:gd name="T56" fmla="*/ 64 w 95"/>
                  <a:gd name="T57" fmla="*/ 78 h 93"/>
                  <a:gd name="T58" fmla="*/ 77 w 95"/>
                  <a:gd name="T59" fmla="*/ 83 h 93"/>
                  <a:gd name="T60" fmla="*/ 85 w 95"/>
                  <a:gd name="T61" fmla="*/ 76 h 93"/>
                  <a:gd name="T62" fmla="*/ 79 w 95"/>
                  <a:gd name="T63" fmla="*/ 63 h 93"/>
                  <a:gd name="T64" fmla="*/ 82 w 95"/>
                  <a:gd name="T65" fmla="*/ 58 h 93"/>
                  <a:gd name="T66" fmla="*/ 47 w 95"/>
                  <a:gd name="T67" fmla="*/ 62 h 93"/>
                  <a:gd name="T68" fmla="*/ 32 w 95"/>
                  <a:gd name="T69" fmla="*/ 47 h 93"/>
                  <a:gd name="T70" fmla="*/ 47 w 95"/>
                  <a:gd name="T71" fmla="*/ 32 h 93"/>
                  <a:gd name="T72" fmla="*/ 63 w 95"/>
                  <a:gd name="T73" fmla="*/ 47 h 93"/>
                  <a:gd name="T74" fmla="*/ 47 w 95"/>
                  <a:gd name="T7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8"/>
                    </a:moveTo>
                    <a:cubicBezTo>
                      <a:pt x="82" y="58"/>
                      <a:pt x="95" y="53"/>
                      <a:pt x="95" y="52"/>
                    </a:cubicBezTo>
                    <a:cubicBezTo>
                      <a:pt x="95" y="42"/>
                      <a:pt x="95" y="42"/>
                      <a:pt x="95" y="42"/>
                    </a:cubicBezTo>
                    <a:cubicBezTo>
                      <a:pt x="95" y="41"/>
                      <a:pt x="82" y="36"/>
                      <a:pt x="82" y="36"/>
                    </a:cubicBezTo>
                    <a:cubicBezTo>
                      <a:pt x="79" y="31"/>
                      <a:pt x="79" y="31"/>
                      <a:pt x="79" y="31"/>
                    </a:cubicBezTo>
                    <a:cubicBezTo>
                      <a:pt x="79" y="31"/>
                      <a:pt x="85" y="18"/>
                      <a:pt x="84" y="18"/>
                    </a:cubicBezTo>
                    <a:cubicBezTo>
                      <a:pt x="77" y="10"/>
                      <a:pt x="77" y="10"/>
                      <a:pt x="77" y="10"/>
                    </a:cubicBezTo>
                    <a:cubicBezTo>
                      <a:pt x="77" y="10"/>
                      <a:pt x="64" y="16"/>
                      <a:pt x="64" y="16"/>
                    </a:cubicBezTo>
                    <a:cubicBezTo>
                      <a:pt x="58" y="13"/>
                      <a:pt x="58" y="13"/>
                      <a:pt x="58" y="13"/>
                    </a:cubicBezTo>
                    <a:cubicBezTo>
                      <a:pt x="58" y="13"/>
                      <a:pt x="53" y="0"/>
                      <a:pt x="52" y="0"/>
                    </a:cubicBezTo>
                    <a:cubicBezTo>
                      <a:pt x="42" y="0"/>
                      <a:pt x="42" y="0"/>
                      <a:pt x="42" y="0"/>
                    </a:cubicBezTo>
                    <a:cubicBezTo>
                      <a:pt x="41" y="0"/>
                      <a:pt x="36" y="13"/>
                      <a:pt x="36" y="13"/>
                    </a:cubicBezTo>
                    <a:cubicBezTo>
                      <a:pt x="31" y="16"/>
                      <a:pt x="31" y="16"/>
                      <a:pt x="31" y="16"/>
                    </a:cubicBezTo>
                    <a:cubicBezTo>
                      <a:pt x="31" y="16"/>
                      <a:pt x="18" y="10"/>
                      <a:pt x="17" y="11"/>
                    </a:cubicBezTo>
                    <a:cubicBezTo>
                      <a:pt x="10" y="18"/>
                      <a:pt x="10" y="18"/>
                      <a:pt x="10" y="18"/>
                    </a:cubicBezTo>
                    <a:cubicBezTo>
                      <a:pt x="9" y="18"/>
                      <a:pt x="15" y="31"/>
                      <a:pt x="15" y="31"/>
                    </a:cubicBezTo>
                    <a:cubicBezTo>
                      <a:pt x="13" y="36"/>
                      <a:pt x="13" y="36"/>
                      <a:pt x="13" y="36"/>
                    </a:cubicBezTo>
                    <a:cubicBezTo>
                      <a:pt x="13" y="36"/>
                      <a:pt x="0" y="41"/>
                      <a:pt x="0" y="42"/>
                    </a:cubicBezTo>
                    <a:cubicBezTo>
                      <a:pt x="0" y="52"/>
                      <a:pt x="0" y="52"/>
                      <a:pt x="0" y="52"/>
                    </a:cubicBezTo>
                    <a:cubicBezTo>
                      <a:pt x="0" y="53"/>
                      <a:pt x="13" y="58"/>
                      <a:pt x="13" y="58"/>
                    </a:cubicBezTo>
                    <a:cubicBezTo>
                      <a:pt x="15" y="63"/>
                      <a:pt x="15" y="63"/>
                      <a:pt x="15" y="63"/>
                    </a:cubicBezTo>
                    <a:cubicBezTo>
                      <a:pt x="15" y="63"/>
                      <a:pt x="10" y="76"/>
                      <a:pt x="10" y="76"/>
                    </a:cubicBezTo>
                    <a:cubicBezTo>
                      <a:pt x="18" y="84"/>
                      <a:pt x="18" y="84"/>
                      <a:pt x="18" y="84"/>
                    </a:cubicBezTo>
                    <a:cubicBezTo>
                      <a:pt x="18" y="84"/>
                      <a:pt x="31" y="78"/>
                      <a:pt x="31" y="78"/>
                    </a:cubicBezTo>
                    <a:cubicBezTo>
                      <a:pt x="37" y="81"/>
                      <a:pt x="37" y="81"/>
                      <a:pt x="37" y="81"/>
                    </a:cubicBezTo>
                    <a:cubicBezTo>
                      <a:pt x="37" y="81"/>
                      <a:pt x="42" y="93"/>
                      <a:pt x="42" y="93"/>
                    </a:cubicBezTo>
                    <a:cubicBezTo>
                      <a:pt x="53" y="93"/>
                      <a:pt x="53" y="93"/>
                      <a:pt x="53" y="93"/>
                    </a:cubicBezTo>
                    <a:cubicBezTo>
                      <a:pt x="53" y="93"/>
                      <a:pt x="58" y="81"/>
                      <a:pt x="58" y="81"/>
                    </a:cubicBezTo>
                    <a:cubicBezTo>
                      <a:pt x="64" y="78"/>
                      <a:pt x="64" y="78"/>
                      <a:pt x="64" y="78"/>
                    </a:cubicBezTo>
                    <a:cubicBezTo>
                      <a:pt x="64" y="78"/>
                      <a:pt x="77" y="84"/>
                      <a:pt x="77" y="83"/>
                    </a:cubicBezTo>
                    <a:cubicBezTo>
                      <a:pt x="85" y="76"/>
                      <a:pt x="85" y="76"/>
                      <a:pt x="85" y="76"/>
                    </a:cubicBezTo>
                    <a:cubicBezTo>
                      <a:pt x="85" y="76"/>
                      <a:pt x="79" y="63"/>
                      <a:pt x="79" y="63"/>
                    </a:cubicBezTo>
                    <a:lnTo>
                      <a:pt x="82" y="58"/>
                    </a:lnTo>
                    <a:close/>
                    <a:moveTo>
                      <a:pt x="47" y="62"/>
                    </a:moveTo>
                    <a:cubicBezTo>
                      <a:pt x="39" y="62"/>
                      <a:pt x="32" y="55"/>
                      <a:pt x="32" y="47"/>
                    </a:cubicBezTo>
                    <a:cubicBezTo>
                      <a:pt x="32" y="39"/>
                      <a:pt x="39" y="32"/>
                      <a:pt x="47" y="32"/>
                    </a:cubicBezTo>
                    <a:cubicBezTo>
                      <a:pt x="56" y="32"/>
                      <a:pt x="63" y="39"/>
                      <a:pt x="63" y="47"/>
                    </a:cubicBezTo>
                    <a:cubicBezTo>
                      <a:pt x="63" y="55"/>
                      <a:pt x="56" y="62"/>
                      <a:pt x="4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sp>
            <p:nvSpPr>
              <p:cNvPr id="65" name="Oval 51"/>
              <p:cNvSpPr>
                <a:spLocks noChangeArrowheads="1"/>
              </p:cNvSpPr>
              <p:nvPr/>
            </p:nvSpPr>
            <p:spPr bwMode="auto">
              <a:xfrm>
                <a:off x="3005138" y="4102100"/>
                <a:ext cx="49213" cy="476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grpSp>
      </p:grpSp>
      <p:grpSp>
        <p:nvGrpSpPr>
          <p:cNvPr id="8" name="组合 7"/>
          <p:cNvGrpSpPr/>
          <p:nvPr/>
        </p:nvGrpSpPr>
        <p:grpSpPr>
          <a:xfrm>
            <a:off x="1277056" y="1549863"/>
            <a:ext cx="1207182" cy="1666328"/>
            <a:chOff x="1276428" y="1549863"/>
            <a:chExt cx="1207339" cy="1666328"/>
          </a:xfrm>
        </p:grpSpPr>
        <p:grpSp>
          <p:nvGrpSpPr>
            <p:cNvPr id="2" name="组合 1"/>
            <p:cNvGrpSpPr/>
            <p:nvPr/>
          </p:nvGrpSpPr>
          <p:grpSpPr>
            <a:xfrm>
              <a:off x="1276428" y="1549863"/>
              <a:ext cx="1207339" cy="1666328"/>
              <a:chOff x="1276428" y="1549863"/>
              <a:chExt cx="1207339" cy="1666328"/>
            </a:xfrm>
          </p:grpSpPr>
          <p:cxnSp>
            <p:nvCxnSpPr>
              <p:cNvPr id="94" name="Straight Connector 38"/>
              <p:cNvCxnSpPr/>
              <p:nvPr/>
            </p:nvCxnSpPr>
            <p:spPr>
              <a:xfrm>
                <a:off x="1880097" y="2787243"/>
                <a:ext cx="0" cy="42894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96" name="Rounded Rectangle 32"/>
              <p:cNvSpPr/>
              <p:nvPr/>
            </p:nvSpPr>
            <p:spPr>
              <a:xfrm>
                <a:off x="1276428" y="1549863"/>
                <a:ext cx="1207339" cy="1207339"/>
              </a:xfrm>
              <a:prstGeom prst="roundRect">
                <a:avLst/>
              </a:pr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5304">
                  <a:lnSpc>
                    <a:spcPct val="90000"/>
                  </a:lnSpc>
                  <a:spcBef>
                    <a:spcPct val="0"/>
                  </a:spcBef>
                  <a:spcAft>
                    <a:spcPct val="35000"/>
                  </a:spcAft>
                </a:pPr>
                <a:endParaRPr lang="en-US" sz="4800" dirty="0">
                  <a:latin typeface="FontAwesome" pitchFamily="2" charset="0"/>
                </a:endParaRPr>
              </a:p>
            </p:txBody>
          </p:sp>
        </p:grpSp>
        <p:grpSp>
          <p:nvGrpSpPr>
            <p:cNvPr id="66" name="Group 15"/>
            <p:cNvGrpSpPr>
              <a:grpSpLocks noChangeAspect="1"/>
            </p:cNvGrpSpPr>
            <p:nvPr/>
          </p:nvGrpSpPr>
          <p:grpSpPr>
            <a:xfrm>
              <a:off x="1494695" y="1824528"/>
              <a:ext cx="792000" cy="584918"/>
              <a:chOff x="3052763" y="2647950"/>
              <a:chExt cx="346075" cy="255588"/>
            </a:xfrm>
            <a:solidFill>
              <a:schemeClr val="bg1"/>
            </a:solidFill>
          </p:grpSpPr>
          <p:sp>
            <p:nvSpPr>
              <p:cNvPr id="67" name="Freeform 108"/>
              <p:cNvSpPr>
                <a:spLocks/>
              </p:cNvSpPr>
              <p:nvPr/>
            </p:nvSpPr>
            <p:spPr bwMode="auto">
              <a:xfrm>
                <a:off x="3175000" y="2825750"/>
                <a:ext cx="100013" cy="77788"/>
              </a:xfrm>
              <a:custGeom>
                <a:avLst/>
                <a:gdLst>
                  <a:gd name="T0" fmla="*/ 36 w 38"/>
                  <a:gd name="T1" fmla="*/ 11 h 30"/>
                  <a:gd name="T2" fmla="*/ 1 w 38"/>
                  <a:gd name="T3" fmla="*/ 11 h 30"/>
                  <a:gd name="T4" fmla="*/ 1 w 38"/>
                  <a:gd name="T5" fmla="*/ 13 h 30"/>
                  <a:gd name="T6" fmla="*/ 19 w 38"/>
                  <a:gd name="T7" fmla="*/ 30 h 30"/>
                  <a:gd name="T8" fmla="*/ 36 w 38"/>
                  <a:gd name="T9" fmla="*/ 13 h 30"/>
                  <a:gd name="T10" fmla="*/ 36 w 38"/>
                  <a:gd name="T11" fmla="*/ 11 h 30"/>
                </a:gdLst>
                <a:ahLst/>
                <a:cxnLst>
                  <a:cxn ang="0">
                    <a:pos x="T0" y="T1"/>
                  </a:cxn>
                  <a:cxn ang="0">
                    <a:pos x="T2" y="T3"/>
                  </a:cxn>
                  <a:cxn ang="0">
                    <a:pos x="T4" y="T5"/>
                  </a:cxn>
                  <a:cxn ang="0">
                    <a:pos x="T6" y="T7"/>
                  </a:cxn>
                  <a:cxn ang="0">
                    <a:pos x="T8" y="T9"/>
                  </a:cxn>
                  <a:cxn ang="0">
                    <a:pos x="T10" y="T11"/>
                  </a:cxn>
                </a:cxnLst>
                <a:rect l="0" t="0" r="r" b="b"/>
                <a:pathLst>
                  <a:path w="38" h="30">
                    <a:moveTo>
                      <a:pt x="36" y="11"/>
                    </a:moveTo>
                    <a:cubicBezTo>
                      <a:pt x="26" y="1"/>
                      <a:pt x="12" y="0"/>
                      <a:pt x="1" y="11"/>
                    </a:cubicBezTo>
                    <a:cubicBezTo>
                      <a:pt x="0" y="11"/>
                      <a:pt x="0" y="12"/>
                      <a:pt x="1" y="13"/>
                    </a:cubicBezTo>
                    <a:cubicBezTo>
                      <a:pt x="19" y="30"/>
                      <a:pt x="19" y="30"/>
                      <a:pt x="19" y="30"/>
                    </a:cubicBezTo>
                    <a:cubicBezTo>
                      <a:pt x="36" y="13"/>
                      <a:pt x="36" y="13"/>
                      <a:pt x="36" y="13"/>
                    </a:cubicBezTo>
                    <a:cubicBezTo>
                      <a:pt x="38" y="12"/>
                      <a:pt x="37" y="11"/>
                      <a:pt x="3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sp>
            <p:nvSpPr>
              <p:cNvPr id="68" name="Freeform 109"/>
              <p:cNvSpPr>
                <a:spLocks/>
              </p:cNvSpPr>
              <p:nvPr/>
            </p:nvSpPr>
            <p:spPr bwMode="auto">
              <a:xfrm>
                <a:off x="3109913" y="2736850"/>
                <a:ext cx="230188" cy="101600"/>
              </a:xfrm>
              <a:custGeom>
                <a:avLst/>
                <a:gdLst>
                  <a:gd name="T0" fmla="*/ 87 w 88"/>
                  <a:gd name="T1" fmla="*/ 24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39">
                    <a:moveTo>
                      <a:pt x="87" y="24"/>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sp>
            <p:nvSpPr>
              <p:cNvPr id="69" name="Freeform 110"/>
              <p:cNvSpPr>
                <a:spLocks/>
              </p:cNvSpPr>
              <p:nvPr/>
            </p:nvSpPr>
            <p:spPr bwMode="auto">
              <a:xfrm>
                <a:off x="3052763" y="2647950"/>
                <a:ext cx="346075" cy="134938"/>
              </a:xfrm>
              <a:custGeom>
                <a:avLst/>
                <a:gdLst>
                  <a:gd name="T0" fmla="*/ 131 w 132"/>
                  <a:gd name="T1" fmla="*/ 36 h 52"/>
                  <a:gd name="T2" fmla="*/ 131 w 132"/>
                  <a:gd name="T3" fmla="*/ 36 h 52"/>
                  <a:gd name="T4" fmla="*/ 1 w 132"/>
                  <a:gd name="T5" fmla="*/ 36 h 52"/>
                  <a:gd name="T6" fmla="*/ 1 w 132"/>
                  <a:gd name="T7" fmla="*/ 38 h 52"/>
                  <a:gd name="T8" fmla="*/ 13 w 132"/>
                  <a:gd name="T9" fmla="*/ 51 h 52"/>
                  <a:gd name="T10" fmla="*/ 16 w 132"/>
                  <a:gd name="T11" fmla="*/ 51 h 52"/>
                  <a:gd name="T12" fmla="*/ 116 w 132"/>
                  <a:gd name="T13" fmla="*/ 51 h 52"/>
                  <a:gd name="T14" fmla="*/ 118 w 132"/>
                  <a:gd name="T15" fmla="*/ 51 h 52"/>
                  <a:gd name="T16" fmla="*/ 131 w 132"/>
                  <a:gd name="T17" fmla="*/ 38 h 52"/>
                  <a:gd name="T18" fmla="*/ 131 w 132"/>
                  <a:gd name="T19" fmla="*/ 38 h 52"/>
                  <a:gd name="T20" fmla="*/ 131 w 132"/>
                  <a:gd name="T21"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2">
                    <a:moveTo>
                      <a:pt x="131" y="36"/>
                    </a:moveTo>
                    <a:cubicBezTo>
                      <a:pt x="131" y="36"/>
                      <a:pt x="131" y="36"/>
                      <a:pt x="131" y="36"/>
                    </a:cubicBezTo>
                    <a:cubicBezTo>
                      <a:pt x="95" y="0"/>
                      <a:pt x="36" y="0"/>
                      <a:pt x="1" y="36"/>
                    </a:cubicBezTo>
                    <a:cubicBezTo>
                      <a:pt x="0" y="37"/>
                      <a:pt x="0" y="38"/>
                      <a:pt x="1" y="38"/>
                    </a:cubicBezTo>
                    <a:cubicBezTo>
                      <a:pt x="13" y="51"/>
                      <a:pt x="13" y="51"/>
                      <a:pt x="13" y="51"/>
                    </a:cubicBezTo>
                    <a:cubicBezTo>
                      <a:pt x="14" y="52"/>
                      <a:pt x="15" y="52"/>
                      <a:pt x="16" y="51"/>
                    </a:cubicBezTo>
                    <a:cubicBezTo>
                      <a:pt x="43" y="23"/>
                      <a:pt x="88" y="23"/>
                      <a:pt x="116" y="51"/>
                    </a:cubicBezTo>
                    <a:cubicBezTo>
                      <a:pt x="117" y="52"/>
                      <a:pt x="118" y="52"/>
                      <a:pt x="118" y="51"/>
                    </a:cubicBezTo>
                    <a:cubicBezTo>
                      <a:pt x="131" y="38"/>
                      <a:pt x="131" y="38"/>
                      <a:pt x="131" y="38"/>
                    </a:cubicBezTo>
                    <a:cubicBezTo>
                      <a:pt x="131" y="38"/>
                      <a:pt x="131" y="38"/>
                      <a:pt x="131" y="38"/>
                    </a:cubicBezTo>
                    <a:cubicBezTo>
                      <a:pt x="132" y="38"/>
                      <a:pt x="132" y="37"/>
                      <a:pt x="13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grpSp>
      </p:grpSp>
      <p:grpSp>
        <p:nvGrpSpPr>
          <p:cNvPr id="10" name="组合 9"/>
          <p:cNvGrpSpPr/>
          <p:nvPr/>
        </p:nvGrpSpPr>
        <p:grpSpPr>
          <a:xfrm>
            <a:off x="8021629" y="1551434"/>
            <a:ext cx="1207182" cy="1664759"/>
            <a:chOff x="8021879" y="1551432"/>
            <a:chExt cx="1207339" cy="1664759"/>
          </a:xfrm>
        </p:grpSpPr>
        <p:grpSp>
          <p:nvGrpSpPr>
            <p:cNvPr id="4" name="组合 3"/>
            <p:cNvGrpSpPr/>
            <p:nvPr/>
          </p:nvGrpSpPr>
          <p:grpSpPr>
            <a:xfrm>
              <a:off x="8021879" y="1551432"/>
              <a:ext cx="1207339" cy="1664759"/>
              <a:chOff x="8021879" y="1551432"/>
              <a:chExt cx="1207339" cy="1664759"/>
            </a:xfrm>
          </p:grpSpPr>
          <p:cxnSp>
            <p:nvCxnSpPr>
              <p:cNvPr id="129" name="Straight Connector 51"/>
              <p:cNvCxnSpPr/>
              <p:nvPr/>
            </p:nvCxnSpPr>
            <p:spPr>
              <a:xfrm>
                <a:off x="8625548" y="2787243"/>
                <a:ext cx="0" cy="42894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30" name="Rounded Rectangle 52"/>
              <p:cNvSpPr/>
              <p:nvPr/>
            </p:nvSpPr>
            <p:spPr>
              <a:xfrm>
                <a:off x="8021879" y="1551432"/>
                <a:ext cx="1207339" cy="1207339"/>
              </a:xfrm>
              <a:prstGeom prst="roundRect">
                <a:avLst/>
              </a:pr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43840" bIns="365760" numCol="1" spcCol="1270" anchor="ctr" anchorCtr="0">
                <a:noAutofit/>
              </a:bodyPr>
              <a:lstStyle/>
              <a:p>
                <a:pPr algn="ctr" defTabSz="1185304">
                  <a:lnSpc>
                    <a:spcPct val="90000"/>
                  </a:lnSpc>
                  <a:spcBef>
                    <a:spcPct val="0"/>
                  </a:spcBef>
                  <a:spcAft>
                    <a:spcPct val="35000"/>
                  </a:spcAft>
                </a:pPr>
                <a:endParaRPr lang="en-US" sz="5333" dirty="0">
                  <a:latin typeface="FontAwesome" pitchFamily="2" charset="0"/>
                </a:endParaRPr>
              </a:p>
            </p:txBody>
          </p:sp>
        </p:grpSp>
        <p:grpSp>
          <p:nvGrpSpPr>
            <p:cNvPr id="70" name="组合 69"/>
            <p:cNvGrpSpPr/>
            <p:nvPr/>
          </p:nvGrpSpPr>
          <p:grpSpPr>
            <a:xfrm>
              <a:off x="8265548" y="1903661"/>
              <a:ext cx="720000" cy="486000"/>
              <a:chOff x="5356779" y="2874996"/>
              <a:chExt cx="240638" cy="182454"/>
            </a:xfrm>
          </p:grpSpPr>
          <p:sp>
            <p:nvSpPr>
              <p:cNvPr id="72" name="Freeform 12"/>
              <p:cNvSpPr>
                <a:spLocks/>
              </p:cNvSpPr>
              <p:nvPr/>
            </p:nvSpPr>
            <p:spPr bwMode="auto">
              <a:xfrm>
                <a:off x="5364675" y="2874996"/>
                <a:ext cx="232742" cy="113878"/>
              </a:xfrm>
              <a:custGeom>
                <a:avLst/>
                <a:gdLst>
                  <a:gd name="T0" fmla="*/ 103 w 237"/>
                  <a:gd name="T1" fmla="*/ 99 h 116"/>
                  <a:gd name="T2" fmla="*/ 134 w 237"/>
                  <a:gd name="T3" fmla="*/ 95 h 116"/>
                  <a:gd name="T4" fmla="*/ 226 w 237"/>
                  <a:gd name="T5" fmla="*/ 12 h 116"/>
                  <a:gd name="T6" fmla="*/ 219 w 237"/>
                  <a:gd name="T7" fmla="*/ 0 h 116"/>
                  <a:gd name="T8" fmla="*/ 13 w 237"/>
                  <a:gd name="T9" fmla="*/ 0 h 116"/>
                  <a:gd name="T10" fmla="*/ 6 w 237"/>
                  <a:gd name="T11" fmla="*/ 10 h 116"/>
                  <a:gd name="T12" fmla="*/ 103 w 237"/>
                  <a:gd name="T13" fmla="*/ 99 h 116"/>
                </a:gdLst>
                <a:ahLst/>
                <a:cxnLst>
                  <a:cxn ang="0">
                    <a:pos x="T0" y="T1"/>
                  </a:cxn>
                  <a:cxn ang="0">
                    <a:pos x="T2" y="T3"/>
                  </a:cxn>
                  <a:cxn ang="0">
                    <a:pos x="T4" y="T5"/>
                  </a:cxn>
                  <a:cxn ang="0">
                    <a:pos x="T6" y="T7"/>
                  </a:cxn>
                  <a:cxn ang="0">
                    <a:pos x="T8" y="T9"/>
                  </a:cxn>
                  <a:cxn ang="0">
                    <a:pos x="T10" y="T11"/>
                  </a:cxn>
                  <a:cxn ang="0">
                    <a:pos x="T12" y="T13"/>
                  </a:cxn>
                </a:cxnLst>
                <a:rect l="0" t="0" r="r" b="b"/>
                <a:pathLst>
                  <a:path w="237" h="116">
                    <a:moveTo>
                      <a:pt x="103" y="99"/>
                    </a:moveTo>
                    <a:cubicBezTo>
                      <a:pt x="103" y="99"/>
                      <a:pt x="115" y="116"/>
                      <a:pt x="134" y="95"/>
                    </a:cubicBezTo>
                    <a:cubicBezTo>
                      <a:pt x="226" y="12"/>
                      <a:pt x="226" y="12"/>
                      <a:pt x="226" y="12"/>
                    </a:cubicBezTo>
                    <a:cubicBezTo>
                      <a:pt x="226" y="12"/>
                      <a:pt x="237" y="1"/>
                      <a:pt x="219" y="0"/>
                    </a:cubicBezTo>
                    <a:cubicBezTo>
                      <a:pt x="13" y="0"/>
                      <a:pt x="13" y="0"/>
                      <a:pt x="13" y="0"/>
                    </a:cubicBezTo>
                    <a:cubicBezTo>
                      <a:pt x="13" y="0"/>
                      <a:pt x="0" y="1"/>
                      <a:pt x="6" y="10"/>
                    </a:cubicBezTo>
                    <a:lnTo>
                      <a:pt x="103" y="9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13"/>
              <p:cNvSpPr>
                <a:spLocks/>
              </p:cNvSpPr>
              <p:nvPr/>
            </p:nvSpPr>
            <p:spPr bwMode="auto">
              <a:xfrm>
                <a:off x="5515126" y="2893699"/>
                <a:ext cx="81460" cy="149205"/>
              </a:xfrm>
              <a:custGeom>
                <a:avLst/>
                <a:gdLst>
                  <a:gd name="T0" fmla="*/ 82 w 83"/>
                  <a:gd name="T1" fmla="*/ 132 h 152"/>
                  <a:gd name="T2" fmla="*/ 82 w 83"/>
                  <a:gd name="T3" fmla="*/ 17 h 152"/>
                  <a:gd name="T4" fmla="*/ 70 w 83"/>
                  <a:gd name="T5" fmla="*/ 12 h 152"/>
                  <a:gd name="T6" fmla="*/ 6 w 83"/>
                  <a:gd name="T7" fmla="*/ 74 h 152"/>
                  <a:gd name="T8" fmla="*/ 10 w 83"/>
                  <a:gd name="T9" fmla="*/ 84 h 152"/>
                  <a:gd name="T10" fmla="*/ 67 w 83"/>
                  <a:gd name="T11" fmla="*/ 137 h 152"/>
                  <a:gd name="T12" fmla="*/ 82 w 83"/>
                  <a:gd name="T13" fmla="*/ 132 h 152"/>
                </a:gdLst>
                <a:ahLst/>
                <a:cxnLst>
                  <a:cxn ang="0">
                    <a:pos x="T0" y="T1"/>
                  </a:cxn>
                  <a:cxn ang="0">
                    <a:pos x="T2" y="T3"/>
                  </a:cxn>
                  <a:cxn ang="0">
                    <a:pos x="T4" y="T5"/>
                  </a:cxn>
                  <a:cxn ang="0">
                    <a:pos x="T6" y="T7"/>
                  </a:cxn>
                  <a:cxn ang="0">
                    <a:pos x="T8" y="T9"/>
                  </a:cxn>
                  <a:cxn ang="0">
                    <a:pos x="T10" y="T11"/>
                  </a:cxn>
                  <a:cxn ang="0">
                    <a:pos x="T12" y="T13"/>
                  </a:cxn>
                </a:cxnLst>
                <a:rect l="0" t="0" r="r" b="b"/>
                <a:pathLst>
                  <a:path w="83" h="152">
                    <a:moveTo>
                      <a:pt x="82" y="132"/>
                    </a:moveTo>
                    <a:cubicBezTo>
                      <a:pt x="82" y="17"/>
                      <a:pt x="82" y="17"/>
                      <a:pt x="82" y="17"/>
                    </a:cubicBezTo>
                    <a:cubicBezTo>
                      <a:pt x="80" y="0"/>
                      <a:pt x="70" y="12"/>
                      <a:pt x="70" y="12"/>
                    </a:cubicBezTo>
                    <a:cubicBezTo>
                      <a:pt x="6" y="74"/>
                      <a:pt x="6" y="74"/>
                      <a:pt x="6" y="74"/>
                    </a:cubicBezTo>
                    <a:cubicBezTo>
                      <a:pt x="0" y="80"/>
                      <a:pt x="10" y="84"/>
                      <a:pt x="10" y="84"/>
                    </a:cubicBezTo>
                    <a:cubicBezTo>
                      <a:pt x="67" y="137"/>
                      <a:pt x="67" y="137"/>
                      <a:pt x="67" y="137"/>
                    </a:cubicBezTo>
                    <a:cubicBezTo>
                      <a:pt x="83" y="152"/>
                      <a:pt x="82" y="132"/>
                      <a:pt x="82" y="132"/>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4"/>
              <p:cNvSpPr>
                <a:spLocks/>
              </p:cNvSpPr>
              <p:nvPr/>
            </p:nvSpPr>
            <p:spPr bwMode="auto">
              <a:xfrm>
                <a:off x="5362597" y="2980977"/>
                <a:ext cx="229832" cy="76473"/>
              </a:xfrm>
              <a:custGeom>
                <a:avLst/>
                <a:gdLst>
                  <a:gd name="T0" fmla="*/ 224 w 234"/>
                  <a:gd name="T1" fmla="*/ 66 h 78"/>
                  <a:gd name="T2" fmla="*/ 144 w 234"/>
                  <a:gd name="T3" fmla="*/ 0 h 78"/>
                  <a:gd name="T4" fmla="*/ 117 w 234"/>
                  <a:gd name="T5" fmla="*/ 13 h 78"/>
                  <a:gd name="T6" fmla="*/ 90 w 234"/>
                  <a:gd name="T7" fmla="*/ 0 h 78"/>
                  <a:gd name="T8" fmla="*/ 10 w 234"/>
                  <a:gd name="T9" fmla="*/ 66 h 78"/>
                  <a:gd name="T10" fmla="*/ 13 w 234"/>
                  <a:gd name="T11" fmla="*/ 78 h 78"/>
                  <a:gd name="T12" fmla="*/ 117 w 234"/>
                  <a:gd name="T13" fmla="*/ 78 h 78"/>
                  <a:gd name="T14" fmla="*/ 118 w 234"/>
                  <a:gd name="T15" fmla="*/ 78 h 78"/>
                  <a:gd name="T16" fmla="*/ 221 w 234"/>
                  <a:gd name="T17" fmla="*/ 78 h 78"/>
                  <a:gd name="T18" fmla="*/ 224 w 234"/>
                  <a:gd name="T19" fmla="*/ 6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4" h="78">
                    <a:moveTo>
                      <a:pt x="224" y="66"/>
                    </a:moveTo>
                    <a:cubicBezTo>
                      <a:pt x="144" y="0"/>
                      <a:pt x="144" y="0"/>
                      <a:pt x="144" y="0"/>
                    </a:cubicBezTo>
                    <a:cubicBezTo>
                      <a:pt x="144" y="0"/>
                      <a:pt x="132" y="12"/>
                      <a:pt x="117" y="13"/>
                    </a:cubicBezTo>
                    <a:cubicBezTo>
                      <a:pt x="102" y="12"/>
                      <a:pt x="90" y="0"/>
                      <a:pt x="90" y="0"/>
                    </a:cubicBezTo>
                    <a:cubicBezTo>
                      <a:pt x="10" y="66"/>
                      <a:pt x="10" y="66"/>
                      <a:pt x="10" y="66"/>
                    </a:cubicBezTo>
                    <a:cubicBezTo>
                      <a:pt x="0" y="73"/>
                      <a:pt x="13" y="78"/>
                      <a:pt x="13" y="78"/>
                    </a:cubicBezTo>
                    <a:cubicBezTo>
                      <a:pt x="117" y="78"/>
                      <a:pt x="117" y="78"/>
                      <a:pt x="117" y="78"/>
                    </a:cubicBezTo>
                    <a:cubicBezTo>
                      <a:pt x="118" y="78"/>
                      <a:pt x="118" y="78"/>
                      <a:pt x="118" y="78"/>
                    </a:cubicBezTo>
                    <a:cubicBezTo>
                      <a:pt x="221" y="78"/>
                      <a:pt x="221" y="78"/>
                      <a:pt x="221" y="78"/>
                    </a:cubicBezTo>
                    <a:cubicBezTo>
                      <a:pt x="221" y="78"/>
                      <a:pt x="234" y="73"/>
                      <a:pt x="224" y="66"/>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15"/>
              <p:cNvSpPr>
                <a:spLocks/>
              </p:cNvSpPr>
              <p:nvPr/>
            </p:nvSpPr>
            <p:spPr bwMode="auto">
              <a:xfrm>
                <a:off x="5356779" y="2896608"/>
                <a:ext cx="88525" cy="143386"/>
              </a:xfrm>
              <a:custGeom>
                <a:avLst/>
                <a:gdLst>
                  <a:gd name="T0" fmla="*/ 1 w 90"/>
                  <a:gd name="T1" fmla="*/ 127 h 146"/>
                  <a:gd name="T2" fmla="*/ 1 w 90"/>
                  <a:gd name="T3" fmla="*/ 17 h 146"/>
                  <a:gd name="T4" fmla="*/ 14 w 90"/>
                  <a:gd name="T5" fmla="*/ 11 h 146"/>
                  <a:gd name="T6" fmla="*/ 84 w 90"/>
                  <a:gd name="T7" fmla="*/ 71 h 146"/>
                  <a:gd name="T8" fmla="*/ 79 w 90"/>
                  <a:gd name="T9" fmla="*/ 81 h 146"/>
                  <a:gd name="T10" fmla="*/ 17 w 90"/>
                  <a:gd name="T11" fmla="*/ 131 h 146"/>
                  <a:gd name="T12" fmla="*/ 1 w 90"/>
                  <a:gd name="T13" fmla="*/ 127 h 146"/>
                </a:gdLst>
                <a:ahLst/>
                <a:cxnLst>
                  <a:cxn ang="0">
                    <a:pos x="T0" y="T1"/>
                  </a:cxn>
                  <a:cxn ang="0">
                    <a:pos x="T2" y="T3"/>
                  </a:cxn>
                  <a:cxn ang="0">
                    <a:pos x="T4" y="T5"/>
                  </a:cxn>
                  <a:cxn ang="0">
                    <a:pos x="T6" y="T7"/>
                  </a:cxn>
                  <a:cxn ang="0">
                    <a:pos x="T8" y="T9"/>
                  </a:cxn>
                  <a:cxn ang="0">
                    <a:pos x="T10" y="T11"/>
                  </a:cxn>
                  <a:cxn ang="0">
                    <a:pos x="T12" y="T13"/>
                  </a:cxn>
                </a:cxnLst>
                <a:rect l="0" t="0" r="r" b="b"/>
                <a:pathLst>
                  <a:path w="90" h="146">
                    <a:moveTo>
                      <a:pt x="1" y="127"/>
                    </a:moveTo>
                    <a:cubicBezTo>
                      <a:pt x="1" y="17"/>
                      <a:pt x="1" y="17"/>
                      <a:pt x="1" y="17"/>
                    </a:cubicBezTo>
                    <a:cubicBezTo>
                      <a:pt x="4" y="0"/>
                      <a:pt x="14" y="11"/>
                      <a:pt x="14" y="11"/>
                    </a:cubicBezTo>
                    <a:cubicBezTo>
                      <a:pt x="84" y="71"/>
                      <a:pt x="84" y="71"/>
                      <a:pt x="84" y="71"/>
                    </a:cubicBezTo>
                    <a:cubicBezTo>
                      <a:pt x="90" y="76"/>
                      <a:pt x="79" y="81"/>
                      <a:pt x="79" y="81"/>
                    </a:cubicBezTo>
                    <a:cubicBezTo>
                      <a:pt x="17" y="131"/>
                      <a:pt x="17" y="131"/>
                      <a:pt x="17" y="131"/>
                    </a:cubicBezTo>
                    <a:cubicBezTo>
                      <a:pt x="0" y="146"/>
                      <a:pt x="1" y="127"/>
                      <a:pt x="1" y="127"/>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2" name="组合 11"/>
          <p:cNvGrpSpPr/>
          <p:nvPr/>
        </p:nvGrpSpPr>
        <p:grpSpPr>
          <a:xfrm>
            <a:off x="9707770" y="4147215"/>
            <a:ext cx="1207182" cy="1711733"/>
            <a:chOff x="9708239" y="4147213"/>
            <a:chExt cx="1207339" cy="1711733"/>
          </a:xfrm>
        </p:grpSpPr>
        <p:grpSp>
          <p:nvGrpSpPr>
            <p:cNvPr id="7" name="组合 6"/>
            <p:cNvGrpSpPr/>
            <p:nvPr/>
          </p:nvGrpSpPr>
          <p:grpSpPr>
            <a:xfrm>
              <a:off x="9708239" y="4147213"/>
              <a:ext cx="1207339" cy="1711733"/>
              <a:chOff x="9708239" y="4147213"/>
              <a:chExt cx="1207339" cy="1711733"/>
            </a:xfrm>
          </p:grpSpPr>
          <p:cxnSp>
            <p:nvCxnSpPr>
              <p:cNvPr id="133" name="Straight Connector 71"/>
              <p:cNvCxnSpPr/>
              <p:nvPr/>
            </p:nvCxnSpPr>
            <p:spPr>
              <a:xfrm flipV="1">
                <a:off x="10311908" y="4147213"/>
                <a:ext cx="0" cy="468680"/>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34" name="Rounded Rectangle 73"/>
              <p:cNvSpPr/>
              <p:nvPr/>
            </p:nvSpPr>
            <p:spPr>
              <a:xfrm>
                <a:off x="9708239" y="4651607"/>
                <a:ext cx="1207339" cy="1207339"/>
              </a:xfrm>
              <a:prstGeom prst="roundRect">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10677" rIns="210677" bIns="210677" numCol="1" spcCol="1270" anchor="ctr" anchorCtr="0">
                <a:noAutofit/>
              </a:bodyPr>
              <a:lstStyle/>
              <a:p>
                <a:pPr algn="ctr" defTabSz="1185304">
                  <a:lnSpc>
                    <a:spcPct val="90000"/>
                  </a:lnSpc>
                  <a:spcBef>
                    <a:spcPct val="0"/>
                  </a:spcBef>
                  <a:spcAft>
                    <a:spcPct val="35000"/>
                  </a:spcAft>
                </a:pPr>
                <a:endParaRPr lang="en-US" sz="4267" dirty="0">
                  <a:latin typeface="FontAwesome" pitchFamily="2" charset="0"/>
                </a:endParaRPr>
              </a:p>
            </p:txBody>
          </p:sp>
        </p:grpSp>
        <p:grpSp>
          <p:nvGrpSpPr>
            <p:cNvPr id="76" name="组合 75"/>
            <p:cNvGrpSpPr/>
            <p:nvPr/>
          </p:nvGrpSpPr>
          <p:grpSpPr>
            <a:xfrm>
              <a:off x="10034838" y="4952084"/>
              <a:ext cx="576000" cy="576000"/>
              <a:chOff x="5367288" y="3705211"/>
              <a:chExt cx="252966" cy="252966"/>
            </a:xfrm>
          </p:grpSpPr>
          <p:sp>
            <p:nvSpPr>
              <p:cNvPr id="78" name="Freeform 20"/>
              <p:cNvSpPr>
                <a:spLocks/>
              </p:cNvSpPr>
              <p:nvPr/>
            </p:nvSpPr>
            <p:spPr bwMode="auto">
              <a:xfrm>
                <a:off x="5486631" y="3705211"/>
                <a:ext cx="133623" cy="133623"/>
              </a:xfrm>
              <a:custGeom>
                <a:avLst/>
                <a:gdLst>
                  <a:gd name="T0" fmla="*/ 31 w 111"/>
                  <a:gd name="T1" fmla="*/ 108 h 111"/>
                  <a:gd name="T2" fmla="*/ 42 w 111"/>
                  <a:gd name="T3" fmla="*/ 96 h 111"/>
                  <a:gd name="T4" fmla="*/ 54 w 111"/>
                  <a:gd name="T5" fmla="*/ 85 h 111"/>
                  <a:gd name="T6" fmla="*/ 58 w 111"/>
                  <a:gd name="T7" fmla="*/ 83 h 111"/>
                  <a:gd name="T8" fmla="*/ 71 w 111"/>
                  <a:gd name="T9" fmla="*/ 70 h 111"/>
                  <a:gd name="T10" fmla="*/ 82 w 111"/>
                  <a:gd name="T11" fmla="*/ 58 h 111"/>
                  <a:gd name="T12" fmla="*/ 53 w 111"/>
                  <a:gd name="T13" fmla="*/ 29 h 111"/>
                  <a:gd name="T14" fmla="*/ 41 w 111"/>
                  <a:gd name="T15" fmla="*/ 40 h 111"/>
                  <a:gd name="T16" fmla="*/ 28 w 111"/>
                  <a:gd name="T17" fmla="*/ 52 h 111"/>
                  <a:gd name="T18" fmla="*/ 26 w 111"/>
                  <a:gd name="T19" fmla="*/ 57 h 111"/>
                  <a:gd name="T20" fmla="*/ 14 w 111"/>
                  <a:gd name="T21" fmla="*/ 69 h 111"/>
                  <a:gd name="T22" fmla="*/ 2 w 111"/>
                  <a:gd name="T23" fmla="*/ 80 h 111"/>
                  <a:gd name="T24" fmla="*/ 0 w 111"/>
                  <a:gd name="T25" fmla="*/ 62 h 111"/>
                  <a:gd name="T26" fmla="*/ 22 w 111"/>
                  <a:gd name="T27" fmla="*/ 24 h 111"/>
                  <a:gd name="T28" fmla="*/ 67 w 111"/>
                  <a:gd name="T29" fmla="*/ 2 h 111"/>
                  <a:gd name="T30" fmla="*/ 109 w 111"/>
                  <a:gd name="T31" fmla="*/ 50 h 111"/>
                  <a:gd name="T32" fmla="*/ 87 w 111"/>
                  <a:gd name="T33" fmla="*/ 88 h 111"/>
                  <a:gd name="T34" fmla="*/ 49 w 111"/>
                  <a:gd name="T35" fmla="*/ 110 h 111"/>
                  <a:gd name="T36" fmla="*/ 31 w 111"/>
                  <a:gd name="T37" fmla="*/ 10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 h="111">
                    <a:moveTo>
                      <a:pt x="31" y="108"/>
                    </a:moveTo>
                    <a:cubicBezTo>
                      <a:pt x="34" y="104"/>
                      <a:pt x="38" y="100"/>
                      <a:pt x="42" y="96"/>
                    </a:cubicBezTo>
                    <a:cubicBezTo>
                      <a:pt x="46" y="93"/>
                      <a:pt x="49" y="88"/>
                      <a:pt x="54" y="85"/>
                    </a:cubicBezTo>
                    <a:cubicBezTo>
                      <a:pt x="55" y="84"/>
                      <a:pt x="57" y="84"/>
                      <a:pt x="58" y="83"/>
                    </a:cubicBezTo>
                    <a:cubicBezTo>
                      <a:pt x="62" y="80"/>
                      <a:pt x="66" y="75"/>
                      <a:pt x="71" y="70"/>
                    </a:cubicBezTo>
                    <a:cubicBezTo>
                      <a:pt x="75" y="66"/>
                      <a:pt x="80" y="62"/>
                      <a:pt x="82" y="58"/>
                    </a:cubicBezTo>
                    <a:cubicBezTo>
                      <a:pt x="93" y="39"/>
                      <a:pt x="73" y="18"/>
                      <a:pt x="53" y="29"/>
                    </a:cubicBezTo>
                    <a:cubicBezTo>
                      <a:pt x="49" y="31"/>
                      <a:pt x="45" y="36"/>
                      <a:pt x="41" y="40"/>
                    </a:cubicBezTo>
                    <a:cubicBezTo>
                      <a:pt x="37" y="44"/>
                      <a:pt x="31" y="49"/>
                      <a:pt x="28" y="52"/>
                    </a:cubicBezTo>
                    <a:cubicBezTo>
                      <a:pt x="27" y="54"/>
                      <a:pt x="27" y="56"/>
                      <a:pt x="26" y="57"/>
                    </a:cubicBezTo>
                    <a:cubicBezTo>
                      <a:pt x="23" y="62"/>
                      <a:pt x="18" y="65"/>
                      <a:pt x="14" y="69"/>
                    </a:cubicBezTo>
                    <a:cubicBezTo>
                      <a:pt x="10" y="73"/>
                      <a:pt x="7" y="77"/>
                      <a:pt x="2" y="80"/>
                    </a:cubicBezTo>
                    <a:cubicBezTo>
                      <a:pt x="1" y="74"/>
                      <a:pt x="0" y="70"/>
                      <a:pt x="0" y="62"/>
                    </a:cubicBezTo>
                    <a:cubicBezTo>
                      <a:pt x="2" y="45"/>
                      <a:pt x="12" y="35"/>
                      <a:pt x="22" y="24"/>
                    </a:cubicBezTo>
                    <a:cubicBezTo>
                      <a:pt x="34" y="12"/>
                      <a:pt x="45" y="0"/>
                      <a:pt x="67" y="2"/>
                    </a:cubicBezTo>
                    <a:cubicBezTo>
                      <a:pt x="90" y="3"/>
                      <a:pt x="111" y="22"/>
                      <a:pt x="109" y="50"/>
                    </a:cubicBezTo>
                    <a:cubicBezTo>
                      <a:pt x="108" y="68"/>
                      <a:pt x="98" y="77"/>
                      <a:pt x="87" y="88"/>
                    </a:cubicBezTo>
                    <a:cubicBezTo>
                      <a:pt x="76" y="98"/>
                      <a:pt x="67" y="109"/>
                      <a:pt x="49" y="110"/>
                    </a:cubicBezTo>
                    <a:cubicBezTo>
                      <a:pt x="42" y="111"/>
                      <a:pt x="37" y="110"/>
                      <a:pt x="31" y="10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21"/>
              <p:cNvSpPr>
                <a:spLocks/>
              </p:cNvSpPr>
              <p:nvPr/>
            </p:nvSpPr>
            <p:spPr bwMode="auto">
              <a:xfrm>
                <a:off x="5439710" y="3776102"/>
                <a:ext cx="109653" cy="109653"/>
              </a:xfrm>
              <a:custGeom>
                <a:avLst/>
                <a:gdLst>
                  <a:gd name="T0" fmla="*/ 75 w 91"/>
                  <a:gd name="T1" fmla="*/ 2 h 91"/>
                  <a:gd name="T2" fmla="*/ 90 w 91"/>
                  <a:gd name="T3" fmla="*/ 15 h 91"/>
                  <a:gd name="T4" fmla="*/ 72 w 91"/>
                  <a:gd name="T5" fmla="*/ 36 h 91"/>
                  <a:gd name="T6" fmla="*/ 34 w 91"/>
                  <a:gd name="T7" fmla="*/ 74 h 91"/>
                  <a:gd name="T8" fmla="*/ 12 w 91"/>
                  <a:gd name="T9" fmla="*/ 91 h 91"/>
                  <a:gd name="T10" fmla="*/ 0 w 91"/>
                  <a:gd name="T11" fmla="*/ 79 h 91"/>
                  <a:gd name="T12" fmla="*/ 7 w 91"/>
                  <a:gd name="T13" fmla="*/ 67 h 91"/>
                  <a:gd name="T14" fmla="*/ 64 w 91"/>
                  <a:gd name="T15" fmla="*/ 10 h 91"/>
                  <a:gd name="T16" fmla="*/ 75 w 91"/>
                  <a:gd name="T17" fmla="*/ 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91">
                    <a:moveTo>
                      <a:pt x="75" y="2"/>
                    </a:moveTo>
                    <a:cubicBezTo>
                      <a:pt x="84" y="0"/>
                      <a:pt x="91" y="6"/>
                      <a:pt x="90" y="15"/>
                    </a:cubicBezTo>
                    <a:cubicBezTo>
                      <a:pt x="89" y="22"/>
                      <a:pt x="77" y="31"/>
                      <a:pt x="72" y="36"/>
                    </a:cubicBezTo>
                    <a:cubicBezTo>
                      <a:pt x="58" y="49"/>
                      <a:pt x="47" y="60"/>
                      <a:pt x="34" y="74"/>
                    </a:cubicBezTo>
                    <a:cubicBezTo>
                      <a:pt x="28" y="79"/>
                      <a:pt x="21" y="90"/>
                      <a:pt x="12" y="91"/>
                    </a:cubicBezTo>
                    <a:cubicBezTo>
                      <a:pt x="6" y="91"/>
                      <a:pt x="0" y="86"/>
                      <a:pt x="0" y="79"/>
                    </a:cubicBezTo>
                    <a:cubicBezTo>
                      <a:pt x="0" y="74"/>
                      <a:pt x="3" y="70"/>
                      <a:pt x="7" y="67"/>
                    </a:cubicBezTo>
                    <a:cubicBezTo>
                      <a:pt x="26" y="47"/>
                      <a:pt x="45" y="29"/>
                      <a:pt x="64" y="10"/>
                    </a:cubicBezTo>
                    <a:cubicBezTo>
                      <a:pt x="67" y="7"/>
                      <a:pt x="70" y="2"/>
                      <a:pt x="75" y="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22"/>
              <p:cNvSpPr>
                <a:spLocks/>
              </p:cNvSpPr>
              <p:nvPr/>
            </p:nvSpPr>
            <p:spPr bwMode="auto">
              <a:xfrm>
                <a:off x="5367288" y="3824554"/>
                <a:ext cx="133623" cy="133623"/>
              </a:xfrm>
              <a:custGeom>
                <a:avLst/>
                <a:gdLst>
                  <a:gd name="T0" fmla="*/ 80 w 111"/>
                  <a:gd name="T1" fmla="*/ 2 h 111"/>
                  <a:gd name="T2" fmla="*/ 78 w 111"/>
                  <a:gd name="T3" fmla="*/ 5 h 111"/>
                  <a:gd name="T4" fmla="*/ 57 w 111"/>
                  <a:gd name="T5" fmla="*/ 26 h 111"/>
                  <a:gd name="T6" fmla="*/ 40 w 111"/>
                  <a:gd name="T7" fmla="*/ 41 h 111"/>
                  <a:gd name="T8" fmla="*/ 26 w 111"/>
                  <a:gd name="T9" fmla="*/ 64 h 111"/>
                  <a:gd name="T10" fmla="*/ 56 w 111"/>
                  <a:gd name="T11" fmla="*/ 83 h 111"/>
                  <a:gd name="T12" fmla="*/ 70 w 111"/>
                  <a:gd name="T13" fmla="*/ 71 h 111"/>
                  <a:gd name="T14" fmla="*/ 82 w 111"/>
                  <a:gd name="T15" fmla="*/ 59 h 111"/>
                  <a:gd name="T16" fmla="*/ 85 w 111"/>
                  <a:gd name="T17" fmla="*/ 53 h 111"/>
                  <a:gd name="T18" fmla="*/ 97 w 111"/>
                  <a:gd name="T19" fmla="*/ 42 h 111"/>
                  <a:gd name="T20" fmla="*/ 108 w 111"/>
                  <a:gd name="T21" fmla="*/ 31 h 111"/>
                  <a:gd name="T22" fmla="*/ 111 w 111"/>
                  <a:gd name="T23" fmla="*/ 45 h 111"/>
                  <a:gd name="T24" fmla="*/ 89 w 111"/>
                  <a:gd name="T25" fmla="*/ 85 h 111"/>
                  <a:gd name="T26" fmla="*/ 42 w 111"/>
                  <a:gd name="T27" fmla="*/ 109 h 111"/>
                  <a:gd name="T28" fmla="*/ 2 w 111"/>
                  <a:gd name="T29" fmla="*/ 68 h 111"/>
                  <a:gd name="T30" fmla="*/ 25 w 111"/>
                  <a:gd name="T31" fmla="*/ 22 h 111"/>
                  <a:gd name="T32" fmla="*/ 64 w 111"/>
                  <a:gd name="T33" fmla="*/ 0 h 111"/>
                  <a:gd name="T34" fmla="*/ 80 w 111"/>
                  <a:gd name="T35"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1" h="111">
                    <a:moveTo>
                      <a:pt x="80" y="2"/>
                    </a:moveTo>
                    <a:cubicBezTo>
                      <a:pt x="80" y="4"/>
                      <a:pt x="78" y="4"/>
                      <a:pt x="78" y="5"/>
                    </a:cubicBezTo>
                    <a:cubicBezTo>
                      <a:pt x="71" y="12"/>
                      <a:pt x="64" y="19"/>
                      <a:pt x="57" y="26"/>
                    </a:cubicBezTo>
                    <a:cubicBezTo>
                      <a:pt x="51" y="29"/>
                      <a:pt x="46" y="35"/>
                      <a:pt x="40" y="41"/>
                    </a:cubicBezTo>
                    <a:cubicBezTo>
                      <a:pt x="34" y="47"/>
                      <a:pt x="26" y="52"/>
                      <a:pt x="26" y="64"/>
                    </a:cubicBezTo>
                    <a:cubicBezTo>
                      <a:pt x="26" y="79"/>
                      <a:pt x="41" y="90"/>
                      <a:pt x="56" y="83"/>
                    </a:cubicBezTo>
                    <a:cubicBezTo>
                      <a:pt x="61" y="81"/>
                      <a:pt x="65" y="76"/>
                      <a:pt x="70" y="71"/>
                    </a:cubicBezTo>
                    <a:cubicBezTo>
                      <a:pt x="74" y="67"/>
                      <a:pt x="79" y="63"/>
                      <a:pt x="82" y="59"/>
                    </a:cubicBezTo>
                    <a:cubicBezTo>
                      <a:pt x="83" y="57"/>
                      <a:pt x="84" y="55"/>
                      <a:pt x="85" y="53"/>
                    </a:cubicBezTo>
                    <a:cubicBezTo>
                      <a:pt x="88" y="49"/>
                      <a:pt x="93" y="45"/>
                      <a:pt x="97" y="42"/>
                    </a:cubicBezTo>
                    <a:cubicBezTo>
                      <a:pt x="101" y="38"/>
                      <a:pt x="104" y="34"/>
                      <a:pt x="108" y="31"/>
                    </a:cubicBezTo>
                    <a:cubicBezTo>
                      <a:pt x="110" y="36"/>
                      <a:pt x="111" y="40"/>
                      <a:pt x="111" y="45"/>
                    </a:cubicBezTo>
                    <a:cubicBezTo>
                      <a:pt x="111" y="65"/>
                      <a:pt x="100" y="74"/>
                      <a:pt x="89" y="85"/>
                    </a:cubicBezTo>
                    <a:cubicBezTo>
                      <a:pt x="77" y="97"/>
                      <a:pt x="67" y="111"/>
                      <a:pt x="42" y="109"/>
                    </a:cubicBezTo>
                    <a:cubicBezTo>
                      <a:pt x="21" y="107"/>
                      <a:pt x="4" y="90"/>
                      <a:pt x="2" y="68"/>
                    </a:cubicBezTo>
                    <a:cubicBezTo>
                      <a:pt x="0" y="44"/>
                      <a:pt x="13" y="34"/>
                      <a:pt x="25" y="22"/>
                    </a:cubicBezTo>
                    <a:cubicBezTo>
                      <a:pt x="36" y="11"/>
                      <a:pt x="45" y="1"/>
                      <a:pt x="64" y="0"/>
                    </a:cubicBezTo>
                    <a:cubicBezTo>
                      <a:pt x="70" y="0"/>
                      <a:pt x="75" y="1"/>
                      <a:pt x="80" y="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11" name="标题 10"/>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323757727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strips(upRight)">
                                      <p:cBhvr>
                                        <p:cTn id="7" dur="500"/>
                                        <p:tgtEl>
                                          <p:spTgt spid="81"/>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97"/>
                                        </p:tgtEl>
                                        <p:attrNameLst>
                                          <p:attrName>style.visibility</p:attrName>
                                        </p:attrNameLst>
                                      </p:cBhvr>
                                      <p:to>
                                        <p:strVal val="visible"/>
                                      </p:to>
                                    </p:set>
                                    <p:anim calcmode="lin" valueType="num">
                                      <p:cBhvr>
                                        <p:cTn id="11" dur="350" fill="hold"/>
                                        <p:tgtEl>
                                          <p:spTgt spid="97"/>
                                        </p:tgtEl>
                                        <p:attrNameLst>
                                          <p:attrName>ppt_w</p:attrName>
                                        </p:attrNameLst>
                                      </p:cBhvr>
                                      <p:tavLst>
                                        <p:tav tm="0">
                                          <p:val>
                                            <p:fltVal val="0"/>
                                          </p:val>
                                        </p:tav>
                                        <p:tav tm="100000">
                                          <p:val>
                                            <p:strVal val="#ppt_w"/>
                                          </p:val>
                                        </p:tav>
                                      </p:tavLst>
                                    </p:anim>
                                    <p:anim calcmode="lin" valueType="num">
                                      <p:cBhvr>
                                        <p:cTn id="12" dur="350" fill="hold"/>
                                        <p:tgtEl>
                                          <p:spTgt spid="97"/>
                                        </p:tgtEl>
                                        <p:attrNameLst>
                                          <p:attrName>ppt_h</p:attrName>
                                        </p:attrNameLst>
                                      </p:cBhvr>
                                      <p:tavLst>
                                        <p:tav tm="0">
                                          <p:val>
                                            <p:fltVal val="0"/>
                                          </p:val>
                                        </p:tav>
                                        <p:tav tm="100000">
                                          <p:val>
                                            <p:strVal val="#ppt_h"/>
                                          </p:val>
                                        </p:tav>
                                      </p:tavLst>
                                    </p:anim>
                                  </p:childTnLst>
                                </p:cTn>
                              </p:par>
                            </p:childTnLst>
                          </p:cTn>
                        </p:par>
                        <p:par>
                          <p:cTn id="13" fill="hold">
                            <p:stCondLst>
                              <p:cond delay="850"/>
                            </p:stCondLst>
                            <p:childTnLst>
                              <p:par>
                                <p:cTn id="14" presetID="2" presetClass="entr" presetSubtype="1"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250" fill="hold"/>
                                        <p:tgtEl>
                                          <p:spTgt spid="8"/>
                                        </p:tgtEl>
                                        <p:attrNameLst>
                                          <p:attrName>ppt_x</p:attrName>
                                        </p:attrNameLst>
                                      </p:cBhvr>
                                      <p:tavLst>
                                        <p:tav tm="0">
                                          <p:val>
                                            <p:strVal val="#ppt_x"/>
                                          </p:val>
                                        </p:tav>
                                        <p:tav tm="100000">
                                          <p:val>
                                            <p:strVal val="#ppt_x"/>
                                          </p:val>
                                        </p:tav>
                                      </p:tavLst>
                                    </p:anim>
                                    <p:anim calcmode="lin" valueType="num">
                                      <p:cBhvr additive="base">
                                        <p:cTn id="17" dur="250" fill="hold"/>
                                        <p:tgtEl>
                                          <p:spTgt spid="8"/>
                                        </p:tgtEl>
                                        <p:attrNameLst>
                                          <p:attrName>ppt_y</p:attrName>
                                        </p:attrNameLst>
                                      </p:cBhvr>
                                      <p:tavLst>
                                        <p:tav tm="0">
                                          <p:val>
                                            <p:strVal val="0-#ppt_h/2"/>
                                          </p:val>
                                        </p:tav>
                                        <p:tav tm="100000">
                                          <p:val>
                                            <p:strVal val="#ppt_y"/>
                                          </p:val>
                                        </p:tav>
                                      </p:tavLst>
                                    </p:anim>
                                  </p:childTnLst>
                                </p:cTn>
                              </p:par>
                            </p:childTnLst>
                          </p:cTn>
                        </p:par>
                        <p:par>
                          <p:cTn id="18" fill="hold">
                            <p:stCondLst>
                              <p:cond delay="1100"/>
                            </p:stCondLst>
                            <p:childTnLst>
                              <p:par>
                                <p:cTn id="19" presetID="22" presetClass="entr" presetSubtype="8"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left)">
                                      <p:cBhvr>
                                        <p:cTn id="21" dur="400"/>
                                        <p:tgtEl>
                                          <p:spTgt spid="4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wipe(left)">
                                      <p:cBhvr>
                                        <p:cTn id="24" dur="400"/>
                                        <p:tgtEl>
                                          <p:spTgt spid="42"/>
                                        </p:tgtEl>
                                      </p:cBhvr>
                                    </p:animEffect>
                                  </p:childTnLst>
                                </p:cTn>
                              </p:par>
                            </p:childTnLst>
                          </p:cTn>
                        </p:par>
                        <p:par>
                          <p:cTn id="25" fill="hold">
                            <p:stCondLst>
                              <p:cond delay="1500"/>
                            </p:stCondLst>
                            <p:childTnLst>
                              <p:par>
                                <p:cTn id="26" presetID="23" presetClass="entr" presetSubtype="16" fill="hold" grpId="0" nodeType="afterEffect">
                                  <p:stCondLst>
                                    <p:cond delay="250"/>
                                  </p:stCondLst>
                                  <p:childTnLst>
                                    <p:set>
                                      <p:cBhvr>
                                        <p:cTn id="27" dur="1" fill="hold">
                                          <p:stCondLst>
                                            <p:cond delay="0"/>
                                          </p:stCondLst>
                                        </p:cTn>
                                        <p:tgtEl>
                                          <p:spTgt spid="100"/>
                                        </p:tgtEl>
                                        <p:attrNameLst>
                                          <p:attrName>style.visibility</p:attrName>
                                        </p:attrNameLst>
                                      </p:cBhvr>
                                      <p:to>
                                        <p:strVal val="visible"/>
                                      </p:to>
                                    </p:set>
                                    <p:anim calcmode="lin" valueType="num">
                                      <p:cBhvr>
                                        <p:cTn id="28" dur="350" fill="hold"/>
                                        <p:tgtEl>
                                          <p:spTgt spid="100"/>
                                        </p:tgtEl>
                                        <p:attrNameLst>
                                          <p:attrName>ppt_w</p:attrName>
                                        </p:attrNameLst>
                                      </p:cBhvr>
                                      <p:tavLst>
                                        <p:tav tm="0">
                                          <p:val>
                                            <p:fltVal val="0"/>
                                          </p:val>
                                        </p:tav>
                                        <p:tav tm="100000">
                                          <p:val>
                                            <p:strVal val="#ppt_w"/>
                                          </p:val>
                                        </p:tav>
                                      </p:tavLst>
                                    </p:anim>
                                    <p:anim calcmode="lin" valueType="num">
                                      <p:cBhvr>
                                        <p:cTn id="29" dur="350" fill="hold"/>
                                        <p:tgtEl>
                                          <p:spTgt spid="100"/>
                                        </p:tgtEl>
                                        <p:attrNameLst>
                                          <p:attrName>ppt_h</p:attrName>
                                        </p:attrNameLst>
                                      </p:cBhvr>
                                      <p:tavLst>
                                        <p:tav tm="0">
                                          <p:val>
                                            <p:fltVal val="0"/>
                                          </p:val>
                                        </p:tav>
                                        <p:tav tm="100000">
                                          <p:val>
                                            <p:strVal val="#ppt_h"/>
                                          </p:val>
                                        </p:tav>
                                      </p:tavLst>
                                    </p:anim>
                                  </p:childTnLst>
                                </p:cTn>
                              </p:par>
                            </p:childTnLst>
                          </p:cTn>
                        </p:par>
                        <p:par>
                          <p:cTn id="30" fill="hold">
                            <p:stCondLst>
                              <p:cond delay="2100"/>
                            </p:stCondLst>
                            <p:childTnLst>
                              <p:par>
                                <p:cTn id="31" presetID="2" presetClass="entr" presetSubtype="4"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250" fill="hold"/>
                                        <p:tgtEl>
                                          <p:spTgt spid="14"/>
                                        </p:tgtEl>
                                        <p:attrNameLst>
                                          <p:attrName>ppt_x</p:attrName>
                                        </p:attrNameLst>
                                      </p:cBhvr>
                                      <p:tavLst>
                                        <p:tav tm="0">
                                          <p:val>
                                            <p:strVal val="#ppt_x"/>
                                          </p:val>
                                        </p:tav>
                                        <p:tav tm="100000">
                                          <p:val>
                                            <p:strVal val="#ppt_x"/>
                                          </p:val>
                                        </p:tav>
                                      </p:tavLst>
                                    </p:anim>
                                    <p:anim calcmode="lin" valueType="num">
                                      <p:cBhvr additive="base">
                                        <p:cTn id="34" dur="250" fill="hold"/>
                                        <p:tgtEl>
                                          <p:spTgt spid="14"/>
                                        </p:tgtEl>
                                        <p:attrNameLst>
                                          <p:attrName>ppt_y</p:attrName>
                                        </p:attrNameLst>
                                      </p:cBhvr>
                                      <p:tavLst>
                                        <p:tav tm="0">
                                          <p:val>
                                            <p:strVal val="1+#ppt_h/2"/>
                                          </p:val>
                                        </p:tav>
                                        <p:tav tm="100000">
                                          <p:val>
                                            <p:strVal val="#ppt_y"/>
                                          </p:val>
                                        </p:tav>
                                      </p:tavLst>
                                    </p:anim>
                                  </p:childTnLst>
                                </p:cTn>
                              </p:par>
                            </p:childTnLst>
                          </p:cTn>
                        </p:par>
                        <p:par>
                          <p:cTn id="35" fill="hold">
                            <p:stCondLst>
                              <p:cond delay="2350"/>
                            </p:stCondLst>
                            <p:childTnLst>
                              <p:par>
                                <p:cTn id="36" presetID="22" presetClass="entr" presetSubtype="2" fill="hold" grpId="0" nodeType="after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wipe(right)">
                                      <p:cBhvr>
                                        <p:cTn id="38" dur="400"/>
                                        <p:tgtEl>
                                          <p:spTgt spid="48"/>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wipe(right)">
                                      <p:cBhvr>
                                        <p:cTn id="41" dur="400"/>
                                        <p:tgtEl>
                                          <p:spTgt spid="49"/>
                                        </p:tgtEl>
                                      </p:cBhvr>
                                    </p:animEffect>
                                  </p:childTnLst>
                                </p:cTn>
                              </p:par>
                            </p:childTnLst>
                          </p:cTn>
                        </p:par>
                        <p:par>
                          <p:cTn id="42" fill="hold">
                            <p:stCondLst>
                              <p:cond delay="2750"/>
                            </p:stCondLst>
                            <p:childTnLst>
                              <p:par>
                                <p:cTn id="43" presetID="23" presetClass="entr" presetSubtype="16" fill="hold" grpId="0" nodeType="afterEffect">
                                  <p:stCondLst>
                                    <p:cond delay="250"/>
                                  </p:stCondLst>
                                  <p:childTnLst>
                                    <p:set>
                                      <p:cBhvr>
                                        <p:cTn id="44" dur="1" fill="hold">
                                          <p:stCondLst>
                                            <p:cond delay="0"/>
                                          </p:stCondLst>
                                        </p:cTn>
                                        <p:tgtEl>
                                          <p:spTgt spid="106"/>
                                        </p:tgtEl>
                                        <p:attrNameLst>
                                          <p:attrName>style.visibility</p:attrName>
                                        </p:attrNameLst>
                                      </p:cBhvr>
                                      <p:to>
                                        <p:strVal val="visible"/>
                                      </p:to>
                                    </p:set>
                                    <p:anim calcmode="lin" valueType="num">
                                      <p:cBhvr>
                                        <p:cTn id="45" dur="350" fill="hold"/>
                                        <p:tgtEl>
                                          <p:spTgt spid="106"/>
                                        </p:tgtEl>
                                        <p:attrNameLst>
                                          <p:attrName>ppt_w</p:attrName>
                                        </p:attrNameLst>
                                      </p:cBhvr>
                                      <p:tavLst>
                                        <p:tav tm="0">
                                          <p:val>
                                            <p:fltVal val="0"/>
                                          </p:val>
                                        </p:tav>
                                        <p:tav tm="100000">
                                          <p:val>
                                            <p:strVal val="#ppt_w"/>
                                          </p:val>
                                        </p:tav>
                                      </p:tavLst>
                                    </p:anim>
                                    <p:anim calcmode="lin" valueType="num">
                                      <p:cBhvr>
                                        <p:cTn id="46" dur="350" fill="hold"/>
                                        <p:tgtEl>
                                          <p:spTgt spid="106"/>
                                        </p:tgtEl>
                                        <p:attrNameLst>
                                          <p:attrName>ppt_h</p:attrName>
                                        </p:attrNameLst>
                                      </p:cBhvr>
                                      <p:tavLst>
                                        <p:tav tm="0">
                                          <p:val>
                                            <p:fltVal val="0"/>
                                          </p:val>
                                        </p:tav>
                                        <p:tav tm="100000">
                                          <p:val>
                                            <p:strVal val="#ppt_h"/>
                                          </p:val>
                                        </p:tav>
                                      </p:tavLst>
                                    </p:anim>
                                  </p:childTnLst>
                                </p:cTn>
                              </p:par>
                            </p:childTnLst>
                          </p:cTn>
                        </p:par>
                        <p:par>
                          <p:cTn id="47" fill="hold">
                            <p:stCondLst>
                              <p:cond delay="3350"/>
                            </p:stCondLst>
                            <p:childTnLst>
                              <p:par>
                                <p:cTn id="48" presetID="2" presetClass="entr" presetSubtype="1" fill="hold" nodeType="after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250" fill="hold"/>
                                        <p:tgtEl>
                                          <p:spTgt spid="9"/>
                                        </p:tgtEl>
                                        <p:attrNameLst>
                                          <p:attrName>ppt_x</p:attrName>
                                        </p:attrNameLst>
                                      </p:cBhvr>
                                      <p:tavLst>
                                        <p:tav tm="0">
                                          <p:val>
                                            <p:strVal val="#ppt_x"/>
                                          </p:val>
                                        </p:tav>
                                        <p:tav tm="100000">
                                          <p:val>
                                            <p:strVal val="#ppt_x"/>
                                          </p:val>
                                        </p:tav>
                                      </p:tavLst>
                                    </p:anim>
                                    <p:anim calcmode="lin" valueType="num">
                                      <p:cBhvr additive="base">
                                        <p:cTn id="51" dur="250" fill="hold"/>
                                        <p:tgtEl>
                                          <p:spTgt spid="9"/>
                                        </p:tgtEl>
                                        <p:attrNameLst>
                                          <p:attrName>ppt_y</p:attrName>
                                        </p:attrNameLst>
                                      </p:cBhvr>
                                      <p:tavLst>
                                        <p:tav tm="0">
                                          <p:val>
                                            <p:strVal val="0-#ppt_h/2"/>
                                          </p:val>
                                        </p:tav>
                                        <p:tav tm="100000">
                                          <p:val>
                                            <p:strVal val="#ppt_y"/>
                                          </p:val>
                                        </p:tav>
                                      </p:tavLst>
                                    </p:anim>
                                  </p:childTnLst>
                                </p:cTn>
                              </p:par>
                            </p:childTnLst>
                          </p:cTn>
                        </p:par>
                        <p:par>
                          <p:cTn id="52" fill="hold">
                            <p:stCondLst>
                              <p:cond delay="3600"/>
                            </p:stCondLst>
                            <p:childTnLst>
                              <p:par>
                                <p:cTn id="53" presetID="22" presetClass="entr" presetSubtype="8" fill="hold" grpId="0"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left)">
                                      <p:cBhvr>
                                        <p:cTn id="55" dur="400"/>
                                        <p:tgtEl>
                                          <p:spTgt spid="4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wipe(left)">
                                      <p:cBhvr>
                                        <p:cTn id="58" dur="400"/>
                                        <p:tgtEl>
                                          <p:spTgt spid="45"/>
                                        </p:tgtEl>
                                      </p:cBhvr>
                                    </p:animEffect>
                                  </p:childTnLst>
                                </p:cTn>
                              </p:par>
                            </p:childTnLst>
                          </p:cTn>
                        </p:par>
                        <p:par>
                          <p:cTn id="59" fill="hold">
                            <p:stCondLst>
                              <p:cond delay="4000"/>
                            </p:stCondLst>
                            <p:childTnLst>
                              <p:par>
                                <p:cTn id="60" presetID="23" presetClass="entr" presetSubtype="16" fill="hold" grpId="0" nodeType="afterEffect">
                                  <p:stCondLst>
                                    <p:cond delay="250"/>
                                  </p:stCondLst>
                                  <p:childTnLst>
                                    <p:set>
                                      <p:cBhvr>
                                        <p:cTn id="61" dur="1" fill="hold">
                                          <p:stCondLst>
                                            <p:cond delay="0"/>
                                          </p:stCondLst>
                                        </p:cTn>
                                        <p:tgtEl>
                                          <p:spTgt spid="124"/>
                                        </p:tgtEl>
                                        <p:attrNameLst>
                                          <p:attrName>style.visibility</p:attrName>
                                        </p:attrNameLst>
                                      </p:cBhvr>
                                      <p:to>
                                        <p:strVal val="visible"/>
                                      </p:to>
                                    </p:set>
                                    <p:anim calcmode="lin" valueType="num">
                                      <p:cBhvr>
                                        <p:cTn id="62" dur="350" fill="hold"/>
                                        <p:tgtEl>
                                          <p:spTgt spid="124"/>
                                        </p:tgtEl>
                                        <p:attrNameLst>
                                          <p:attrName>ppt_w</p:attrName>
                                        </p:attrNameLst>
                                      </p:cBhvr>
                                      <p:tavLst>
                                        <p:tav tm="0">
                                          <p:val>
                                            <p:fltVal val="0"/>
                                          </p:val>
                                        </p:tav>
                                        <p:tav tm="100000">
                                          <p:val>
                                            <p:strVal val="#ppt_w"/>
                                          </p:val>
                                        </p:tav>
                                      </p:tavLst>
                                    </p:anim>
                                    <p:anim calcmode="lin" valueType="num">
                                      <p:cBhvr>
                                        <p:cTn id="63" dur="350" fill="hold"/>
                                        <p:tgtEl>
                                          <p:spTgt spid="124"/>
                                        </p:tgtEl>
                                        <p:attrNameLst>
                                          <p:attrName>ppt_h</p:attrName>
                                        </p:attrNameLst>
                                      </p:cBhvr>
                                      <p:tavLst>
                                        <p:tav tm="0">
                                          <p:val>
                                            <p:fltVal val="0"/>
                                          </p:val>
                                        </p:tav>
                                        <p:tav tm="100000">
                                          <p:val>
                                            <p:strVal val="#ppt_h"/>
                                          </p:val>
                                        </p:tav>
                                      </p:tavLst>
                                    </p:anim>
                                  </p:childTnLst>
                                </p:cTn>
                              </p:par>
                            </p:childTnLst>
                          </p:cTn>
                        </p:par>
                        <p:par>
                          <p:cTn id="64" fill="hold">
                            <p:stCondLst>
                              <p:cond delay="4600"/>
                            </p:stCondLst>
                            <p:childTnLst>
                              <p:par>
                                <p:cTn id="65" presetID="2" presetClass="entr" presetSubtype="4" fill="hold"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additive="base">
                                        <p:cTn id="67" dur="250" fill="hold"/>
                                        <p:tgtEl>
                                          <p:spTgt spid="13"/>
                                        </p:tgtEl>
                                        <p:attrNameLst>
                                          <p:attrName>ppt_x</p:attrName>
                                        </p:attrNameLst>
                                      </p:cBhvr>
                                      <p:tavLst>
                                        <p:tav tm="0">
                                          <p:val>
                                            <p:strVal val="#ppt_x"/>
                                          </p:val>
                                        </p:tav>
                                        <p:tav tm="100000">
                                          <p:val>
                                            <p:strVal val="#ppt_x"/>
                                          </p:val>
                                        </p:tav>
                                      </p:tavLst>
                                    </p:anim>
                                    <p:anim calcmode="lin" valueType="num">
                                      <p:cBhvr additive="base">
                                        <p:cTn id="68" dur="250" fill="hold"/>
                                        <p:tgtEl>
                                          <p:spTgt spid="13"/>
                                        </p:tgtEl>
                                        <p:attrNameLst>
                                          <p:attrName>ppt_y</p:attrName>
                                        </p:attrNameLst>
                                      </p:cBhvr>
                                      <p:tavLst>
                                        <p:tav tm="0">
                                          <p:val>
                                            <p:strVal val="1+#ppt_h/2"/>
                                          </p:val>
                                        </p:tav>
                                        <p:tav tm="100000">
                                          <p:val>
                                            <p:strVal val="#ppt_y"/>
                                          </p:val>
                                        </p:tav>
                                      </p:tavLst>
                                    </p:anim>
                                  </p:childTnLst>
                                </p:cTn>
                              </p:par>
                            </p:childTnLst>
                          </p:cTn>
                        </p:par>
                        <p:par>
                          <p:cTn id="69" fill="hold">
                            <p:stCondLst>
                              <p:cond delay="4850"/>
                            </p:stCondLst>
                            <p:childTnLst>
                              <p:par>
                                <p:cTn id="70" presetID="22" presetClass="entr" presetSubtype="2" fill="hold" grpId="0" nodeType="afterEffect">
                                  <p:stCondLst>
                                    <p:cond delay="0"/>
                                  </p:stCondLst>
                                  <p:childTnLst>
                                    <p:set>
                                      <p:cBhvr>
                                        <p:cTn id="71" dur="1" fill="hold">
                                          <p:stCondLst>
                                            <p:cond delay="0"/>
                                          </p:stCondLst>
                                        </p:cTn>
                                        <p:tgtEl>
                                          <p:spTgt spid="50"/>
                                        </p:tgtEl>
                                        <p:attrNameLst>
                                          <p:attrName>style.visibility</p:attrName>
                                        </p:attrNameLst>
                                      </p:cBhvr>
                                      <p:to>
                                        <p:strVal val="visible"/>
                                      </p:to>
                                    </p:set>
                                    <p:animEffect transition="in" filter="wipe(right)">
                                      <p:cBhvr>
                                        <p:cTn id="72" dur="400"/>
                                        <p:tgtEl>
                                          <p:spTgt spid="50"/>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wipe(right)">
                                      <p:cBhvr>
                                        <p:cTn id="75" dur="400"/>
                                        <p:tgtEl>
                                          <p:spTgt spid="51"/>
                                        </p:tgtEl>
                                      </p:cBhvr>
                                    </p:animEffect>
                                  </p:childTnLst>
                                </p:cTn>
                              </p:par>
                            </p:childTnLst>
                          </p:cTn>
                        </p:par>
                        <p:par>
                          <p:cTn id="76" fill="hold">
                            <p:stCondLst>
                              <p:cond delay="5250"/>
                            </p:stCondLst>
                            <p:childTnLst>
                              <p:par>
                                <p:cTn id="77" presetID="23" presetClass="entr" presetSubtype="16" fill="hold" grpId="0" nodeType="afterEffect">
                                  <p:stCondLst>
                                    <p:cond delay="250"/>
                                  </p:stCondLst>
                                  <p:childTnLst>
                                    <p:set>
                                      <p:cBhvr>
                                        <p:cTn id="78" dur="1" fill="hold">
                                          <p:stCondLst>
                                            <p:cond delay="0"/>
                                          </p:stCondLst>
                                        </p:cTn>
                                        <p:tgtEl>
                                          <p:spTgt spid="131"/>
                                        </p:tgtEl>
                                        <p:attrNameLst>
                                          <p:attrName>style.visibility</p:attrName>
                                        </p:attrNameLst>
                                      </p:cBhvr>
                                      <p:to>
                                        <p:strVal val="visible"/>
                                      </p:to>
                                    </p:set>
                                    <p:anim calcmode="lin" valueType="num">
                                      <p:cBhvr>
                                        <p:cTn id="79" dur="350" fill="hold"/>
                                        <p:tgtEl>
                                          <p:spTgt spid="131"/>
                                        </p:tgtEl>
                                        <p:attrNameLst>
                                          <p:attrName>ppt_w</p:attrName>
                                        </p:attrNameLst>
                                      </p:cBhvr>
                                      <p:tavLst>
                                        <p:tav tm="0">
                                          <p:val>
                                            <p:fltVal val="0"/>
                                          </p:val>
                                        </p:tav>
                                        <p:tav tm="100000">
                                          <p:val>
                                            <p:strVal val="#ppt_w"/>
                                          </p:val>
                                        </p:tav>
                                      </p:tavLst>
                                    </p:anim>
                                    <p:anim calcmode="lin" valueType="num">
                                      <p:cBhvr>
                                        <p:cTn id="80" dur="350" fill="hold"/>
                                        <p:tgtEl>
                                          <p:spTgt spid="131"/>
                                        </p:tgtEl>
                                        <p:attrNameLst>
                                          <p:attrName>ppt_h</p:attrName>
                                        </p:attrNameLst>
                                      </p:cBhvr>
                                      <p:tavLst>
                                        <p:tav tm="0">
                                          <p:val>
                                            <p:fltVal val="0"/>
                                          </p:val>
                                        </p:tav>
                                        <p:tav tm="100000">
                                          <p:val>
                                            <p:strVal val="#ppt_h"/>
                                          </p:val>
                                        </p:tav>
                                      </p:tavLst>
                                    </p:anim>
                                  </p:childTnLst>
                                </p:cTn>
                              </p:par>
                            </p:childTnLst>
                          </p:cTn>
                        </p:par>
                        <p:par>
                          <p:cTn id="81" fill="hold">
                            <p:stCondLst>
                              <p:cond delay="5850"/>
                            </p:stCondLst>
                            <p:childTnLst>
                              <p:par>
                                <p:cTn id="82" presetID="2" presetClass="entr" presetSubtype="1" fill="hold" nodeType="afterEffect">
                                  <p:stCondLst>
                                    <p:cond delay="0"/>
                                  </p:stCondLst>
                                  <p:childTnLst>
                                    <p:set>
                                      <p:cBhvr>
                                        <p:cTn id="83" dur="1" fill="hold">
                                          <p:stCondLst>
                                            <p:cond delay="0"/>
                                          </p:stCondLst>
                                        </p:cTn>
                                        <p:tgtEl>
                                          <p:spTgt spid="10"/>
                                        </p:tgtEl>
                                        <p:attrNameLst>
                                          <p:attrName>style.visibility</p:attrName>
                                        </p:attrNameLst>
                                      </p:cBhvr>
                                      <p:to>
                                        <p:strVal val="visible"/>
                                      </p:to>
                                    </p:set>
                                    <p:anim calcmode="lin" valueType="num">
                                      <p:cBhvr additive="base">
                                        <p:cTn id="84" dur="250" fill="hold"/>
                                        <p:tgtEl>
                                          <p:spTgt spid="10"/>
                                        </p:tgtEl>
                                        <p:attrNameLst>
                                          <p:attrName>ppt_x</p:attrName>
                                        </p:attrNameLst>
                                      </p:cBhvr>
                                      <p:tavLst>
                                        <p:tav tm="0">
                                          <p:val>
                                            <p:strVal val="#ppt_x"/>
                                          </p:val>
                                        </p:tav>
                                        <p:tav tm="100000">
                                          <p:val>
                                            <p:strVal val="#ppt_x"/>
                                          </p:val>
                                        </p:tav>
                                      </p:tavLst>
                                    </p:anim>
                                    <p:anim calcmode="lin" valueType="num">
                                      <p:cBhvr additive="base">
                                        <p:cTn id="85" dur="250" fill="hold"/>
                                        <p:tgtEl>
                                          <p:spTgt spid="10"/>
                                        </p:tgtEl>
                                        <p:attrNameLst>
                                          <p:attrName>ppt_y</p:attrName>
                                        </p:attrNameLst>
                                      </p:cBhvr>
                                      <p:tavLst>
                                        <p:tav tm="0">
                                          <p:val>
                                            <p:strVal val="0-#ppt_h/2"/>
                                          </p:val>
                                        </p:tav>
                                        <p:tav tm="100000">
                                          <p:val>
                                            <p:strVal val="#ppt_y"/>
                                          </p:val>
                                        </p:tav>
                                      </p:tavLst>
                                    </p:anim>
                                  </p:childTnLst>
                                </p:cTn>
                              </p:par>
                            </p:childTnLst>
                          </p:cTn>
                        </p:par>
                        <p:par>
                          <p:cTn id="86" fill="hold">
                            <p:stCondLst>
                              <p:cond delay="6100"/>
                            </p:stCondLst>
                            <p:childTnLst>
                              <p:par>
                                <p:cTn id="87" presetID="22" presetClass="entr" presetSubtype="8" fill="hold" grpId="0" nodeType="afterEffect">
                                  <p:stCondLst>
                                    <p:cond delay="0"/>
                                  </p:stCondLst>
                                  <p:childTnLst>
                                    <p:set>
                                      <p:cBhvr>
                                        <p:cTn id="88" dur="1" fill="hold">
                                          <p:stCondLst>
                                            <p:cond delay="0"/>
                                          </p:stCondLst>
                                        </p:cTn>
                                        <p:tgtEl>
                                          <p:spTgt spid="46"/>
                                        </p:tgtEl>
                                        <p:attrNameLst>
                                          <p:attrName>style.visibility</p:attrName>
                                        </p:attrNameLst>
                                      </p:cBhvr>
                                      <p:to>
                                        <p:strVal val="visible"/>
                                      </p:to>
                                    </p:set>
                                    <p:animEffect transition="in" filter="wipe(left)">
                                      <p:cBhvr>
                                        <p:cTn id="89" dur="400"/>
                                        <p:tgtEl>
                                          <p:spTgt spid="46"/>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47"/>
                                        </p:tgtEl>
                                        <p:attrNameLst>
                                          <p:attrName>style.visibility</p:attrName>
                                        </p:attrNameLst>
                                      </p:cBhvr>
                                      <p:to>
                                        <p:strVal val="visible"/>
                                      </p:to>
                                    </p:set>
                                    <p:animEffect transition="in" filter="wipe(left)">
                                      <p:cBhvr>
                                        <p:cTn id="92" dur="400"/>
                                        <p:tgtEl>
                                          <p:spTgt spid="47"/>
                                        </p:tgtEl>
                                      </p:cBhvr>
                                    </p:animEffect>
                                  </p:childTnLst>
                                </p:cTn>
                              </p:par>
                            </p:childTnLst>
                          </p:cTn>
                        </p:par>
                        <p:par>
                          <p:cTn id="93" fill="hold">
                            <p:stCondLst>
                              <p:cond delay="6500"/>
                            </p:stCondLst>
                            <p:childTnLst>
                              <p:par>
                                <p:cTn id="94" presetID="23" presetClass="entr" presetSubtype="16" fill="hold" grpId="0" nodeType="afterEffect">
                                  <p:stCondLst>
                                    <p:cond delay="250"/>
                                  </p:stCondLst>
                                  <p:childTnLst>
                                    <p:set>
                                      <p:cBhvr>
                                        <p:cTn id="95" dur="1" fill="hold">
                                          <p:stCondLst>
                                            <p:cond delay="0"/>
                                          </p:stCondLst>
                                        </p:cTn>
                                        <p:tgtEl>
                                          <p:spTgt spid="135"/>
                                        </p:tgtEl>
                                        <p:attrNameLst>
                                          <p:attrName>style.visibility</p:attrName>
                                        </p:attrNameLst>
                                      </p:cBhvr>
                                      <p:to>
                                        <p:strVal val="visible"/>
                                      </p:to>
                                    </p:set>
                                    <p:anim calcmode="lin" valueType="num">
                                      <p:cBhvr>
                                        <p:cTn id="96" dur="350" fill="hold"/>
                                        <p:tgtEl>
                                          <p:spTgt spid="135"/>
                                        </p:tgtEl>
                                        <p:attrNameLst>
                                          <p:attrName>ppt_w</p:attrName>
                                        </p:attrNameLst>
                                      </p:cBhvr>
                                      <p:tavLst>
                                        <p:tav tm="0">
                                          <p:val>
                                            <p:fltVal val="0"/>
                                          </p:val>
                                        </p:tav>
                                        <p:tav tm="100000">
                                          <p:val>
                                            <p:strVal val="#ppt_w"/>
                                          </p:val>
                                        </p:tav>
                                      </p:tavLst>
                                    </p:anim>
                                    <p:anim calcmode="lin" valueType="num">
                                      <p:cBhvr>
                                        <p:cTn id="97" dur="350" fill="hold"/>
                                        <p:tgtEl>
                                          <p:spTgt spid="135"/>
                                        </p:tgtEl>
                                        <p:attrNameLst>
                                          <p:attrName>ppt_h</p:attrName>
                                        </p:attrNameLst>
                                      </p:cBhvr>
                                      <p:tavLst>
                                        <p:tav tm="0">
                                          <p:val>
                                            <p:fltVal val="0"/>
                                          </p:val>
                                        </p:tav>
                                        <p:tav tm="100000">
                                          <p:val>
                                            <p:strVal val="#ppt_h"/>
                                          </p:val>
                                        </p:tav>
                                      </p:tavLst>
                                    </p:anim>
                                  </p:childTnLst>
                                </p:cTn>
                              </p:par>
                            </p:childTnLst>
                          </p:cTn>
                        </p:par>
                        <p:par>
                          <p:cTn id="98" fill="hold">
                            <p:stCondLst>
                              <p:cond delay="7100"/>
                            </p:stCondLst>
                            <p:childTnLst>
                              <p:par>
                                <p:cTn id="99" presetID="2" presetClass="entr" presetSubtype="4" fill="hold" nodeType="afterEffect">
                                  <p:stCondLst>
                                    <p:cond delay="0"/>
                                  </p:stCondLst>
                                  <p:childTnLst>
                                    <p:set>
                                      <p:cBhvr>
                                        <p:cTn id="100" dur="1" fill="hold">
                                          <p:stCondLst>
                                            <p:cond delay="0"/>
                                          </p:stCondLst>
                                        </p:cTn>
                                        <p:tgtEl>
                                          <p:spTgt spid="12"/>
                                        </p:tgtEl>
                                        <p:attrNameLst>
                                          <p:attrName>style.visibility</p:attrName>
                                        </p:attrNameLst>
                                      </p:cBhvr>
                                      <p:to>
                                        <p:strVal val="visible"/>
                                      </p:to>
                                    </p:set>
                                    <p:anim calcmode="lin" valueType="num">
                                      <p:cBhvr additive="base">
                                        <p:cTn id="101" dur="250" fill="hold"/>
                                        <p:tgtEl>
                                          <p:spTgt spid="12"/>
                                        </p:tgtEl>
                                        <p:attrNameLst>
                                          <p:attrName>ppt_x</p:attrName>
                                        </p:attrNameLst>
                                      </p:cBhvr>
                                      <p:tavLst>
                                        <p:tav tm="0">
                                          <p:val>
                                            <p:strVal val="#ppt_x"/>
                                          </p:val>
                                        </p:tav>
                                        <p:tav tm="100000">
                                          <p:val>
                                            <p:strVal val="#ppt_x"/>
                                          </p:val>
                                        </p:tav>
                                      </p:tavLst>
                                    </p:anim>
                                    <p:anim calcmode="lin" valueType="num">
                                      <p:cBhvr additive="base">
                                        <p:cTn id="102" dur="250" fill="hold"/>
                                        <p:tgtEl>
                                          <p:spTgt spid="12"/>
                                        </p:tgtEl>
                                        <p:attrNameLst>
                                          <p:attrName>ppt_y</p:attrName>
                                        </p:attrNameLst>
                                      </p:cBhvr>
                                      <p:tavLst>
                                        <p:tav tm="0">
                                          <p:val>
                                            <p:strVal val="1+#ppt_h/2"/>
                                          </p:val>
                                        </p:tav>
                                        <p:tav tm="100000">
                                          <p:val>
                                            <p:strVal val="#ppt_y"/>
                                          </p:val>
                                        </p:tav>
                                      </p:tavLst>
                                    </p:anim>
                                  </p:childTnLst>
                                </p:cTn>
                              </p:par>
                            </p:childTnLst>
                          </p:cTn>
                        </p:par>
                        <p:par>
                          <p:cTn id="103" fill="hold">
                            <p:stCondLst>
                              <p:cond delay="7350"/>
                            </p:stCondLst>
                            <p:childTnLst>
                              <p:par>
                                <p:cTn id="104" presetID="22" presetClass="entr" presetSubtype="2" fill="hold" grpId="0" nodeType="afterEffect">
                                  <p:stCondLst>
                                    <p:cond delay="0"/>
                                  </p:stCondLst>
                                  <p:childTnLst>
                                    <p:set>
                                      <p:cBhvr>
                                        <p:cTn id="105" dur="1" fill="hold">
                                          <p:stCondLst>
                                            <p:cond delay="0"/>
                                          </p:stCondLst>
                                        </p:cTn>
                                        <p:tgtEl>
                                          <p:spTgt spid="52"/>
                                        </p:tgtEl>
                                        <p:attrNameLst>
                                          <p:attrName>style.visibility</p:attrName>
                                        </p:attrNameLst>
                                      </p:cBhvr>
                                      <p:to>
                                        <p:strVal val="visible"/>
                                      </p:to>
                                    </p:set>
                                    <p:animEffect transition="in" filter="wipe(right)">
                                      <p:cBhvr>
                                        <p:cTn id="106" dur="400"/>
                                        <p:tgtEl>
                                          <p:spTgt spid="52"/>
                                        </p:tgtEl>
                                      </p:cBhvr>
                                    </p:animEffect>
                                  </p:childTnLst>
                                </p:cTn>
                              </p:par>
                              <p:par>
                                <p:cTn id="107" presetID="22" presetClass="entr" presetSubtype="2" fill="hold" grpId="0" nodeType="with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wipe(right)">
                                      <p:cBhvr>
                                        <p:cTn id="109" dur="4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100" grpId="0" animBg="1"/>
      <p:bldP spid="106" grpId="0" animBg="1"/>
      <p:bldP spid="124" grpId="0" animBg="1"/>
      <p:bldP spid="131" grpId="0" animBg="1"/>
      <p:bldP spid="135" grpId="0" animBg="1"/>
      <p:bldP spid="41" grpId="0"/>
      <p:bldP spid="42" grpId="0"/>
      <p:bldP spid="44" grpId="0"/>
      <p:bldP spid="45" grpId="0"/>
      <p:bldP spid="46" grpId="0"/>
      <p:bldP spid="47" grpId="0"/>
      <p:bldP spid="48" grpId="0"/>
      <p:bldP spid="49" grpId="0"/>
      <p:bldP spid="50" grpId="0"/>
      <p:bldP spid="51" grpId="0"/>
      <p:bldP spid="52" grpId="0"/>
      <p:bldP spid="5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4176039" y="1564181"/>
            <a:ext cx="2288335" cy="1920213"/>
            <a:chOff x="3131840" y="1131590"/>
            <a:chExt cx="1716475" cy="1440160"/>
          </a:xfrm>
        </p:grpSpPr>
        <p:sp>
          <p:nvSpPr>
            <p:cNvPr id="47" name="椭圆 14"/>
            <p:cNvSpPr/>
            <p:nvPr/>
          </p:nvSpPr>
          <p:spPr>
            <a:xfrm>
              <a:off x="3131840" y="1131590"/>
              <a:ext cx="1716475" cy="1440160"/>
            </a:xfrm>
            <a:custGeom>
              <a:avLst/>
              <a:gdLst/>
              <a:ahLst/>
              <a:cxnLst/>
              <a:rect l="l" t="t" r="r" b="b"/>
              <a:pathLst>
                <a:path w="1716475" h="1440160">
                  <a:moveTo>
                    <a:pt x="1440160" y="0"/>
                  </a:moveTo>
                  <a:lnTo>
                    <a:pt x="1440160" y="756944"/>
                  </a:lnTo>
                  <a:cubicBezTo>
                    <a:pt x="1468984" y="728558"/>
                    <a:pt x="1508646" y="711534"/>
                    <a:pt x="1552284" y="711534"/>
                  </a:cubicBezTo>
                  <a:cubicBezTo>
                    <a:pt x="1642964" y="711534"/>
                    <a:pt x="1716475" y="785045"/>
                    <a:pt x="1716475" y="875725"/>
                  </a:cubicBezTo>
                  <a:cubicBezTo>
                    <a:pt x="1716475" y="966405"/>
                    <a:pt x="1642964" y="1039916"/>
                    <a:pt x="1552284" y="1039916"/>
                  </a:cubicBezTo>
                  <a:cubicBezTo>
                    <a:pt x="1508646" y="1039916"/>
                    <a:pt x="1468984" y="1022892"/>
                    <a:pt x="1440160" y="994507"/>
                  </a:cubicBezTo>
                  <a:lnTo>
                    <a:pt x="1440160" y="1440160"/>
                  </a:lnTo>
                  <a:lnTo>
                    <a:pt x="988891" y="1440160"/>
                  </a:lnTo>
                  <a:cubicBezTo>
                    <a:pt x="1025848" y="1411628"/>
                    <a:pt x="1048462" y="1366614"/>
                    <a:pt x="1048462" y="1316319"/>
                  </a:cubicBezTo>
                  <a:cubicBezTo>
                    <a:pt x="1048462" y="1225639"/>
                    <a:pt x="974951" y="1152128"/>
                    <a:pt x="884271" y="1152128"/>
                  </a:cubicBezTo>
                  <a:cubicBezTo>
                    <a:pt x="793591" y="1152128"/>
                    <a:pt x="720080" y="1225639"/>
                    <a:pt x="720080" y="1316319"/>
                  </a:cubicBezTo>
                  <a:cubicBezTo>
                    <a:pt x="720080" y="1366614"/>
                    <a:pt x="742695" y="1411628"/>
                    <a:pt x="779651" y="1440160"/>
                  </a:cubicBezTo>
                  <a:lnTo>
                    <a:pt x="0" y="1440160"/>
                  </a:lnTo>
                  <a:cubicBezTo>
                    <a:pt x="0" y="644782"/>
                    <a:pt x="644782" y="0"/>
                    <a:pt x="144016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8" name="Freeform 37"/>
            <p:cNvSpPr>
              <a:spLocks noEditPoints="1"/>
            </p:cNvSpPr>
            <p:nvPr/>
          </p:nvSpPr>
          <p:spPr bwMode="auto">
            <a:xfrm>
              <a:off x="3639532" y="1560189"/>
              <a:ext cx="701089" cy="582961"/>
            </a:xfrm>
            <a:custGeom>
              <a:avLst/>
              <a:gdLst>
                <a:gd name="T0" fmla="*/ 274 w 309"/>
                <a:gd name="T1" fmla="*/ 0 h 257"/>
                <a:gd name="T2" fmla="*/ 309 w 309"/>
                <a:gd name="T3" fmla="*/ 34 h 257"/>
                <a:gd name="T4" fmla="*/ 299 w 309"/>
                <a:gd name="T5" fmla="*/ 129 h 257"/>
                <a:gd name="T6" fmla="*/ 247 w 309"/>
                <a:gd name="T7" fmla="*/ 139 h 257"/>
                <a:gd name="T8" fmla="*/ 195 w 309"/>
                <a:gd name="T9" fmla="*/ 202 h 257"/>
                <a:gd name="T10" fmla="*/ 195 w 309"/>
                <a:gd name="T11" fmla="*/ 139 h 257"/>
                <a:gd name="T12" fmla="*/ 168 w 309"/>
                <a:gd name="T13" fmla="*/ 123 h 257"/>
                <a:gd name="T14" fmla="*/ 211 w 309"/>
                <a:gd name="T15" fmla="*/ 123 h 257"/>
                <a:gd name="T16" fmla="*/ 211 w 309"/>
                <a:gd name="T17" fmla="*/ 157 h 257"/>
                <a:gd name="T18" fmla="*/ 239 w 309"/>
                <a:gd name="T19" fmla="*/ 123 h 257"/>
                <a:gd name="T20" fmla="*/ 274 w 309"/>
                <a:gd name="T21" fmla="*/ 123 h 257"/>
                <a:gd name="T22" fmla="*/ 293 w 309"/>
                <a:gd name="T23" fmla="*/ 104 h 257"/>
                <a:gd name="T24" fmla="*/ 287 w 309"/>
                <a:gd name="T25" fmla="*/ 21 h 257"/>
                <a:gd name="T26" fmla="*/ 102 w 309"/>
                <a:gd name="T27" fmla="*/ 16 h 257"/>
                <a:gd name="T28" fmla="*/ 83 w 309"/>
                <a:gd name="T29" fmla="*/ 34 h 257"/>
                <a:gd name="T30" fmla="*/ 76 w 309"/>
                <a:gd name="T31" fmla="*/ 118 h 257"/>
                <a:gd name="T32" fmla="*/ 67 w 309"/>
                <a:gd name="T33" fmla="*/ 104 h 257"/>
                <a:gd name="T34" fmla="*/ 77 w 309"/>
                <a:gd name="T35" fmla="*/ 10 h 257"/>
                <a:gd name="T36" fmla="*/ 44 w 309"/>
                <a:gd name="T37" fmla="*/ 115 h 257"/>
                <a:gd name="T38" fmla="*/ 44 w 309"/>
                <a:gd name="T39" fmla="*/ 171 h 257"/>
                <a:gd name="T40" fmla="*/ 44 w 309"/>
                <a:gd name="T41" fmla="*/ 115 h 257"/>
                <a:gd name="T42" fmla="*/ 88 w 309"/>
                <a:gd name="T43" fmla="*/ 123 h 257"/>
                <a:gd name="T44" fmla="*/ 156 w 309"/>
                <a:gd name="T45" fmla="*/ 123 h 257"/>
                <a:gd name="T46" fmla="*/ 92 w 309"/>
                <a:gd name="T47" fmla="*/ 250 h 257"/>
                <a:gd name="T48" fmla="*/ 96 w 309"/>
                <a:gd name="T49" fmla="*/ 201 h 257"/>
                <a:gd name="T50" fmla="*/ 96 w 309"/>
                <a:gd name="T51" fmla="*/ 257 h 257"/>
                <a:gd name="T52" fmla="*/ 149 w 309"/>
                <a:gd name="T53" fmla="*/ 250 h 257"/>
                <a:gd name="T54" fmla="*/ 153 w 309"/>
                <a:gd name="T55" fmla="*/ 201 h 257"/>
                <a:gd name="T56" fmla="*/ 175 w 309"/>
                <a:gd name="T57" fmla="*/ 250 h 257"/>
                <a:gd name="T58" fmla="*/ 153 w 309"/>
                <a:gd name="T59" fmla="*/ 161 h 257"/>
                <a:gd name="T60" fmla="*/ 70 w 309"/>
                <a:gd name="T61" fmla="*/ 183 h 257"/>
                <a:gd name="T62" fmla="*/ 92 w 309"/>
                <a:gd name="T63" fmla="*/ 250 h 257"/>
                <a:gd name="T64" fmla="*/ 19 w 309"/>
                <a:gd name="T65" fmla="*/ 207 h 257"/>
                <a:gd name="T66" fmla="*/ 22 w 309"/>
                <a:gd name="T67" fmla="*/ 248 h 257"/>
                <a:gd name="T68" fmla="*/ 58 w 309"/>
                <a:gd name="T69" fmla="*/ 252 h 257"/>
                <a:gd name="T70" fmla="*/ 59 w 309"/>
                <a:gd name="T71" fmla="*/ 175 h 257"/>
                <a:gd name="T72" fmla="*/ 0 w 309"/>
                <a:gd name="T73" fmla="*/ 193 h 257"/>
                <a:gd name="T74" fmla="*/ 19 w 309"/>
                <a:gd name="T75" fmla="*/ 24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49" name="组合 48"/>
          <p:cNvGrpSpPr/>
          <p:nvPr/>
        </p:nvGrpSpPr>
        <p:grpSpPr>
          <a:xfrm>
            <a:off x="6073838" y="1556793"/>
            <a:ext cx="1919963" cy="2288633"/>
            <a:chOff x="4555375" y="1126049"/>
            <a:chExt cx="1440160" cy="1716475"/>
          </a:xfrm>
        </p:grpSpPr>
        <p:sp>
          <p:nvSpPr>
            <p:cNvPr id="50" name="椭圆 14"/>
            <p:cNvSpPr/>
            <p:nvPr/>
          </p:nvSpPr>
          <p:spPr>
            <a:xfrm rot="5400000">
              <a:off x="4417217" y="1264207"/>
              <a:ext cx="1716475" cy="1440160"/>
            </a:xfrm>
            <a:custGeom>
              <a:avLst/>
              <a:gdLst/>
              <a:ahLst/>
              <a:cxnLst/>
              <a:rect l="l" t="t" r="r" b="b"/>
              <a:pathLst>
                <a:path w="1716475" h="1440160">
                  <a:moveTo>
                    <a:pt x="1440160" y="0"/>
                  </a:moveTo>
                  <a:lnTo>
                    <a:pt x="1440160" y="756944"/>
                  </a:lnTo>
                  <a:cubicBezTo>
                    <a:pt x="1468984" y="728558"/>
                    <a:pt x="1508646" y="711534"/>
                    <a:pt x="1552284" y="711534"/>
                  </a:cubicBezTo>
                  <a:cubicBezTo>
                    <a:pt x="1642964" y="711534"/>
                    <a:pt x="1716475" y="785045"/>
                    <a:pt x="1716475" y="875725"/>
                  </a:cubicBezTo>
                  <a:cubicBezTo>
                    <a:pt x="1716475" y="966405"/>
                    <a:pt x="1642964" y="1039916"/>
                    <a:pt x="1552284" y="1039916"/>
                  </a:cubicBezTo>
                  <a:cubicBezTo>
                    <a:pt x="1508646" y="1039916"/>
                    <a:pt x="1468984" y="1022892"/>
                    <a:pt x="1440160" y="994507"/>
                  </a:cubicBezTo>
                  <a:lnTo>
                    <a:pt x="1440160" y="1440160"/>
                  </a:lnTo>
                  <a:lnTo>
                    <a:pt x="988891" y="1440160"/>
                  </a:lnTo>
                  <a:cubicBezTo>
                    <a:pt x="1025848" y="1411628"/>
                    <a:pt x="1048462" y="1366614"/>
                    <a:pt x="1048462" y="1316319"/>
                  </a:cubicBezTo>
                  <a:cubicBezTo>
                    <a:pt x="1048462" y="1225639"/>
                    <a:pt x="974951" y="1152128"/>
                    <a:pt x="884271" y="1152128"/>
                  </a:cubicBezTo>
                  <a:cubicBezTo>
                    <a:pt x="793591" y="1152128"/>
                    <a:pt x="720080" y="1225639"/>
                    <a:pt x="720080" y="1316319"/>
                  </a:cubicBezTo>
                  <a:cubicBezTo>
                    <a:pt x="720080" y="1366614"/>
                    <a:pt x="742695" y="1411628"/>
                    <a:pt x="779651" y="1440160"/>
                  </a:cubicBezTo>
                  <a:lnTo>
                    <a:pt x="0" y="1440160"/>
                  </a:lnTo>
                  <a:cubicBezTo>
                    <a:pt x="0" y="644782"/>
                    <a:pt x="644782" y="0"/>
                    <a:pt x="144016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1" name="Freeform 42"/>
            <p:cNvSpPr>
              <a:spLocks noChangeAspect="1" noEditPoints="1"/>
            </p:cNvSpPr>
            <p:nvPr/>
          </p:nvSpPr>
          <p:spPr bwMode="auto">
            <a:xfrm>
              <a:off x="5047507" y="1560189"/>
              <a:ext cx="455894" cy="5832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52" name="组合 51"/>
          <p:cNvGrpSpPr/>
          <p:nvPr/>
        </p:nvGrpSpPr>
        <p:grpSpPr>
          <a:xfrm>
            <a:off x="3696047" y="3564781"/>
            <a:ext cx="1919963" cy="2288633"/>
            <a:chOff x="2699794" y="2715765"/>
            <a:chExt cx="1440160" cy="1716475"/>
          </a:xfrm>
        </p:grpSpPr>
        <p:sp>
          <p:nvSpPr>
            <p:cNvPr id="53" name="椭圆 14"/>
            <p:cNvSpPr/>
            <p:nvPr/>
          </p:nvSpPr>
          <p:spPr>
            <a:xfrm rot="16200000">
              <a:off x="2561636" y="2853923"/>
              <a:ext cx="1716475" cy="1440160"/>
            </a:xfrm>
            <a:custGeom>
              <a:avLst/>
              <a:gdLst/>
              <a:ahLst/>
              <a:cxnLst/>
              <a:rect l="l" t="t" r="r" b="b"/>
              <a:pathLst>
                <a:path w="1716475" h="1440160">
                  <a:moveTo>
                    <a:pt x="1440160" y="0"/>
                  </a:moveTo>
                  <a:lnTo>
                    <a:pt x="1440160" y="756944"/>
                  </a:lnTo>
                  <a:cubicBezTo>
                    <a:pt x="1468984" y="728558"/>
                    <a:pt x="1508646" y="711534"/>
                    <a:pt x="1552284" y="711534"/>
                  </a:cubicBezTo>
                  <a:cubicBezTo>
                    <a:pt x="1642964" y="711534"/>
                    <a:pt x="1716475" y="785045"/>
                    <a:pt x="1716475" y="875725"/>
                  </a:cubicBezTo>
                  <a:cubicBezTo>
                    <a:pt x="1716475" y="966405"/>
                    <a:pt x="1642964" y="1039916"/>
                    <a:pt x="1552284" y="1039916"/>
                  </a:cubicBezTo>
                  <a:cubicBezTo>
                    <a:pt x="1508646" y="1039916"/>
                    <a:pt x="1468984" y="1022892"/>
                    <a:pt x="1440160" y="994507"/>
                  </a:cubicBezTo>
                  <a:lnTo>
                    <a:pt x="1440160" y="1440160"/>
                  </a:lnTo>
                  <a:lnTo>
                    <a:pt x="988891" y="1440160"/>
                  </a:lnTo>
                  <a:cubicBezTo>
                    <a:pt x="1025848" y="1411628"/>
                    <a:pt x="1048462" y="1366614"/>
                    <a:pt x="1048462" y="1316319"/>
                  </a:cubicBezTo>
                  <a:cubicBezTo>
                    <a:pt x="1048462" y="1225639"/>
                    <a:pt x="974951" y="1152128"/>
                    <a:pt x="884271" y="1152128"/>
                  </a:cubicBezTo>
                  <a:cubicBezTo>
                    <a:pt x="793591" y="1152128"/>
                    <a:pt x="720080" y="1225639"/>
                    <a:pt x="720080" y="1316319"/>
                  </a:cubicBezTo>
                  <a:cubicBezTo>
                    <a:pt x="720080" y="1366614"/>
                    <a:pt x="742695" y="1411628"/>
                    <a:pt x="779651" y="1440160"/>
                  </a:cubicBezTo>
                  <a:lnTo>
                    <a:pt x="0" y="1440160"/>
                  </a:lnTo>
                  <a:cubicBezTo>
                    <a:pt x="0" y="644782"/>
                    <a:pt x="644782" y="0"/>
                    <a:pt x="144016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4" name="Freeform 47"/>
            <p:cNvSpPr>
              <a:spLocks noChangeAspect="1" noEditPoints="1"/>
            </p:cNvSpPr>
            <p:nvPr/>
          </p:nvSpPr>
          <p:spPr bwMode="auto">
            <a:xfrm>
              <a:off x="3060341" y="3265538"/>
              <a:ext cx="719064" cy="583200"/>
            </a:xfrm>
            <a:custGeom>
              <a:avLst/>
              <a:gdLst>
                <a:gd name="T0" fmla="*/ 214 w 329"/>
                <a:gd name="T1" fmla="*/ 10 h 267"/>
                <a:gd name="T2" fmla="*/ 297 w 329"/>
                <a:gd name="T3" fmla="*/ 115 h 267"/>
                <a:gd name="T4" fmla="*/ 221 w 329"/>
                <a:gd name="T5" fmla="*/ 247 h 267"/>
                <a:gd name="T6" fmla="*/ 137 w 329"/>
                <a:gd name="T7" fmla="*/ 265 h 267"/>
                <a:gd name="T8" fmla="*/ 128 w 329"/>
                <a:gd name="T9" fmla="*/ 256 h 267"/>
                <a:gd name="T10" fmla="*/ 113 w 329"/>
                <a:gd name="T11" fmla="*/ 170 h 267"/>
                <a:gd name="T12" fmla="*/ 11 w 329"/>
                <a:gd name="T13" fmla="*/ 151 h 267"/>
                <a:gd name="T14" fmla="*/ 11 w 329"/>
                <a:gd name="T15" fmla="*/ 10 h 267"/>
                <a:gd name="T16" fmla="*/ 227 w 329"/>
                <a:gd name="T17" fmla="*/ 195 h 267"/>
                <a:gd name="T18" fmla="*/ 227 w 329"/>
                <a:gd name="T19" fmla="*/ 187 h 267"/>
                <a:gd name="T20" fmla="*/ 292 w 329"/>
                <a:gd name="T21" fmla="*/ 176 h 267"/>
                <a:gd name="T22" fmla="*/ 227 w 329"/>
                <a:gd name="T23" fmla="*/ 149 h 267"/>
                <a:gd name="T24" fmla="*/ 292 w 329"/>
                <a:gd name="T25" fmla="*/ 149 h 267"/>
                <a:gd name="T26" fmla="*/ 126 w 329"/>
                <a:gd name="T27" fmla="*/ 86 h 267"/>
                <a:gd name="T28" fmla="*/ 126 w 329"/>
                <a:gd name="T29" fmla="*/ 77 h 267"/>
                <a:gd name="T30" fmla="*/ 192 w 329"/>
                <a:gd name="T31" fmla="*/ 67 h 267"/>
                <a:gd name="T32" fmla="*/ 126 w 329"/>
                <a:gd name="T33" fmla="*/ 39 h 267"/>
                <a:gd name="T34" fmla="*/ 192 w 329"/>
                <a:gd name="T35" fmla="*/ 39 h 267"/>
                <a:gd name="T36" fmla="*/ 58 w 329"/>
                <a:gd name="T37" fmla="*/ 36 h 267"/>
                <a:gd name="T38" fmla="*/ 77 w 329"/>
                <a:gd name="T39" fmla="*/ 83 h 267"/>
                <a:gd name="T40" fmla="*/ 96 w 329"/>
                <a:gd name="T41" fmla="*/ 36 h 267"/>
                <a:gd name="T42" fmla="*/ 70 w 329"/>
                <a:gd name="T43" fmla="*/ 124 h 267"/>
                <a:gd name="T44" fmla="*/ 77 w 329"/>
                <a:gd name="T45" fmla="*/ 95 h 267"/>
                <a:gd name="T46" fmla="*/ 73 w 329"/>
                <a:gd name="T47" fmla="*/ 94 h 267"/>
                <a:gd name="T48" fmla="*/ 81 w 329"/>
                <a:gd name="T49" fmla="*/ 93 h 267"/>
                <a:gd name="T50" fmla="*/ 88 w 329"/>
                <a:gd name="T51" fmla="*/ 85 h 267"/>
                <a:gd name="T52" fmla="*/ 65 w 329"/>
                <a:gd name="T53" fmla="*/ 85 h 267"/>
                <a:gd name="T54" fmla="*/ 81 w 329"/>
                <a:gd name="T55" fmla="*/ 45 h 267"/>
                <a:gd name="T56" fmla="*/ 53 w 329"/>
                <a:gd name="T57" fmla="*/ 56 h 267"/>
                <a:gd name="T58" fmla="*/ 94 w 329"/>
                <a:gd name="T59" fmla="*/ 72 h 267"/>
                <a:gd name="T60" fmla="*/ 94 w 329"/>
                <a:gd name="T61" fmla="*/ 50 h 267"/>
                <a:gd name="T62" fmla="*/ 224 w 329"/>
                <a:gd name="T63" fmla="*/ 126 h 267"/>
                <a:gd name="T64" fmla="*/ 186 w 329"/>
                <a:gd name="T65" fmla="*/ 162 h 267"/>
                <a:gd name="T66" fmla="*/ 173 w 329"/>
                <a:gd name="T67" fmla="*/ 200 h 267"/>
                <a:gd name="T68" fmla="*/ 127 w 329"/>
                <a:gd name="T69" fmla="*/ 170 h 267"/>
                <a:gd name="T70" fmla="*/ 155 w 329"/>
                <a:gd name="T71" fmla="*/ 221 h 267"/>
                <a:gd name="T72" fmla="*/ 182 w 329"/>
                <a:gd name="T73" fmla="*/ 229 h 267"/>
                <a:gd name="T74" fmla="*/ 221 w 329"/>
                <a:gd name="T75" fmla="*/ 233 h 267"/>
                <a:gd name="T76" fmla="*/ 288 w 329"/>
                <a:gd name="T77" fmla="*/ 127 h 267"/>
                <a:gd name="T78" fmla="*/ 146 w 329"/>
                <a:gd name="T79" fmla="*/ 115 h 267"/>
                <a:gd name="T80" fmla="*/ 203 w 329"/>
                <a:gd name="T81" fmla="*/ 20 h 267"/>
                <a:gd name="T82" fmla="*/ 21 w 329"/>
                <a:gd name="T83" fmla="*/ 20 h 267"/>
                <a:gd name="T84" fmla="*/ 21 w 329"/>
                <a:gd name="T85" fmla="*/ 141 h 267"/>
                <a:gd name="T86" fmla="*/ 210 w 329"/>
                <a:gd name="T87" fmla="*/ 108 h 267"/>
                <a:gd name="T88" fmla="*/ 148 w 329"/>
                <a:gd name="T89" fmla="*/ 148 h 267"/>
                <a:gd name="T90" fmla="*/ 171 w 329"/>
                <a:gd name="T91" fmla="*/ 174 h 267"/>
                <a:gd name="T92" fmla="*/ 188 w 329"/>
                <a:gd name="T93" fmla="*/ 148 h 267"/>
                <a:gd name="T94" fmla="*/ 210 w 329"/>
                <a:gd name="T95" fmla="*/ 10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55" name="组合 54"/>
          <p:cNvGrpSpPr/>
          <p:nvPr/>
        </p:nvGrpSpPr>
        <p:grpSpPr>
          <a:xfrm>
            <a:off x="5705465" y="3468954"/>
            <a:ext cx="2288335" cy="1920213"/>
            <a:chOff x="4279059" y="2560170"/>
            <a:chExt cx="1716475" cy="1440160"/>
          </a:xfrm>
        </p:grpSpPr>
        <p:sp>
          <p:nvSpPr>
            <p:cNvPr id="56" name="椭圆 14"/>
            <p:cNvSpPr/>
            <p:nvPr/>
          </p:nvSpPr>
          <p:spPr>
            <a:xfrm rot="10800000">
              <a:off x="4279059" y="2560170"/>
              <a:ext cx="1716475" cy="1440160"/>
            </a:xfrm>
            <a:custGeom>
              <a:avLst/>
              <a:gdLst/>
              <a:ahLst/>
              <a:cxnLst/>
              <a:rect l="l" t="t" r="r" b="b"/>
              <a:pathLst>
                <a:path w="1716475" h="1440160">
                  <a:moveTo>
                    <a:pt x="1440160" y="0"/>
                  </a:moveTo>
                  <a:lnTo>
                    <a:pt x="1440160" y="756944"/>
                  </a:lnTo>
                  <a:cubicBezTo>
                    <a:pt x="1468984" y="728558"/>
                    <a:pt x="1508646" y="711534"/>
                    <a:pt x="1552284" y="711534"/>
                  </a:cubicBezTo>
                  <a:cubicBezTo>
                    <a:pt x="1642964" y="711534"/>
                    <a:pt x="1716475" y="785045"/>
                    <a:pt x="1716475" y="875725"/>
                  </a:cubicBezTo>
                  <a:cubicBezTo>
                    <a:pt x="1716475" y="966405"/>
                    <a:pt x="1642964" y="1039916"/>
                    <a:pt x="1552284" y="1039916"/>
                  </a:cubicBezTo>
                  <a:cubicBezTo>
                    <a:pt x="1508646" y="1039916"/>
                    <a:pt x="1468984" y="1022892"/>
                    <a:pt x="1440160" y="994507"/>
                  </a:cubicBezTo>
                  <a:lnTo>
                    <a:pt x="1440160" y="1440160"/>
                  </a:lnTo>
                  <a:lnTo>
                    <a:pt x="988891" y="1440160"/>
                  </a:lnTo>
                  <a:cubicBezTo>
                    <a:pt x="1025848" y="1411628"/>
                    <a:pt x="1048462" y="1366614"/>
                    <a:pt x="1048462" y="1316319"/>
                  </a:cubicBezTo>
                  <a:cubicBezTo>
                    <a:pt x="1048462" y="1225639"/>
                    <a:pt x="974951" y="1152128"/>
                    <a:pt x="884271" y="1152128"/>
                  </a:cubicBezTo>
                  <a:cubicBezTo>
                    <a:pt x="793591" y="1152128"/>
                    <a:pt x="720080" y="1225639"/>
                    <a:pt x="720080" y="1316319"/>
                  </a:cubicBezTo>
                  <a:cubicBezTo>
                    <a:pt x="720080" y="1366614"/>
                    <a:pt x="742695" y="1411628"/>
                    <a:pt x="779651" y="1440160"/>
                  </a:cubicBezTo>
                  <a:lnTo>
                    <a:pt x="0" y="1440160"/>
                  </a:lnTo>
                  <a:cubicBezTo>
                    <a:pt x="0" y="644782"/>
                    <a:pt x="644782" y="0"/>
                    <a:pt x="144016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57" name="组合 56"/>
            <p:cNvGrpSpPr/>
            <p:nvPr/>
          </p:nvGrpSpPr>
          <p:grpSpPr>
            <a:xfrm>
              <a:off x="4848315" y="2911753"/>
              <a:ext cx="674520" cy="583200"/>
              <a:chOff x="6314863" y="2442054"/>
              <a:chExt cx="674520" cy="583200"/>
            </a:xfrm>
          </p:grpSpPr>
          <p:sp>
            <p:nvSpPr>
              <p:cNvPr id="58" name="Freeform 52"/>
              <p:cNvSpPr>
                <a:spLocks noEditPoints="1"/>
              </p:cNvSpPr>
              <p:nvPr/>
            </p:nvSpPr>
            <p:spPr bwMode="auto">
              <a:xfrm>
                <a:off x="6430051" y="2690070"/>
                <a:ext cx="456598" cy="250091"/>
              </a:xfrm>
              <a:custGeom>
                <a:avLst/>
                <a:gdLst>
                  <a:gd name="T0" fmla="*/ 148 w 186"/>
                  <a:gd name="T1" fmla="*/ 81 h 102"/>
                  <a:gd name="T2" fmla="*/ 92 w 186"/>
                  <a:gd name="T3" fmla="*/ 88 h 102"/>
                  <a:gd name="T4" fmla="*/ 92 w 186"/>
                  <a:gd name="T5" fmla="*/ 64 h 102"/>
                  <a:gd name="T6" fmla="*/ 148 w 186"/>
                  <a:gd name="T7" fmla="*/ 71 h 102"/>
                  <a:gd name="T8" fmla="*/ 92 w 186"/>
                  <a:gd name="T9" fmla="*/ 64 h 102"/>
                  <a:gd name="T10" fmla="*/ 186 w 186"/>
                  <a:gd name="T11" fmla="*/ 44 h 102"/>
                  <a:gd name="T12" fmla="*/ 92 w 186"/>
                  <a:gd name="T13" fmla="*/ 51 h 102"/>
                  <a:gd name="T14" fmla="*/ 92 w 186"/>
                  <a:gd name="T15" fmla="*/ 25 h 102"/>
                  <a:gd name="T16" fmla="*/ 186 w 186"/>
                  <a:gd name="T17" fmla="*/ 32 h 102"/>
                  <a:gd name="T18" fmla="*/ 92 w 186"/>
                  <a:gd name="T19" fmla="*/ 25 h 102"/>
                  <a:gd name="T20" fmla="*/ 186 w 186"/>
                  <a:gd name="T21" fmla="*/ 6 h 102"/>
                  <a:gd name="T22" fmla="*/ 92 w 186"/>
                  <a:gd name="T23" fmla="*/ 13 h 102"/>
                  <a:gd name="T24" fmla="*/ 28 w 186"/>
                  <a:gd name="T25" fmla="*/ 3 h 102"/>
                  <a:gd name="T26" fmla="*/ 26 w 186"/>
                  <a:gd name="T27" fmla="*/ 4 h 102"/>
                  <a:gd name="T28" fmla="*/ 25 w 186"/>
                  <a:gd name="T29" fmla="*/ 4 h 102"/>
                  <a:gd name="T30" fmla="*/ 24 w 186"/>
                  <a:gd name="T31" fmla="*/ 5 h 102"/>
                  <a:gd name="T32" fmla="*/ 24 w 186"/>
                  <a:gd name="T33" fmla="*/ 5 h 102"/>
                  <a:gd name="T34" fmla="*/ 23 w 186"/>
                  <a:gd name="T35" fmla="*/ 6 h 102"/>
                  <a:gd name="T36" fmla="*/ 23 w 186"/>
                  <a:gd name="T37" fmla="*/ 6 h 102"/>
                  <a:gd name="T38" fmla="*/ 22 w 186"/>
                  <a:gd name="T39" fmla="*/ 6 h 102"/>
                  <a:gd name="T40" fmla="*/ 21 w 186"/>
                  <a:gd name="T41" fmla="*/ 7 h 102"/>
                  <a:gd name="T42" fmla="*/ 21 w 186"/>
                  <a:gd name="T43" fmla="*/ 7 h 102"/>
                  <a:gd name="T44" fmla="*/ 20 w 186"/>
                  <a:gd name="T45" fmla="*/ 8 h 102"/>
                  <a:gd name="T46" fmla="*/ 20 w 186"/>
                  <a:gd name="T47" fmla="*/ 8 h 102"/>
                  <a:gd name="T48" fmla="*/ 19 w 186"/>
                  <a:gd name="T49" fmla="*/ 8 h 102"/>
                  <a:gd name="T50" fmla="*/ 19 w 186"/>
                  <a:gd name="T51" fmla="*/ 9 h 102"/>
                  <a:gd name="T52" fmla="*/ 18 w 186"/>
                  <a:gd name="T53" fmla="*/ 9 h 102"/>
                  <a:gd name="T54" fmla="*/ 18 w 186"/>
                  <a:gd name="T55" fmla="*/ 10 h 102"/>
                  <a:gd name="T56" fmla="*/ 18 w 186"/>
                  <a:gd name="T57" fmla="*/ 10 h 102"/>
                  <a:gd name="T58" fmla="*/ 8 w 186"/>
                  <a:gd name="T59" fmla="*/ 28 h 102"/>
                  <a:gd name="T60" fmla="*/ 2 w 186"/>
                  <a:gd name="T61" fmla="*/ 61 h 102"/>
                  <a:gd name="T62" fmla="*/ 40 w 186"/>
                  <a:gd name="T63" fmla="*/ 1 h 102"/>
                  <a:gd name="T64" fmla="*/ 16 w 186"/>
                  <a:gd name="T65" fmla="*/ 30 h 102"/>
                  <a:gd name="T66" fmla="*/ 42 w 186"/>
                  <a:gd name="T67" fmla="*/ 16 h 102"/>
                  <a:gd name="T68" fmla="*/ 45 w 186"/>
                  <a:gd name="T69" fmla="*/ 30 h 102"/>
                  <a:gd name="T70" fmla="*/ 49 w 186"/>
                  <a:gd name="T71" fmla="*/ 30 h 102"/>
                  <a:gd name="T72" fmla="*/ 64 w 186"/>
                  <a:gd name="T73" fmla="*/ 33 h 102"/>
                  <a:gd name="T74" fmla="*/ 15 w 186"/>
                  <a:gd name="T75" fmla="*/ 33 h 102"/>
                  <a:gd name="T76" fmla="*/ 16 w 186"/>
                  <a:gd name="T77" fmla="*/ 30 h 102"/>
                  <a:gd name="T78" fmla="*/ 53 w 186"/>
                  <a:gd name="T79" fmla="*/ 38 h 102"/>
                  <a:gd name="T80" fmla="*/ 46 w 186"/>
                  <a:gd name="T81" fmla="*/ 38 h 102"/>
                  <a:gd name="T82" fmla="*/ 29 w 186"/>
                  <a:gd name="T83" fmla="*/ 35 h 102"/>
                  <a:gd name="T84" fmla="*/ 29 w 186"/>
                  <a:gd name="T85" fmla="*/ 42 h 102"/>
                  <a:gd name="T86" fmla="*/ 29 w 186"/>
                  <a:gd name="T87" fmla="*/ 35 h 102"/>
                  <a:gd name="T88" fmla="*/ 0 w 186"/>
                  <a:gd name="T89" fmla="*/ 102 h 102"/>
                  <a:gd name="T90" fmla="*/ 28 w 186"/>
                  <a:gd name="T91" fmla="*/ 96 h 102"/>
                  <a:gd name="T92" fmla="*/ 79 w 186"/>
                  <a:gd name="T9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6" h="102">
                    <a:moveTo>
                      <a:pt x="92" y="81"/>
                    </a:moveTo>
                    <a:cubicBezTo>
                      <a:pt x="148" y="81"/>
                      <a:pt x="148" y="81"/>
                      <a:pt x="148" y="81"/>
                    </a:cubicBezTo>
                    <a:cubicBezTo>
                      <a:pt x="148" y="88"/>
                      <a:pt x="148" y="88"/>
                      <a:pt x="148" y="88"/>
                    </a:cubicBezTo>
                    <a:cubicBezTo>
                      <a:pt x="92" y="88"/>
                      <a:pt x="92" y="88"/>
                      <a:pt x="92" y="88"/>
                    </a:cubicBezTo>
                    <a:cubicBezTo>
                      <a:pt x="92" y="81"/>
                      <a:pt x="92" y="81"/>
                      <a:pt x="92" y="81"/>
                    </a:cubicBezTo>
                    <a:close/>
                    <a:moveTo>
                      <a:pt x="92" y="64"/>
                    </a:moveTo>
                    <a:cubicBezTo>
                      <a:pt x="148" y="64"/>
                      <a:pt x="148" y="64"/>
                      <a:pt x="148" y="64"/>
                    </a:cubicBezTo>
                    <a:cubicBezTo>
                      <a:pt x="148" y="71"/>
                      <a:pt x="148" y="71"/>
                      <a:pt x="148" y="71"/>
                    </a:cubicBezTo>
                    <a:cubicBezTo>
                      <a:pt x="92" y="71"/>
                      <a:pt x="92" y="71"/>
                      <a:pt x="92" y="71"/>
                    </a:cubicBezTo>
                    <a:cubicBezTo>
                      <a:pt x="92" y="64"/>
                      <a:pt x="92" y="64"/>
                      <a:pt x="92" y="64"/>
                    </a:cubicBezTo>
                    <a:close/>
                    <a:moveTo>
                      <a:pt x="92" y="44"/>
                    </a:moveTo>
                    <a:cubicBezTo>
                      <a:pt x="186" y="44"/>
                      <a:pt x="186" y="44"/>
                      <a:pt x="186" y="44"/>
                    </a:cubicBezTo>
                    <a:cubicBezTo>
                      <a:pt x="186" y="51"/>
                      <a:pt x="186" y="51"/>
                      <a:pt x="186" y="51"/>
                    </a:cubicBezTo>
                    <a:cubicBezTo>
                      <a:pt x="92" y="51"/>
                      <a:pt x="92" y="51"/>
                      <a:pt x="92" y="51"/>
                    </a:cubicBezTo>
                    <a:cubicBezTo>
                      <a:pt x="92" y="44"/>
                      <a:pt x="92" y="44"/>
                      <a:pt x="92" y="44"/>
                    </a:cubicBezTo>
                    <a:close/>
                    <a:moveTo>
                      <a:pt x="92" y="25"/>
                    </a:moveTo>
                    <a:cubicBezTo>
                      <a:pt x="186" y="25"/>
                      <a:pt x="186" y="25"/>
                      <a:pt x="186" y="25"/>
                    </a:cubicBezTo>
                    <a:cubicBezTo>
                      <a:pt x="186" y="32"/>
                      <a:pt x="186" y="32"/>
                      <a:pt x="186" y="32"/>
                    </a:cubicBezTo>
                    <a:cubicBezTo>
                      <a:pt x="92" y="32"/>
                      <a:pt x="92" y="32"/>
                      <a:pt x="92" y="32"/>
                    </a:cubicBezTo>
                    <a:cubicBezTo>
                      <a:pt x="92" y="25"/>
                      <a:pt x="92" y="25"/>
                      <a:pt x="92" y="25"/>
                    </a:cubicBezTo>
                    <a:close/>
                    <a:moveTo>
                      <a:pt x="92" y="6"/>
                    </a:moveTo>
                    <a:cubicBezTo>
                      <a:pt x="186" y="6"/>
                      <a:pt x="186" y="6"/>
                      <a:pt x="186" y="6"/>
                    </a:cubicBezTo>
                    <a:cubicBezTo>
                      <a:pt x="186" y="13"/>
                      <a:pt x="186" y="13"/>
                      <a:pt x="186" y="13"/>
                    </a:cubicBezTo>
                    <a:cubicBezTo>
                      <a:pt x="92" y="13"/>
                      <a:pt x="92" y="13"/>
                      <a:pt x="92" y="13"/>
                    </a:cubicBezTo>
                    <a:cubicBezTo>
                      <a:pt x="92" y="6"/>
                      <a:pt x="92" y="6"/>
                      <a:pt x="92" y="6"/>
                    </a:cubicBezTo>
                    <a:close/>
                    <a:moveTo>
                      <a:pt x="28" y="3"/>
                    </a:moveTo>
                    <a:cubicBezTo>
                      <a:pt x="28" y="3"/>
                      <a:pt x="28" y="3"/>
                      <a:pt x="28" y="3"/>
                    </a:cubicBezTo>
                    <a:cubicBezTo>
                      <a:pt x="27" y="4"/>
                      <a:pt x="26" y="4"/>
                      <a:pt x="26" y="4"/>
                    </a:cubicBezTo>
                    <a:cubicBezTo>
                      <a:pt x="26" y="4"/>
                      <a:pt x="26" y="4"/>
                      <a:pt x="26" y="4"/>
                    </a:cubicBezTo>
                    <a:cubicBezTo>
                      <a:pt x="26" y="4"/>
                      <a:pt x="25" y="4"/>
                      <a:pt x="25" y="4"/>
                    </a:cubicBezTo>
                    <a:cubicBezTo>
                      <a:pt x="25" y="5"/>
                      <a:pt x="25" y="5"/>
                      <a:pt x="25" y="5"/>
                    </a:cubicBezTo>
                    <a:cubicBezTo>
                      <a:pt x="25" y="5"/>
                      <a:pt x="24" y="5"/>
                      <a:pt x="24" y="5"/>
                    </a:cubicBezTo>
                    <a:cubicBezTo>
                      <a:pt x="24" y="5"/>
                      <a:pt x="24" y="5"/>
                      <a:pt x="24" y="5"/>
                    </a:cubicBezTo>
                    <a:cubicBezTo>
                      <a:pt x="24" y="5"/>
                      <a:pt x="24" y="5"/>
                      <a:pt x="24" y="5"/>
                    </a:cubicBezTo>
                    <a:cubicBezTo>
                      <a:pt x="23" y="5"/>
                      <a:pt x="23" y="5"/>
                      <a:pt x="23" y="5"/>
                    </a:cubicBezTo>
                    <a:cubicBezTo>
                      <a:pt x="23" y="6"/>
                      <a:pt x="23" y="6"/>
                      <a:pt x="23" y="6"/>
                    </a:cubicBezTo>
                    <a:cubicBezTo>
                      <a:pt x="23" y="6"/>
                      <a:pt x="23" y="6"/>
                      <a:pt x="23" y="6"/>
                    </a:cubicBezTo>
                    <a:cubicBezTo>
                      <a:pt x="23" y="6"/>
                      <a:pt x="23" y="6"/>
                      <a:pt x="23" y="6"/>
                    </a:cubicBezTo>
                    <a:cubicBezTo>
                      <a:pt x="22" y="6"/>
                      <a:pt x="22" y="6"/>
                      <a:pt x="22" y="6"/>
                    </a:cubicBezTo>
                    <a:cubicBezTo>
                      <a:pt x="22" y="6"/>
                      <a:pt x="22" y="6"/>
                      <a:pt x="22" y="6"/>
                    </a:cubicBezTo>
                    <a:cubicBezTo>
                      <a:pt x="22" y="7"/>
                      <a:pt x="22" y="7"/>
                      <a:pt x="22" y="7"/>
                    </a:cubicBezTo>
                    <a:cubicBezTo>
                      <a:pt x="22" y="7"/>
                      <a:pt x="22" y="7"/>
                      <a:pt x="21" y="7"/>
                    </a:cubicBezTo>
                    <a:cubicBezTo>
                      <a:pt x="21" y="7"/>
                      <a:pt x="21" y="7"/>
                      <a:pt x="21" y="7"/>
                    </a:cubicBezTo>
                    <a:cubicBezTo>
                      <a:pt x="21" y="7"/>
                      <a:pt x="21" y="7"/>
                      <a:pt x="21" y="7"/>
                    </a:cubicBezTo>
                    <a:cubicBezTo>
                      <a:pt x="21" y="7"/>
                      <a:pt x="21" y="7"/>
                      <a:pt x="21" y="7"/>
                    </a:cubicBezTo>
                    <a:cubicBezTo>
                      <a:pt x="21" y="7"/>
                      <a:pt x="21" y="7"/>
                      <a:pt x="20" y="8"/>
                    </a:cubicBezTo>
                    <a:cubicBezTo>
                      <a:pt x="20" y="8"/>
                      <a:pt x="20" y="8"/>
                      <a:pt x="20" y="8"/>
                    </a:cubicBezTo>
                    <a:cubicBezTo>
                      <a:pt x="20" y="8"/>
                      <a:pt x="20" y="8"/>
                      <a:pt x="20" y="8"/>
                    </a:cubicBezTo>
                    <a:cubicBezTo>
                      <a:pt x="20" y="8"/>
                      <a:pt x="20" y="8"/>
                      <a:pt x="20" y="8"/>
                    </a:cubicBezTo>
                    <a:cubicBezTo>
                      <a:pt x="20" y="8"/>
                      <a:pt x="20" y="8"/>
                      <a:pt x="19" y="8"/>
                    </a:cubicBezTo>
                    <a:cubicBezTo>
                      <a:pt x="19" y="8"/>
                      <a:pt x="19" y="8"/>
                      <a:pt x="19" y="8"/>
                    </a:cubicBezTo>
                    <a:cubicBezTo>
                      <a:pt x="19" y="9"/>
                      <a:pt x="19" y="9"/>
                      <a:pt x="19" y="9"/>
                    </a:cubicBezTo>
                    <a:cubicBezTo>
                      <a:pt x="19" y="9"/>
                      <a:pt x="19" y="9"/>
                      <a:pt x="19" y="9"/>
                    </a:cubicBezTo>
                    <a:cubicBezTo>
                      <a:pt x="19" y="9"/>
                      <a:pt x="19" y="9"/>
                      <a:pt x="18" y="9"/>
                    </a:cubicBezTo>
                    <a:cubicBezTo>
                      <a:pt x="18" y="9"/>
                      <a:pt x="18" y="9"/>
                      <a:pt x="18" y="9"/>
                    </a:cubicBezTo>
                    <a:cubicBezTo>
                      <a:pt x="18" y="9"/>
                      <a:pt x="18" y="10"/>
                      <a:pt x="18" y="10"/>
                    </a:cubicBezTo>
                    <a:cubicBezTo>
                      <a:pt x="18" y="10"/>
                      <a:pt x="18" y="10"/>
                      <a:pt x="18" y="10"/>
                    </a:cubicBezTo>
                    <a:cubicBezTo>
                      <a:pt x="18" y="10"/>
                      <a:pt x="18" y="10"/>
                      <a:pt x="18" y="10"/>
                    </a:cubicBezTo>
                    <a:cubicBezTo>
                      <a:pt x="18" y="10"/>
                      <a:pt x="18" y="10"/>
                      <a:pt x="18" y="10"/>
                    </a:cubicBezTo>
                    <a:cubicBezTo>
                      <a:pt x="13" y="15"/>
                      <a:pt x="9" y="21"/>
                      <a:pt x="8" y="28"/>
                    </a:cubicBezTo>
                    <a:cubicBezTo>
                      <a:pt x="8" y="28"/>
                      <a:pt x="8" y="28"/>
                      <a:pt x="8" y="28"/>
                    </a:cubicBezTo>
                    <a:cubicBezTo>
                      <a:pt x="6" y="38"/>
                      <a:pt x="17" y="55"/>
                      <a:pt x="2" y="61"/>
                    </a:cubicBezTo>
                    <a:cubicBezTo>
                      <a:pt x="75" y="61"/>
                      <a:pt x="75" y="61"/>
                      <a:pt x="75" y="61"/>
                    </a:cubicBezTo>
                    <a:cubicBezTo>
                      <a:pt x="82" y="40"/>
                      <a:pt x="74" y="0"/>
                      <a:pt x="40" y="1"/>
                    </a:cubicBezTo>
                    <a:cubicBezTo>
                      <a:pt x="36" y="1"/>
                      <a:pt x="31" y="2"/>
                      <a:pt x="28" y="3"/>
                    </a:cubicBezTo>
                    <a:close/>
                    <a:moveTo>
                      <a:pt x="16" y="30"/>
                    </a:moveTo>
                    <a:cubicBezTo>
                      <a:pt x="40" y="30"/>
                      <a:pt x="40" y="30"/>
                      <a:pt x="40" y="30"/>
                    </a:cubicBezTo>
                    <a:cubicBezTo>
                      <a:pt x="42" y="16"/>
                      <a:pt x="42" y="16"/>
                      <a:pt x="42" y="16"/>
                    </a:cubicBezTo>
                    <a:cubicBezTo>
                      <a:pt x="43" y="30"/>
                      <a:pt x="43" y="30"/>
                      <a:pt x="43" y="30"/>
                    </a:cubicBezTo>
                    <a:cubicBezTo>
                      <a:pt x="45" y="30"/>
                      <a:pt x="45" y="30"/>
                      <a:pt x="45" y="30"/>
                    </a:cubicBezTo>
                    <a:cubicBezTo>
                      <a:pt x="46" y="23"/>
                      <a:pt x="46" y="23"/>
                      <a:pt x="46" y="23"/>
                    </a:cubicBezTo>
                    <a:cubicBezTo>
                      <a:pt x="49" y="30"/>
                      <a:pt x="49" y="30"/>
                      <a:pt x="49" y="30"/>
                    </a:cubicBezTo>
                    <a:cubicBezTo>
                      <a:pt x="64" y="30"/>
                      <a:pt x="64" y="30"/>
                      <a:pt x="64" y="30"/>
                    </a:cubicBezTo>
                    <a:cubicBezTo>
                      <a:pt x="64" y="31"/>
                      <a:pt x="64" y="32"/>
                      <a:pt x="64" y="33"/>
                    </a:cubicBezTo>
                    <a:cubicBezTo>
                      <a:pt x="64" y="47"/>
                      <a:pt x="53" y="58"/>
                      <a:pt x="40" y="58"/>
                    </a:cubicBezTo>
                    <a:cubicBezTo>
                      <a:pt x="26" y="58"/>
                      <a:pt x="15" y="47"/>
                      <a:pt x="15" y="33"/>
                    </a:cubicBezTo>
                    <a:cubicBezTo>
                      <a:pt x="15" y="31"/>
                      <a:pt x="15" y="29"/>
                      <a:pt x="16" y="27"/>
                    </a:cubicBezTo>
                    <a:cubicBezTo>
                      <a:pt x="16" y="29"/>
                      <a:pt x="16" y="30"/>
                      <a:pt x="16" y="30"/>
                    </a:cubicBezTo>
                    <a:close/>
                    <a:moveTo>
                      <a:pt x="49" y="35"/>
                    </a:moveTo>
                    <a:cubicBezTo>
                      <a:pt x="51" y="35"/>
                      <a:pt x="53" y="37"/>
                      <a:pt x="53" y="38"/>
                    </a:cubicBezTo>
                    <a:cubicBezTo>
                      <a:pt x="53" y="40"/>
                      <a:pt x="51" y="42"/>
                      <a:pt x="49" y="42"/>
                    </a:cubicBezTo>
                    <a:cubicBezTo>
                      <a:pt x="47" y="42"/>
                      <a:pt x="46" y="40"/>
                      <a:pt x="46" y="38"/>
                    </a:cubicBezTo>
                    <a:cubicBezTo>
                      <a:pt x="46" y="37"/>
                      <a:pt x="47" y="35"/>
                      <a:pt x="49" y="35"/>
                    </a:cubicBezTo>
                    <a:close/>
                    <a:moveTo>
                      <a:pt x="29" y="35"/>
                    </a:moveTo>
                    <a:cubicBezTo>
                      <a:pt x="31" y="35"/>
                      <a:pt x="33" y="37"/>
                      <a:pt x="33" y="38"/>
                    </a:cubicBezTo>
                    <a:cubicBezTo>
                      <a:pt x="33" y="40"/>
                      <a:pt x="31" y="42"/>
                      <a:pt x="29" y="42"/>
                    </a:cubicBezTo>
                    <a:cubicBezTo>
                      <a:pt x="28" y="42"/>
                      <a:pt x="26" y="40"/>
                      <a:pt x="26" y="38"/>
                    </a:cubicBezTo>
                    <a:cubicBezTo>
                      <a:pt x="26" y="37"/>
                      <a:pt x="28" y="35"/>
                      <a:pt x="29" y="35"/>
                    </a:cubicBezTo>
                    <a:close/>
                    <a:moveTo>
                      <a:pt x="79" y="102"/>
                    </a:moveTo>
                    <a:cubicBezTo>
                      <a:pt x="0" y="102"/>
                      <a:pt x="0" y="102"/>
                      <a:pt x="0" y="102"/>
                    </a:cubicBezTo>
                    <a:cubicBezTo>
                      <a:pt x="1" y="83"/>
                      <a:pt x="12" y="68"/>
                      <a:pt x="28" y="63"/>
                    </a:cubicBezTo>
                    <a:cubicBezTo>
                      <a:pt x="28" y="96"/>
                      <a:pt x="28" y="96"/>
                      <a:pt x="28" y="96"/>
                    </a:cubicBezTo>
                    <a:cubicBezTo>
                      <a:pt x="51" y="63"/>
                      <a:pt x="51" y="63"/>
                      <a:pt x="51" y="63"/>
                    </a:cubicBezTo>
                    <a:cubicBezTo>
                      <a:pt x="67" y="68"/>
                      <a:pt x="78" y="83"/>
                      <a:pt x="79" y="10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59" name="Freeform 53"/>
              <p:cNvSpPr>
                <a:spLocks noEditPoints="1"/>
              </p:cNvSpPr>
              <p:nvPr/>
            </p:nvSpPr>
            <p:spPr bwMode="auto">
              <a:xfrm>
                <a:off x="6314863" y="2442054"/>
                <a:ext cx="674520" cy="583200"/>
              </a:xfrm>
              <a:custGeom>
                <a:avLst/>
                <a:gdLst>
                  <a:gd name="T0" fmla="*/ 265 w 275"/>
                  <a:gd name="T1" fmla="*/ 71 h 238"/>
                  <a:gd name="T2" fmla="*/ 243 w 275"/>
                  <a:gd name="T3" fmla="*/ 62 h 238"/>
                  <a:gd name="T4" fmla="*/ 217 w 275"/>
                  <a:gd name="T5" fmla="*/ 62 h 238"/>
                  <a:gd name="T6" fmla="*/ 194 w 275"/>
                  <a:gd name="T7" fmla="*/ 43 h 238"/>
                  <a:gd name="T8" fmla="*/ 172 w 275"/>
                  <a:gd name="T9" fmla="*/ 43 h 238"/>
                  <a:gd name="T10" fmla="*/ 145 w 275"/>
                  <a:gd name="T11" fmla="*/ 0 h 238"/>
                  <a:gd name="T12" fmla="*/ 126 w 275"/>
                  <a:gd name="T13" fmla="*/ 0 h 238"/>
                  <a:gd name="T14" fmla="*/ 100 w 275"/>
                  <a:gd name="T15" fmla="*/ 43 h 238"/>
                  <a:gd name="T16" fmla="*/ 76 w 275"/>
                  <a:gd name="T17" fmla="*/ 44 h 238"/>
                  <a:gd name="T18" fmla="*/ 53 w 275"/>
                  <a:gd name="T19" fmla="*/ 62 h 238"/>
                  <a:gd name="T20" fmla="*/ 31 w 275"/>
                  <a:gd name="T21" fmla="*/ 62 h 238"/>
                  <a:gd name="T22" fmla="*/ 9 w 275"/>
                  <a:gd name="T23" fmla="*/ 71 h 238"/>
                  <a:gd name="T24" fmla="*/ 0 w 275"/>
                  <a:gd name="T25" fmla="*/ 93 h 238"/>
                  <a:gd name="T26" fmla="*/ 0 w 275"/>
                  <a:gd name="T27" fmla="*/ 207 h 238"/>
                  <a:gd name="T28" fmla="*/ 9 w 275"/>
                  <a:gd name="T29" fmla="*/ 229 h 238"/>
                  <a:gd name="T30" fmla="*/ 31 w 275"/>
                  <a:gd name="T31" fmla="*/ 238 h 238"/>
                  <a:gd name="T32" fmla="*/ 243 w 275"/>
                  <a:gd name="T33" fmla="*/ 238 h 238"/>
                  <a:gd name="T34" fmla="*/ 265 w 275"/>
                  <a:gd name="T35" fmla="*/ 229 h 238"/>
                  <a:gd name="T36" fmla="*/ 275 w 275"/>
                  <a:gd name="T37" fmla="*/ 207 h 238"/>
                  <a:gd name="T38" fmla="*/ 275 w 275"/>
                  <a:gd name="T39" fmla="*/ 93 h 238"/>
                  <a:gd name="T40" fmla="*/ 265 w 275"/>
                  <a:gd name="T41" fmla="*/ 71 h 238"/>
                  <a:gd name="T42" fmla="*/ 77 w 275"/>
                  <a:gd name="T43" fmla="*/ 50 h 238"/>
                  <a:gd name="T44" fmla="*/ 194 w 275"/>
                  <a:gd name="T45" fmla="*/ 49 h 238"/>
                  <a:gd name="T46" fmla="*/ 210 w 275"/>
                  <a:gd name="T47" fmla="*/ 58 h 238"/>
                  <a:gd name="T48" fmla="*/ 201 w 275"/>
                  <a:gd name="T49" fmla="*/ 56 h 238"/>
                  <a:gd name="T50" fmla="*/ 83 w 275"/>
                  <a:gd name="T51" fmla="*/ 57 h 238"/>
                  <a:gd name="T52" fmla="*/ 66 w 275"/>
                  <a:gd name="T53" fmla="*/ 74 h 238"/>
                  <a:gd name="T54" fmla="*/ 68 w 275"/>
                  <a:gd name="T55" fmla="*/ 83 h 238"/>
                  <a:gd name="T56" fmla="*/ 59 w 275"/>
                  <a:gd name="T57" fmla="*/ 68 h 238"/>
                  <a:gd name="T58" fmla="*/ 77 w 275"/>
                  <a:gd name="T59" fmla="*/ 50 h 238"/>
                  <a:gd name="T60" fmla="*/ 258 w 275"/>
                  <a:gd name="T61" fmla="*/ 207 h 238"/>
                  <a:gd name="T62" fmla="*/ 254 w 275"/>
                  <a:gd name="T63" fmla="*/ 217 h 238"/>
                  <a:gd name="T64" fmla="*/ 243 w 275"/>
                  <a:gd name="T65" fmla="*/ 222 h 238"/>
                  <a:gd name="T66" fmla="*/ 31 w 275"/>
                  <a:gd name="T67" fmla="*/ 222 h 238"/>
                  <a:gd name="T68" fmla="*/ 21 w 275"/>
                  <a:gd name="T69" fmla="*/ 217 h 238"/>
                  <a:gd name="T70" fmla="*/ 17 w 275"/>
                  <a:gd name="T71" fmla="*/ 207 h 238"/>
                  <a:gd name="T72" fmla="*/ 17 w 275"/>
                  <a:gd name="T73" fmla="*/ 93 h 238"/>
                  <a:gd name="T74" fmla="*/ 21 w 275"/>
                  <a:gd name="T75" fmla="*/ 83 h 238"/>
                  <a:gd name="T76" fmla="*/ 31 w 275"/>
                  <a:gd name="T77" fmla="*/ 78 h 238"/>
                  <a:gd name="T78" fmla="*/ 54 w 275"/>
                  <a:gd name="T79" fmla="*/ 78 h 238"/>
                  <a:gd name="T80" fmla="*/ 76 w 275"/>
                  <a:gd name="T81" fmla="*/ 92 h 238"/>
                  <a:gd name="T82" fmla="*/ 194 w 275"/>
                  <a:gd name="T83" fmla="*/ 92 h 238"/>
                  <a:gd name="T84" fmla="*/ 215 w 275"/>
                  <a:gd name="T85" fmla="*/ 78 h 238"/>
                  <a:gd name="T86" fmla="*/ 243 w 275"/>
                  <a:gd name="T87" fmla="*/ 78 h 238"/>
                  <a:gd name="T88" fmla="*/ 254 w 275"/>
                  <a:gd name="T89" fmla="*/ 83 h 238"/>
                  <a:gd name="T90" fmla="*/ 258 w 275"/>
                  <a:gd name="T91" fmla="*/ 93 h 238"/>
                  <a:gd name="T92" fmla="*/ 258 w 275"/>
                  <a:gd name="T93" fmla="*/ 20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5" h="238">
                    <a:moveTo>
                      <a:pt x="265" y="71"/>
                    </a:moveTo>
                    <a:cubicBezTo>
                      <a:pt x="260" y="65"/>
                      <a:pt x="252" y="62"/>
                      <a:pt x="243" y="62"/>
                    </a:cubicBezTo>
                    <a:cubicBezTo>
                      <a:pt x="217" y="62"/>
                      <a:pt x="217" y="62"/>
                      <a:pt x="217" y="62"/>
                    </a:cubicBezTo>
                    <a:cubicBezTo>
                      <a:pt x="215" y="51"/>
                      <a:pt x="205" y="43"/>
                      <a:pt x="194" y="43"/>
                    </a:cubicBezTo>
                    <a:cubicBezTo>
                      <a:pt x="172" y="43"/>
                      <a:pt x="172" y="43"/>
                      <a:pt x="172" y="43"/>
                    </a:cubicBezTo>
                    <a:cubicBezTo>
                      <a:pt x="155" y="30"/>
                      <a:pt x="148" y="15"/>
                      <a:pt x="145" y="0"/>
                    </a:cubicBezTo>
                    <a:cubicBezTo>
                      <a:pt x="138" y="0"/>
                      <a:pt x="132" y="0"/>
                      <a:pt x="126" y="0"/>
                    </a:cubicBezTo>
                    <a:cubicBezTo>
                      <a:pt x="123" y="20"/>
                      <a:pt x="114" y="33"/>
                      <a:pt x="100" y="43"/>
                    </a:cubicBezTo>
                    <a:cubicBezTo>
                      <a:pt x="76" y="44"/>
                      <a:pt x="76" y="44"/>
                      <a:pt x="76" y="44"/>
                    </a:cubicBezTo>
                    <a:cubicBezTo>
                      <a:pt x="65" y="44"/>
                      <a:pt x="56" y="51"/>
                      <a:pt x="53" y="62"/>
                    </a:cubicBezTo>
                    <a:cubicBezTo>
                      <a:pt x="31" y="62"/>
                      <a:pt x="31" y="62"/>
                      <a:pt x="31" y="62"/>
                    </a:cubicBezTo>
                    <a:cubicBezTo>
                      <a:pt x="23" y="62"/>
                      <a:pt x="15" y="65"/>
                      <a:pt x="9" y="71"/>
                    </a:cubicBezTo>
                    <a:cubicBezTo>
                      <a:pt x="3" y="77"/>
                      <a:pt x="0" y="84"/>
                      <a:pt x="0" y="93"/>
                    </a:cubicBezTo>
                    <a:cubicBezTo>
                      <a:pt x="0" y="207"/>
                      <a:pt x="0" y="207"/>
                      <a:pt x="0" y="207"/>
                    </a:cubicBezTo>
                    <a:cubicBezTo>
                      <a:pt x="0" y="215"/>
                      <a:pt x="3" y="223"/>
                      <a:pt x="9" y="229"/>
                    </a:cubicBezTo>
                    <a:cubicBezTo>
                      <a:pt x="15" y="235"/>
                      <a:pt x="23" y="238"/>
                      <a:pt x="31" y="238"/>
                    </a:cubicBezTo>
                    <a:cubicBezTo>
                      <a:pt x="243" y="238"/>
                      <a:pt x="243" y="238"/>
                      <a:pt x="243" y="238"/>
                    </a:cubicBezTo>
                    <a:cubicBezTo>
                      <a:pt x="252" y="238"/>
                      <a:pt x="260" y="235"/>
                      <a:pt x="265" y="229"/>
                    </a:cubicBezTo>
                    <a:cubicBezTo>
                      <a:pt x="271" y="223"/>
                      <a:pt x="275" y="215"/>
                      <a:pt x="275" y="207"/>
                    </a:cubicBezTo>
                    <a:cubicBezTo>
                      <a:pt x="275" y="93"/>
                      <a:pt x="275" y="93"/>
                      <a:pt x="275" y="93"/>
                    </a:cubicBezTo>
                    <a:cubicBezTo>
                      <a:pt x="275" y="84"/>
                      <a:pt x="271" y="77"/>
                      <a:pt x="265" y="71"/>
                    </a:cubicBezTo>
                    <a:close/>
                    <a:moveTo>
                      <a:pt x="77" y="50"/>
                    </a:moveTo>
                    <a:cubicBezTo>
                      <a:pt x="194" y="49"/>
                      <a:pt x="194" y="49"/>
                      <a:pt x="194" y="49"/>
                    </a:cubicBezTo>
                    <a:cubicBezTo>
                      <a:pt x="201" y="49"/>
                      <a:pt x="207" y="53"/>
                      <a:pt x="210" y="58"/>
                    </a:cubicBezTo>
                    <a:cubicBezTo>
                      <a:pt x="207" y="57"/>
                      <a:pt x="204" y="56"/>
                      <a:pt x="201" y="56"/>
                    </a:cubicBezTo>
                    <a:cubicBezTo>
                      <a:pt x="83" y="57"/>
                      <a:pt x="83" y="57"/>
                      <a:pt x="83" y="57"/>
                    </a:cubicBezTo>
                    <a:cubicBezTo>
                      <a:pt x="74" y="57"/>
                      <a:pt x="66" y="65"/>
                      <a:pt x="66" y="74"/>
                    </a:cubicBezTo>
                    <a:cubicBezTo>
                      <a:pt x="66" y="77"/>
                      <a:pt x="66" y="80"/>
                      <a:pt x="68" y="83"/>
                    </a:cubicBezTo>
                    <a:cubicBezTo>
                      <a:pt x="63" y="80"/>
                      <a:pt x="59" y="74"/>
                      <a:pt x="59" y="68"/>
                    </a:cubicBezTo>
                    <a:cubicBezTo>
                      <a:pt x="59" y="58"/>
                      <a:pt x="67" y="50"/>
                      <a:pt x="77" y="50"/>
                    </a:cubicBezTo>
                    <a:close/>
                    <a:moveTo>
                      <a:pt x="258" y="207"/>
                    </a:moveTo>
                    <a:cubicBezTo>
                      <a:pt x="258" y="211"/>
                      <a:pt x="256" y="214"/>
                      <a:pt x="254" y="217"/>
                    </a:cubicBezTo>
                    <a:cubicBezTo>
                      <a:pt x="251" y="220"/>
                      <a:pt x="247" y="222"/>
                      <a:pt x="243" y="222"/>
                    </a:cubicBezTo>
                    <a:cubicBezTo>
                      <a:pt x="31" y="222"/>
                      <a:pt x="31" y="222"/>
                      <a:pt x="31" y="222"/>
                    </a:cubicBezTo>
                    <a:cubicBezTo>
                      <a:pt x="27" y="222"/>
                      <a:pt x="24" y="220"/>
                      <a:pt x="21" y="217"/>
                    </a:cubicBezTo>
                    <a:cubicBezTo>
                      <a:pt x="18" y="214"/>
                      <a:pt x="17" y="211"/>
                      <a:pt x="17" y="207"/>
                    </a:cubicBezTo>
                    <a:cubicBezTo>
                      <a:pt x="17" y="93"/>
                      <a:pt x="17" y="93"/>
                      <a:pt x="17" y="93"/>
                    </a:cubicBezTo>
                    <a:cubicBezTo>
                      <a:pt x="17" y="89"/>
                      <a:pt x="18" y="85"/>
                      <a:pt x="21" y="83"/>
                    </a:cubicBezTo>
                    <a:cubicBezTo>
                      <a:pt x="24" y="80"/>
                      <a:pt x="27" y="78"/>
                      <a:pt x="31" y="78"/>
                    </a:cubicBezTo>
                    <a:cubicBezTo>
                      <a:pt x="54" y="78"/>
                      <a:pt x="54" y="78"/>
                      <a:pt x="54" y="78"/>
                    </a:cubicBezTo>
                    <a:cubicBezTo>
                      <a:pt x="58" y="87"/>
                      <a:pt x="67" y="92"/>
                      <a:pt x="76" y="92"/>
                    </a:cubicBezTo>
                    <a:cubicBezTo>
                      <a:pt x="194" y="92"/>
                      <a:pt x="194" y="92"/>
                      <a:pt x="194" y="92"/>
                    </a:cubicBezTo>
                    <a:cubicBezTo>
                      <a:pt x="203" y="92"/>
                      <a:pt x="211" y="86"/>
                      <a:pt x="215" y="78"/>
                    </a:cubicBezTo>
                    <a:cubicBezTo>
                      <a:pt x="243" y="78"/>
                      <a:pt x="243" y="78"/>
                      <a:pt x="243" y="78"/>
                    </a:cubicBezTo>
                    <a:cubicBezTo>
                      <a:pt x="247" y="78"/>
                      <a:pt x="251" y="80"/>
                      <a:pt x="254" y="83"/>
                    </a:cubicBezTo>
                    <a:cubicBezTo>
                      <a:pt x="256" y="85"/>
                      <a:pt x="258" y="89"/>
                      <a:pt x="258" y="93"/>
                    </a:cubicBezTo>
                    <a:lnTo>
                      <a:pt x="258" y="20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grpSp>
      <p:cxnSp>
        <p:nvCxnSpPr>
          <p:cNvPr id="60" name="直接连接符 59"/>
          <p:cNvCxnSpPr/>
          <p:nvPr/>
        </p:nvCxnSpPr>
        <p:spPr>
          <a:xfrm flipH="1">
            <a:off x="3696046" y="2508662"/>
            <a:ext cx="959982"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1" name="矩形 1"/>
          <p:cNvSpPr>
            <a:spLocks noChangeArrowheads="1"/>
          </p:cNvSpPr>
          <p:nvPr/>
        </p:nvSpPr>
        <p:spPr bwMode="auto">
          <a:xfrm>
            <a:off x="1171452" y="2081346"/>
            <a:ext cx="2524594" cy="94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3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cxnSp>
        <p:nvCxnSpPr>
          <p:cNvPr id="62" name="直接连接符 61"/>
          <p:cNvCxnSpPr/>
          <p:nvPr/>
        </p:nvCxnSpPr>
        <p:spPr>
          <a:xfrm flipH="1">
            <a:off x="3696046" y="5483910"/>
            <a:ext cx="959982"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3" name="矩形 1"/>
          <p:cNvSpPr>
            <a:spLocks noChangeArrowheads="1"/>
          </p:cNvSpPr>
          <p:nvPr/>
        </p:nvSpPr>
        <p:spPr bwMode="auto">
          <a:xfrm>
            <a:off x="1171452" y="5056594"/>
            <a:ext cx="2524594" cy="94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3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cxnSp>
        <p:nvCxnSpPr>
          <p:cNvPr id="64" name="直接连接符 63"/>
          <p:cNvCxnSpPr/>
          <p:nvPr/>
        </p:nvCxnSpPr>
        <p:spPr>
          <a:xfrm flipH="1">
            <a:off x="7535974" y="2555717"/>
            <a:ext cx="686863"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5" name="矩形 1"/>
          <p:cNvSpPr>
            <a:spLocks noChangeArrowheads="1"/>
          </p:cNvSpPr>
          <p:nvPr/>
        </p:nvSpPr>
        <p:spPr bwMode="auto">
          <a:xfrm>
            <a:off x="8226686" y="2128401"/>
            <a:ext cx="2524594" cy="94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3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cxnSp>
        <p:nvCxnSpPr>
          <p:cNvPr id="66" name="直接连接符 65"/>
          <p:cNvCxnSpPr/>
          <p:nvPr/>
        </p:nvCxnSpPr>
        <p:spPr>
          <a:xfrm flipH="1">
            <a:off x="7535974" y="4390537"/>
            <a:ext cx="686863"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7" name="矩形 1"/>
          <p:cNvSpPr>
            <a:spLocks noChangeArrowheads="1"/>
          </p:cNvSpPr>
          <p:nvPr/>
        </p:nvSpPr>
        <p:spPr bwMode="auto">
          <a:xfrm>
            <a:off x="8226686" y="3963221"/>
            <a:ext cx="2524594" cy="94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3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extLst>
      <p:ext uri="{BB962C8B-B14F-4D97-AF65-F5344CB8AC3E}">
        <p14:creationId xmlns:p14="http://schemas.microsoft.com/office/powerpoint/2010/main" val="355055917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12" decel="5750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400" fill="hold"/>
                                            <p:tgtEl>
                                              <p:spTgt spid="52"/>
                                            </p:tgtEl>
                                            <p:attrNameLst>
                                              <p:attrName>ppt_x</p:attrName>
                                            </p:attrNameLst>
                                          </p:cBhvr>
                                          <p:tavLst>
                                            <p:tav tm="0">
                                              <p:val>
                                                <p:strVal val="0-#ppt_w/2"/>
                                              </p:val>
                                            </p:tav>
                                            <p:tav tm="100000">
                                              <p:val>
                                                <p:strVal val="#ppt_x"/>
                                              </p:val>
                                            </p:tav>
                                          </p:tavLst>
                                        </p:anim>
                                        <p:anim calcmode="lin" valueType="num">
                                          <p:cBhvr additive="base">
                                            <p:cTn id="8" dur="400" fill="hold"/>
                                            <p:tgtEl>
                                              <p:spTgt spid="52"/>
                                            </p:tgtEl>
                                            <p:attrNameLst>
                                              <p:attrName>ppt_y</p:attrName>
                                            </p:attrNameLst>
                                          </p:cBhvr>
                                          <p:tavLst>
                                            <p:tav tm="0">
                                              <p:val>
                                                <p:strVal val="1+#ppt_h/2"/>
                                              </p:val>
                                            </p:tav>
                                            <p:tav tm="100000">
                                              <p:val>
                                                <p:strVal val="#ppt_y"/>
                                              </p:val>
                                            </p:tav>
                                          </p:tavLst>
                                        </p:anim>
                                      </p:childTnLst>
                                    </p:cTn>
                                  </p:par>
                                  <p:par>
                                    <p:cTn id="9" presetID="2" presetClass="entr" presetSubtype="9" decel="57500"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400" fill="hold"/>
                                            <p:tgtEl>
                                              <p:spTgt spid="46"/>
                                            </p:tgtEl>
                                            <p:attrNameLst>
                                              <p:attrName>ppt_x</p:attrName>
                                            </p:attrNameLst>
                                          </p:cBhvr>
                                          <p:tavLst>
                                            <p:tav tm="0">
                                              <p:val>
                                                <p:strVal val="0-#ppt_w/2"/>
                                              </p:val>
                                            </p:tav>
                                            <p:tav tm="100000">
                                              <p:val>
                                                <p:strVal val="#ppt_x"/>
                                              </p:val>
                                            </p:tav>
                                          </p:tavLst>
                                        </p:anim>
                                        <p:anim calcmode="lin" valueType="num">
                                          <p:cBhvr additive="base">
                                            <p:cTn id="12" dur="400" fill="hold"/>
                                            <p:tgtEl>
                                              <p:spTgt spid="46"/>
                                            </p:tgtEl>
                                            <p:attrNameLst>
                                              <p:attrName>ppt_y</p:attrName>
                                            </p:attrNameLst>
                                          </p:cBhvr>
                                          <p:tavLst>
                                            <p:tav tm="0">
                                              <p:val>
                                                <p:strVal val="0-#ppt_h/2"/>
                                              </p:val>
                                            </p:tav>
                                            <p:tav tm="100000">
                                              <p:val>
                                                <p:strVal val="#ppt_y"/>
                                              </p:val>
                                            </p:tav>
                                          </p:tavLst>
                                        </p:anim>
                                      </p:childTnLst>
                                    </p:cTn>
                                  </p:par>
                                  <p:par>
                                    <p:cTn id="13" presetID="2" presetClass="entr" presetSubtype="3" decel="57500"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400" fill="hold"/>
                                            <p:tgtEl>
                                              <p:spTgt spid="49"/>
                                            </p:tgtEl>
                                            <p:attrNameLst>
                                              <p:attrName>ppt_x</p:attrName>
                                            </p:attrNameLst>
                                          </p:cBhvr>
                                          <p:tavLst>
                                            <p:tav tm="0">
                                              <p:val>
                                                <p:strVal val="1+#ppt_w/2"/>
                                              </p:val>
                                            </p:tav>
                                            <p:tav tm="100000">
                                              <p:val>
                                                <p:strVal val="#ppt_x"/>
                                              </p:val>
                                            </p:tav>
                                          </p:tavLst>
                                        </p:anim>
                                        <p:anim calcmode="lin" valueType="num">
                                          <p:cBhvr additive="base">
                                            <p:cTn id="16" dur="400" fill="hold"/>
                                            <p:tgtEl>
                                              <p:spTgt spid="49"/>
                                            </p:tgtEl>
                                            <p:attrNameLst>
                                              <p:attrName>ppt_y</p:attrName>
                                            </p:attrNameLst>
                                          </p:cBhvr>
                                          <p:tavLst>
                                            <p:tav tm="0">
                                              <p:val>
                                                <p:strVal val="0-#ppt_h/2"/>
                                              </p:val>
                                            </p:tav>
                                            <p:tav tm="100000">
                                              <p:val>
                                                <p:strVal val="#ppt_y"/>
                                              </p:val>
                                            </p:tav>
                                          </p:tavLst>
                                        </p:anim>
                                      </p:childTnLst>
                                    </p:cTn>
                                  </p:par>
                                  <p:par>
                                    <p:cTn id="17" presetID="2" presetClass="entr" presetSubtype="6" decel="57500" fill="hold" nodeType="with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400" fill="hold"/>
                                            <p:tgtEl>
                                              <p:spTgt spid="55"/>
                                            </p:tgtEl>
                                            <p:attrNameLst>
                                              <p:attrName>ppt_x</p:attrName>
                                            </p:attrNameLst>
                                          </p:cBhvr>
                                          <p:tavLst>
                                            <p:tav tm="0">
                                              <p:val>
                                                <p:strVal val="1+#ppt_w/2"/>
                                              </p:val>
                                            </p:tav>
                                            <p:tav tm="100000">
                                              <p:val>
                                                <p:strVal val="#ppt_x"/>
                                              </p:val>
                                            </p:tav>
                                          </p:tavLst>
                                        </p:anim>
                                        <p:anim calcmode="lin" valueType="num">
                                          <p:cBhvr additive="base">
                                            <p:cTn id="20" dur="400" fill="hold"/>
                                            <p:tgtEl>
                                              <p:spTgt spid="55"/>
                                            </p:tgtEl>
                                            <p:attrNameLst>
                                              <p:attrName>ppt_y</p:attrName>
                                            </p:attrNameLst>
                                          </p:cBhvr>
                                          <p:tavLst>
                                            <p:tav tm="0">
                                              <p:val>
                                                <p:strVal val="1+#ppt_h/2"/>
                                              </p:val>
                                            </p:tav>
                                            <p:tav tm="100000">
                                              <p:val>
                                                <p:strVal val="#ppt_y"/>
                                              </p:val>
                                            </p:tav>
                                          </p:tavLst>
                                        </p:anim>
                                      </p:childTnLst>
                                    </p:cTn>
                                  </p:par>
                                </p:childTnLst>
                              </p:cTn>
                            </p:par>
                            <p:par>
                              <p:cTn id="21" fill="hold">
                                <p:stCondLst>
                                  <p:cond delay="400"/>
                                </p:stCondLst>
                                <p:childTnLst>
                                  <p:par>
                                    <p:cTn id="22" presetID="22" presetClass="entr" presetSubtype="2" fill="hold" nodeType="afterEffect">
                                      <p:stCondLst>
                                        <p:cond delay="0"/>
                                      </p:stCondLst>
                                      <p:childTnLst>
                                        <p:set>
                                          <p:cBhvr>
                                            <p:cTn id="23" dur="1" fill="hold">
                                              <p:stCondLst>
                                                <p:cond delay="0"/>
                                              </p:stCondLst>
                                            </p:cTn>
                                            <p:tgtEl>
                                              <p:spTgt spid="60"/>
                                            </p:tgtEl>
                                            <p:attrNameLst>
                                              <p:attrName>style.visibility</p:attrName>
                                            </p:attrNameLst>
                                          </p:cBhvr>
                                          <p:to>
                                            <p:strVal val="visible"/>
                                          </p:to>
                                        </p:set>
                                        <p:animEffect transition="in" filter="wipe(right)">
                                          <p:cBhvr>
                                            <p:cTn id="24" dur="500"/>
                                            <p:tgtEl>
                                              <p:spTgt spid="60"/>
                                            </p:tgtEl>
                                          </p:cBhvr>
                                        </p:animEffect>
                                      </p:childTnLst>
                                    </p:cTn>
                                  </p:par>
                                </p:childTnLst>
                              </p:cTn>
                            </p:par>
                            <p:par>
                              <p:cTn id="25" fill="hold">
                                <p:stCondLst>
                                  <p:cond delay="900"/>
                                </p:stCondLst>
                                <p:childTnLst>
                                  <p:par>
                                    <p:cTn id="26" presetID="2" presetClass="entr" presetSubtype="8" fill="hold" grpId="0" nodeType="afterEffect" p14:presetBounceEnd="50000">
                                      <p:stCondLst>
                                        <p:cond delay="0"/>
                                      </p:stCondLst>
                                      <p:childTnLst>
                                        <p:set>
                                          <p:cBhvr>
                                            <p:cTn id="27" dur="1" fill="hold">
                                              <p:stCondLst>
                                                <p:cond delay="0"/>
                                              </p:stCondLst>
                                            </p:cTn>
                                            <p:tgtEl>
                                              <p:spTgt spid="61"/>
                                            </p:tgtEl>
                                            <p:attrNameLst>
                                              <p:attrName>style.visibility</p:attrName>
                                            </p:attrNameLst>
                                          </p:cBhvr>
                                          <p:to>
                                            <p:strVal val="visible"/>
                                          </p:to>
                                        </p:set>
                                        <p:anim calcmode="lin" valueType="num" p14:bounceEnd="50000">
                                          <p:cBhvr additive="base">
                                            <p:cTn id="28" dur="300" fill="hold"/>
                                            <p:tgtEl>
                                              <p:spTgt spid="61"/>
                                            </p:tgtEl>
                                            <p:attrNameLst>
                                              <p:attrName>ppt_x</p:attrName>
                                            </p:attrNameLst>
                                          </p:cBhvr>
                                          <p:tavLst>
                                            <p:tav tm="0">
                                              <p:val>
                                                <p:strVal val="0-#ppt_w/2"/>
                                              </p:val>
                                            </p:tav>
                                            <p:tav tm="100000">
                                              <p:val>
                                                <p:strVal val="#ppt_x"/>
                                              </p:val>
                                            </p:tav>
                                          </p:tavLst>
                                        </p:anim>
                                        <p:anim calcmode="lin" valueType="num" p14:bounceEnd="50000">
                                          <p:cBhvr additive="base">
                                            <p:cTn id="29" dur="300" fill="hold"/>
                                            <p:tgtEl>
                                              <p:spTgt spid="61"/>
                                            </p:tgtEl>
                                            <p:attrNameLst>
                                              <p:attrName>ppt_y</p:attrName>
                                            </p:attrNameLst>
                                          </p:cBhvr>
                                          <p:tavLst>
                                            <p:tav tm="0">
                                              <p:val>
                                                <p:strVal val="#ppt_y"/>
                                              </p:val>
                                            </p:tav>
                                            <p:tav tm="100000">
                                              <p:val>
                                                <p:strVal val="#ppt_y"/>
                                              </p:val>
                                            </p:tav>
                                          </p:tavLst>
                                        </p:anim>
                                      </p:childTnLst>
                                    </p:cTn>
                                  </p:par>
                                </p:childTnLst>
                              </p:cTn>
                            </p:par>
                            <p:par>
                              <p:cTn id="30" fill="hold">
                                <p:stCondLst>
                                  <p:cond delay="1200"/>
                                </p:stCondLst>
                                <p:childTnLst>
                                  <p:par>
                                    <p:cTn id="31" presetID="22" presetClass="entr" presetSubtype="2" fill="hold" nodeType="afterEffect">
                                      <p:stCondLst>
                                        <p:cond delay="0"/>
                                      </p:stCondLst>
                                      <p:childTnLst>
                                        <p:set>
                                          <p:cBhvr>
                                            <p:cTn id="32" dur="1" fill="hold">
                                              <p:stCondLst>
                                                <p:cond delay="0"/>
                                              </p:stCondLst>
                                            </p:cTn>
                                            <p:tgtEl>
                                              <p:spTgt spid="62"/>
                                            </p:tgtEl>
                                            <p:attrNameLst>
                                              <p:attrName>style.visibility</p:attrName>
                                            </p:attrNameLst>
                                          </p:cBhvr>
                                          <p:to>
                                            <p:strVal val="visible"/>
                                          </p:to>
                                        </p:set>
                                        <p:animEffect transition="in" filter="wipe(right)">
                                          <p:cBhvr>
                                            <p:cTn id="33" dur="500"/>
                                            <p:tgtEl>
                                              <p:spTgt spid="62"/>
                                            </p:tgtEl>
                                          </p:cBhvr>
                                        </p:animEffect>
                                      </p:childTnLst>
                                    </p:cTn>
                                  </p:par>
                                </p:childTnLst>
                              </p:cTn>
                            </p:par>
                            <p:par>
                              <p:cTn id="34" fill="hold">
                                <p:stCondLst>
                                  <p:cond delay="1700"/>
                                </p:stCondLst>
                                <p:childTnLst>
                                  <p:par>
                                    <p:cTn id="35" presetID="2" presetClass="entr" presetSubtype="8" fill="hold" grpId="0" nodeType="afterEffect" p14:presetBounceEnd="50000">
                                      <p:stCondLst>
                                        <p:cond delay="0"/>
                                      </p:stCondLst>
                                      <p:childTnLst>
                                        <p:set>
                                          <p:cBhvr>
                                            <p:cTn id="36" dur="1" fill="hold">
                                              <p:stCondLst>
                                                <p:cond delay="0"/>
                                              </p:stCondLst>
                                            </p:cTn>
                                            <p:tgtEl>
                                              <p:spTgt spid="63"/>
                                            </p:tgtEl>
                                            <p:attrNameLst>
                                              <p:attrName>style.visibility</p:attrName>
                                            </p:attrNameLst>
                                          </p:cBhvr>
                                          <p:to>
                                            <p:strVal val="visible"/>
                                          </p:to>
                                        </p:set>
                                        <p:anim calcmode="lin" valueType="num" p14:bounceEnd="50000">
                                          <p:cBhvr additive="base">
                                            <p:cTn id="37" dur="300" fill="hold"/>
                                            <p:tgtEl>
                                              <p:spTgt spid="63"/>
                                            </p:tgtEl>
                                            <p:attrNameLst>
                                              <p:attrName>ppt_x</p:attrName>
                                            </p:attrNameLst>
                                          </p:cBhvr>
                                          <p:tavLst>
                                            <p:tav tm="0">
                                              <p:val>
                                                <p:strVal val="0-#ppt_w/2"/>
                                              </p:val>
                                            </p:tav>
                                            <p:tav tm="100000">
                                              <p:val>
                                                <p:strVal val="#ppt_x"/>
                                              </p:val>
                                            </p:tav>
                                          </p:tavLst>
                                        </p:anim>
                                        <p:anim calcmode="lin" valueType="num" p14:bounceEnd="50000">
                                          <p:cBhvr additive="base">
                                            <p:cTn id="38" dur="300" fill="hold"/>
                                            <p:tgtEl>
                                              <p:spTgt spid="63"/>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22" presetClass="entr" presetSubtype="8" fill="hold" nodeType="after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wipe(left)">
                                          <p:cBhvr>
                                            <p:cTn id="42" dur="500"/>
                                            <p:tgtEl>
                                              <p:spTgt spid="64"/>
                                            </p:tgtEl>
                                          </p:cBhvr>
                                        </p:animEffect>
                                      </p:childTnLst>
                                    </p:cTn>
                                  </p:par>
                                </p:childTnLst>
                              </p:cTn>
                            </p:par>
                            <p:par>
                              <p:cTn id="43" fill="hold">
                                <p:stCondLst>
                                  <p:cond delay="2500"/>
                                </p:stCondLst>
                                <p:childTnLst>
                                  <p:par>
                                    <p:cTn id="44" presetID="2" presetClass="entr" presetSubtype="2" fill="hold" grpId="0" nodeType="afterEffect" p14:presetBounceEnd="50000">
                                      <p:stCondLst>
                                        <p:cond delay="0"/>
                                      </p:stCondLst>
                                      <p:childTnLst>
                                        <p:set>
                                          <p:cBhvr>
                                            <p:cTn id="45" dur="1" fill="hold">
                                              <p:stCondLst>
                                                <p:cond delay="0"/>
                                              </p:stCondLst>
                                            </p:cTn>
                                            <p:tgtEl>
                                              <p:spTgt spid="65"/>
                                            </p:tgtEl>
                                            <p:attrNameLst>
                                              <p:attrName>style.visibility</p:attrName>
                                            </p:attrNameLst>
                                          </p:cBhvr>
                                          <p:to>
                                            <p:strVal val="visible"/>
                                          </p:to>
                                        </p:set>
                                        <p:anim calcmode="lin" valueType="num" p14:bounceEnd="50000">
                                          <p:cBhvr additive="base">
                                            <p:cTn id="46" dur="300" fill="hold"/>
                                            <p:tgtEl>
                                              <p:spTgt spid="65"/>
                                            </p:tgtEl>
                                            <p:attrNameLst>
                                              <p:attrName>ppt_x</p:attrName>
                                            </p:attrNameLst>
                                          </p:cBhvr>
                                          <p:tavLst>
                                            <p:tav tm="0">
                                              <p:val>
                                                <p:strVal val="1+#ppt_w/2"/>
                                              </p:val>
                                            </p:tav>
                                            <p:tav tm="100000">
                                              <p:val>
                                                <p:strVal val="#ppt_x"/>
                                              </p:val>
                                            </p:tav>
                                          </p:tavLst>
                                        </p:anim>
                                        <p:anim calcmode="lin" valueType="num" p14:bounceEnd="50000">
                                          <p:cBhvr additive="base">
                                            <p:cTn id="47" dur="300" fill="hold"/>
                                            <p:tgtEl>
                                              <p:spTgt spid="65"/>
                                            </p:tgtEl>
                                            <p:attrNameLst>
                                              <p:attrName>ppt_y</p:attrName>
                                            </p:attrNameLst>
                                          </p:cBhvr>
                                          <p:tavLst>
                                            <p:tav tm="0">
                                              <p:val>
                                                <p:strVal val="#ppt_y"/>
                                              </p:val>
                                            </p:tav>
                                            <p:tav tm="100000">
                                              <p:val>
                                                <p:strVal val="#ppt_y"/>
                                              </p:val>
                                            </p:tav>
                                          </p:tavLst>
                                        </p:anim>
                                      </p:childTnLst>
                                    </p:cTn>
                                  </p:par>
                                </p:childTnLst>
                              </p:cTn>
                            </p:par>
                            <p:par>
                              <p:cTn id="48" fill="hold">
                                <p:stCondLst>
                                  <p:cond delay="2800"/>
                                </p:stCondLst>
                                <p:childTnLst>
                                  <p:par>
                                    <p:cTn id="49" presetID="22" presetClass="entr" presetSubtype="8" fill="hold" nodeType="afterEffect">
                                      <p:stCondLst>
                                        <p:cond delay="0"/>
                                      </p:stCondLst>
                                      <p:childTnLst>
                                        <p:set>
                                          <p:cBhvr>
                                            <p:cTn id="50" dur="1" fill="hold">
                                              <p:stCondLst>
                                                <p:cond delay="0"/>
                                              </p:stCondLst>
                                            </p:cTn>
                                            <p:tgtEl>
                                              <p:spTgt spid="66"/>
                                            </p:tgtEl>
                                            <p:attrNameLst>
                                              <p:attrName>style.visibility</p:attrName>
                                            </p:attrNameLst>
                                          </p:cBhvr>
                                          <p:to>
                                            <p:strVal val="visible"/>
                                          </p:to>
                                        </p:set>
                                        <p:animEffect transition="in" filter="wipe(left)">
                                          <p:cBhvr>
                                            <p:cTn id="51" dur="500"/>
                                            <p:tgtEl>
                                              <p:spTgt spid="66"/>
                                            </p:tgtEl>
                                          </p:cBhvr>
                                        </p:animEffect>
                                      </p:childTnLst>
                                    </p:cTn>
                                  </p:par>
                                </p:childTnLst>
                              </p:cTn>
                            </p:par>
                            <p:par>
                              <p:cTn id="52" fill="hold">
                                <p:stCondLst>
                                  <p:cond delay="3300"/>
                                </p:stCondLst>
                                <p:childTnLst>
                                  <p:par>
                                    <p:cTn id="53" presetID="2" presetClass="entr" presetSubtype="2" fill="hold" grpId="0" nodeType="afterEffect" p14:presetBounceEnd="50000">
                                      <p:stCondLst>
                                        <p:cond delay="0"/>
                                      </p:stCondLst>
                                      <p:childTnLst>
                                        <p:set>
                                          <p:cBhvr>
                                            <p:cTn id="54" dur="1" fill="hold">
                                              <p:stCondLst>
                                                <p:cond delay="0"/>
                                              </p:stCondLst>
                                            </p:cTn>
                                            <p:tgtEl>
                                              <p:spTgt spid="67"/>
                                            </p:tgtEl>
                                            <p:attrNameLst>
                                              <p:attrName>style.visibility</p:attrName>
                                            </p:attrNameLst>
                                          </p:cBhvr>
                                          <p:to>
                                            <p:strVal val="visible"/>
                                          </p:to>
                                        </p:set>
                                        <p:anim calcmode="lin" valueType="num" p14:bounceEnd="50000">
                                          <p:cBhvr additive="base">
                                            <p:cTn id="55" dur="300" fill="hold"/>
                                            <p:tgtEl>
                                              <p:spTgt spid="67"/>
                                            </p:tgtEl>
                                            <p:attrNameLst>
                                              <p:attrName>ppt_x</p:attrName>
                                            </p:attrNameLst>
                                          </p:cBhvr>
                                          <p:tavLst>
                                            <p:tav tm="0">
                                              <p:val>
                                                <p:strVal val="1+#ppt_w/2"/>
                                              </p:val>
                                            </p:tav>
                                            <p:tav tm="100000">
                                              <p:val>
                                                <p:strVal val="#ppt_x"/>
                                              </p:val>
                                            </p:tav>
                                          </p:tavLst>
                                        </p:anim>
                                        <p:anim calcmode="lin" valueType="num" p14:bounceEnd="50000">
                                          <p:cBhvr additive="base">
                                            <p:cTn id="56" dur="3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3" grpId="0"/>
          <p:bldP spid="65" grpId="0"/>
          <p:bldP spid="67" grpId="0"/>
        </p:bldLst>
      </p:timing>
    </mc:Choice>
    <mc:Fallback xmlns="">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12" decel="5750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400" fill="hold"/>
                                            <p:tgtEl>
                                              <p:spTgt spid="52"/>
                                            </p:tgtEl>
                                            <p:attrNameLst>
                                              <p:attrName>ppt_x</p:attrName>
                                            </p:attrNameLst>
                                          </p:cBhvr>
                                          <p:tavLst>
                                            <p:tav tm="0">
                                              <p:val>
                                                <p:strVal val="0-#ppt_w/2"/>
                                              </p:val>
                                            </p:tav>
                                            <p:tav tm="100000">
                                              <p:val>
                                                <p:strVal val="#ppt_x"/>
                                              </p:val>
                                            </p:tav>
                                          </p:tavLst>
                                        </p:anim>
                                        <p:anim calcmode="lin" valueType="num">
                                          <p:cBhvr additive="base">
                                            <p:cTn id="8" dur="400" fill="hold"/>
                                            <p:tgtEl>
                                              <p:spTgt spid="52"/>
                                            </p:tgtEl>
                                            <p:attrNameLst>
                                              <p:attrName>ppt_y</p:attrName>
                                            </p:attrNameLst>
                                          </p:cBhvr>
                                          <p:tavLst>
                                            <p:tav tm="0">
                                              <p:val>
                                                <p:strVal val="1+#ppt_h/2"/>
                                              </p:val>
                                            </p:tav>
                                            <p:tav tm="100000">
                                              <p:val>
                                                <p:strVal val="#ppt_y"/>
                                              </p:val>
                                            </p:tav>
                                          </p:tavLst>
                                        </p:anim>
                                      </p:childTnLst>
                                    </p:cTn>
                                  </p:par>
                                  <p:par>
                                    <p:cTn id="9" presetID="2" presetClass="entr" presetSubtype="9" decel="57500"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400" fill="hold"/>
                                            <p:tgtEl>
                                              <p:spTgt spid="46"/>
                                            </p:tgtEl>
                                            <p:attrNameLst>
                                              <p:attrName>ppt_x</p:attrName>
                                            </p:attrNameLst>
                                          </p:cBhvr>
                                          <p:tavLst>
                                            <p:tav tm="0">
                                              <p:val>
                                                <p:strVal val="0-#ppt_w/2"/>
                                              </p:val>
                                            </p:tav>
                                            <p:tav tm="100000">
                                              <p:val>
                                                <p:strVal val="#ppt_x"/>
                                              </p:val>
                                            </p:tav>
                                          </p:tavLst>
                                        </p:anim>
                                        <p:anim calcmode="lin" valueType="num">
                                          <p:cBhvr additive="base">
                                            <p:cTn id="12" dur="400" fill="hold"/>
                                            <p:tgtEl>
                                              <p:spTgt spid="46"/>
                                            </p:tgtEl>
                                            <p:attrNameLst>
                                              <p:attrName>ppt_y</p:attrName>
                                            </p:attrNameLst>
                                          </p:cBhvr>
                                          <p:tavLst>
                                            <p:tav tm="0">
                                              <p:val>
                                                <p:strVal val="0-#ppt_h/2"/>
                                              </p:val>
                                            </p:tav>
                                            <p:tav tm="100000">
                                              <p:val>
                                                <p:strVal val="#ppt_y"/>
                                              </p:val>
                                            </p:tav>
                                          </p:tavLst>
                                        </p:anim>
                                      </p:childTnLst>
                                    </p:cTn>
                                  </p:par>
                                  <p:par>
                                    <p:cTn id="13" presetID="2" presetClass="entr" presetSubtype="3" decel="57500"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400" fill="hold"/>
                                            <p:tgtEl>
                                              <p:spTgt spid="49"/>
                                            </p:tgtEl>
                                            <p:attrNameLst>
                                              <p:attrName>ppt_x</p:attrName>
                                            </p:attrNameLst>
                                          </p:cBhvr>
                                          <p:tavLst>
                                            <p:tav tm="0">
                                              <p:val>
                                                <p:strVal val="1+#ppt_w/2"/>
                                              </p:val>
                                            </p:tav>
                                            <p:tav tm="100000">
                                              <p:val>
                                                <p:strVal val="#ppt_x"/>
                                              </p:val>
                                            </p:tav>
                                          </p:tavLst>
                                        </p:anim>
                                        <p:anim calcmode="lin" valueType="num">
                                          <p:cBhvr additive="base">
                                            <p:cTn id="16" dur="400" fill="hold"/>
                                            <p:tgtEl>
                                              <p:spTgt spid="49"/>
                                            </p:tgtEl>
                                            <p:attrNameLst>
                                              <p:attrName>ppt_y</p:attrName>
                                            </p:attrNameLst>
                                          </p:cBhvr>
                                          <p:tavLst>
                                            <p:tav tm="0">
                                              <p:val>
                                                <p:strVal val="0-#ppt_h/2"/>
                                              </p:val>
                                            </p:tav>
                                            <p:tav tm="100000">
                                              <p:val>
                                                <p:strVal val="#ppt_y"/>
                                              </p:val>
                                            </p:tav>
                                          </p:tavLst>
                                        </p:anim>
                                      </p:childTnLst>
                                    </p:cTn>
                                  </p:par>
                                  <p:par>
                                    <p:cTn id="17" presetID="2" presetClass="entr" presetSubtype="6" decel="57500" fill="hold" nodeType="with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400" fill="hold"/>
                                            <p:tgtEl>
                                              <p:spTgt spid="55"/>
                                            </p:tgtEl>
                                            <p:attrNameLst>
                                              <p:attrName>ppt_x</p:attrName>
                                            </p:attrNameLst>
                                          </p:cBhvr>
                                          <p:tavLst>
                                            <p:tav tm="0">
                                              <p:val>
                                                <p:strVal val="1+#ppt_w/2"/>
                                              </p:val>
                                            </p:tav>
                                            <p:tav tm="100000">
                                              <p:val>
                                                <p:strVal val="#ppt_x"/>
                                              </p:val>
                                            </p:tav>
                                          </p:tavLst>
                                        </p:anim>
                                        <p:anim calcmode="lin" valueType="num">
                                          <p:cBhvr additive="base">
                                            <p:cTn id="20" dur="400" fill="hold"/>
                                            <p:tgtEl>
                                              <p:spTgt spid="55"/>
                                            </p:tgtEl>
                                            <p:attrNameLst>
                                              <p:attrName>ppt_y</p:attrName>
                                            </p:attrNameLst>
                                          </p:cBhvr>
                                          <p:tavLst>
                                            <p:tav tm="0">
                                              <p:val>
                                                <p:strVal val="1+#ppt_h/2"/>
                                              </p:val>
                                            </p:tav>
                                            <p:tav tm="100000">
                                              <p:val>
                                                <p:strVal val="#ppt_y"/>
                                              </p:val>
                                            </p:tav>
                                          </p:tavLst>
                                        </p:anim>
                                      </p:childTnLst>
                                    </p:cTn>
                                  </p:par>
                                </p:childTnLst>
                              </p:cTn>
                            </p:par>
                            <p:par>
                              <p:cTn id="21" fill="hold">
                                <p:stCondLst>
                                  <p:cond delay="400"/>
                                </p:stCondLst>
                                <p:childTnLst>
                                  <p:par>
                                    <p:cTn id="22" presetID="22" presetClass="entr" presetSubtype="2" fill="hold" nodeType="afterEffect">
                                      <p:stCondLst>
                                        <p:cond delay="0"/>
                                      </p:stCondLst>
                                      <p:childTnLst>
                                        <p:set>
                                          <p:cBhvr>
                                            <p:cTn id="23" dur="1" fill="hold">
                                              <p:stCondLst>
                                                <p:cond delay="0"/>
                                              </p:stCondLst>
                                            </p:cTn>
                                            <p:tgtEl>
                                              <p:spTgt spid="60"/>
                                            </p:tgtEl>
                                            <p:attrNameLst>
                                              <p:attrName>style.visibility</p:attrName>
                                            </p:attrNameLst>
                                          </p:cBhvr>
                                          <p:to>
                                            <p:strVal val="visible"/>
                                          </p:to>
                                        </p:set>
                                        <p:animEffect transition="in" filter="wipe(right)">
                                          <p:cBhvr>
                                            <p:cTn id="24" dur="500"/>
                                            <p:tgtEl>
                                              <p:spTgt spid="60"/>
                                            </p:tgtEl>
                                          </p:cBhvr>
                                        </p:animEffect>
                                      </p:childTnLst>
                                    </p:cTn>
                                  </p:par>
                                </p:childTnLst>
                              </p:cTn>
                            </p:par>
                            <p:par>
                              <p:cTn id="25" fill="hold">
                                <p:stCondLst>
                                  <p:cond delay="900"/>
                                </p:stCondLst>
                                <p:childTnLst>
                                  <p:par>
                                    <p:cTn id="26" presetID="2" presetClass="entr" presetSubtype="8" fill="hold" grpId="0" nodeType="afterEffect">
                                      <p:stCondLst>
                                        <p:cond delay="0"/>
                                      </p:stCondLst>
                                      <p:childTnLst>
                                        <p:set>
                                          <p:cBhvr>
                                            <p:cTn id="27" dur="1" fill="hold">
                                              <p:stCondLst>
                                                <p:cond delay="0"/>
                                              </p:stCondLst>
                                            </p:cTn>
                                            <p:tgtEl>
                                              <p:spTgt spid="61"/>
                                            </p:tgtEl>
                                            <p:attrNameLst>
                                              <p:attrName>style.visibility</p:attrName>
                                            </p:attrNameLst>
                                          </p:cBhvr>
                                          <p:to>
                                            <p:strVal val="visible"/>
                                          </p:to>
                                        </p:set>
                                        <p:anim calcmode="lin" valueType="num">
                                          <p:cBhvr additive="base">
                                            <p:cTn id="28" dur="300" fill="hold"/>
                                            <p:tgtEl>
                                              <p:spTgt spid="61"/>
                                            </p:tgtEl>
                                            <p:attrNameLst>
                                              <p:attrName>ppt_x</p:attrName>
                                            </p:attrNameLst>
                                          </p:cBhvr>
                                          <p:tavLst>
                                            <p:tav tm="0">
                                              <p:val>
                                                <p:strVal val="0-#ppt_w/2"/>
                                              </p:val>
                                            </p:tav>
                                            <p:tav tm="100000">
                                              <p:val>
                                                <p:strVal val="#ppt_x"/>
                                              </p:val>
                                            </p:tav>
                                          </p:tavLst>
                                        </p:anim>
                                        <p:anim calcmode="lin" valueType="num">
                                          <p:cBhvr additive="base">
                                            <p:cTn id="29" dur="300" fill="hold"/>
                                            <p:tgtEl>
                                              <p:spTgt spid="61"/>
                                            </p:tgtEl>
                                            <p:attrNameLst>
                                              <p:attrName>ppt_y</p:attrName>
                                            </p:attrNameLst>
                                          </p:cBhvr>
                                          <p:tavLst>
                                            <p:tav tm="0">
                                              <p:val>
                                                <p:strVal val="#ppt_y"/>
                                              </p:val>
                                            </p:tav>
                                            <p:tav tm="100000">
                                              <p:val>
                                                <p:strVal val="#ppt_y"/>
                                              </p:val>
                                            </p:tav>
                                          </p:tavLst>
                                        </p:anim>
                                      </p:childTnLst>
                                    </p:cTn>
                                  </p:par>
                                </p:childTnLst>
                              </p:cTn>
                            </p:par>
                            <p:par>
                              <p:cTn id="30" fill="hold">
                                <p:stCondLst>
                                  <p:cond delay="1200"/>
                                </p:stCondLst>
                                <p:childTnLst>
                                  <p:par>
                                    <p:cTn id="31" presetID="22" presetClass="entr" presetSubtype="2" fill="hold" nodeType="afterEffect">
                                      <p:stCondLst>
                                        <p:cond delay="0"/>
                                      </p:stCondLst>
                                      <p:childTnLst>
                                        <p:set>
                                          <p:cBhvr>
                                            <p:cTn id="32" dur="1" fill="hold">
                                              <p:stCondLst>
                                                <p:cond delay="0"/>
                                              </p:stCondLst>
                                            </p:cTn>
                                            <p:tgtEl>
                                              <p:spTgt spid="62"/>
                                            </p:tgtEl>
                                            <p:attrNameLst>
                                              <p:attrName>style.visibility</p:attrName>
                                            </p:attrNameLst>
                                          </p:cBhvr>
                                          <p:to>
                                            <p:strVal val="visible"/>
                                          </p:to>
                                        </p:set>
                                        <p:animEffect transition="in" filter="wipe(right)">
                                          <p:cBhvr>
                                            <p:cTn id="33" dur="500"/>
                                            <p:tgtEl>
                                              <p:spTgt spid="62"/>
                                            </p:tgtEl>
                                          </p:cBhvr>
                                        </p:animEffect>
                                      </p:childTnLst>
                                    </p:cTn>
                                  </p:par>
                                </p:childTnLst>
                              </p:cTn>
                            </p:par>
                            <p:par>
                              <p:cTn id="34" fill="hold">
                                <p:stCondLst>
                                  <p:cond delay="1700"/>
                                </p:stCondLst>
                                <p:childTnLst>
                                  <p:par>
                                    <p:cTn id="35" presetID="2" presetClass="entr" presetSubtype="8" fill="hold" grpId="0" nodeType="afterEffect">
                                      <p:stCondLst>
                                        <p:cond delay="0"/>
                                      </p:stCondLst>
                                      <p:childTnLst>
                                        <p:set>
                                          <p:cBhvr>
                                            <p:cTn id="36" dur="1" fill="hold">
                                              <p:stCondLst>
                                                <p:cond delay="0"/>
                                              </p:stCondLst>
                                            </p:cTn>
                                            <p:tgtEl>
                                              <p:spTgt spid="63"/>
                                            </p:tgtEl>
                                            <p:attrNameLst>
                                              <p:attrName>style.visibility</p:attrName>
                                            </p:attrNameLst>
                                          </p:cBhvr>
                                          <p:to>
                                            <p:strVal val="visible"/>
                                          </p:to>
                                        </p:set>
                                        <p:anim calcmode="lin" valueType="num">
                                          <p:cBhvr additive="base">
                                            <p:cTn id="37" dur="300" fill="hold"/>
                                            <p:tgtEl>
                                              <p:spTgt spid="63"/>
                                            </p:tgtEl>
                                            <p:attrNameLst>
                                              <p:attrName>ppt_x</p:attrName>
                                            </p:attrNameLst>
                                          </p:cBhvr>
                                          <p:tavLst>
                                            <p:tav tm="0">
                                              <p:val>
                                                <p:strVal val="0-#ppt_w/2"/>
                                              </p:val>
                                            </p:tav>
                                            <p:tav tm="100000">
                                              <p:val>
                                                <p:strVal val="#ppt_x"/>
                                              </p:val>
                                            </p:tav>
                                          </p:tavLst>
                                        </p:anim>
                                        <p:anim calcmode="lin" valueType="num">
                                          <p:cBhvr additive="base">
                                            <p:cTn id="38" dur="300" fill="hold"/>
                                            <p:tgtEl>
                                              <p:spTgt spid="63"/>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22" presetClass="entr" presetSubtype="8" fill="hold" nodeType="after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wipe(left)">
                                          <p:cBhvr>
                                            <p:cTn id="42" dur="500"/>
                                            <p:tgtEl>
                                              <p:spTgt spid="64"/>
                                            </p:tgtEl>
                                          </p:cBhvr>
                                        </p:animEffect>
                                      </p:childTnLst>
                                    </p:cTn>
                                  </p:par>
                                </p:childTnLst>
                              </p:cTn>
                            </p:par>
                            <p:par>
                              <p:cTn id="43" fill="hold">
                                <p:stCondLst>
                                  <p:cond delay="2500"/>
                                </p:stCondLst>
                                <p:childTnLst>
                                  <p:par>
                                    <p:cTn id="44" presetID="2" presetClass="entr" presetSubtype="2" fill="hold" grpId="0" nodeType="afterEffect">
                                      <p:stCondLst>
                                        <p:cond delay="0"/>
                                      </p:stCondLst>
                                      <p:childTnLst>
                                        <p:set>
                                          <p:cBhvr>
                                            <p:cTn id="45" dur="1" fill="hold">
                                              <p:stCondLst>
                                                <p:cond delay="0"/>
                                              </p:stCondLst>
                                            </p:cTn>
                                            <p:tgtEl>
                                              <p:spTgt spid="65"/>
                                            </p:tgtEl>
                                            <p:attrNameLst>
                                              <p:attrName>style.visibility</p:attrName>
                                            </p:attrNameLst>
                                          </p:cBhvr>
                                          <p:to>
                                            <p:strVal val="visible"/>
                                          </p:to>
                                        </p:set>
                                        <p:anim calcmode="lin" valueType="num">
                                          <p:cBhvr additive="base">
                                            <p:cTn id="46" dur="300" fill="hold"/>
                                            <p:tgtEl>
                                              <p:spTgt spid="65"/>
                                            </p:tgtEl>
                                            <p:attrNameLst>
                                              <p:attrName>ppt_x</p:attrName>
                                            </p:attrNameLst>
                                          </p:cBhvr>
                                          <p:tavLst>
                                            <p:tav tm="0">
                                              <p:val>
                                                <p:strVal val="1+#ppt_w/2"/>
                                              </p:val>
                                            </p:tav>
                                            <p:tav tm="100000">
                                              <p:val>
                                                <p:strVal val="#ppt_x"/>
                                              </p:val>
                                            </p:tav>
                                          </p:tavLst>
                                        </p:anim>
                                        <p:anim calcmode="lin" valueType="num">
                                          <p:cBhvr additive="base">
                                            <p:cTn id="47" dur="300" fill="hold"/>
                                            <p:tgtEl>
                                              <p:spTgt spid="65"/>
                                            </p:tgtEl>
                                            <p:attrNameLst>
                                              <p:attrName>ppt_y</p:attrName>
                                            </p:attrNameLst>
                                          </p:cBhvr>
                                          <p:tavLst>
                                            <p:tav tm="0">
                                              <p:val>
                                                <p:strVal val="#ppt_y"/>
                                              </p:val>
                                            </p:tav>
                                            <p:tav tm="100000">
                                              <p:val>
                                                <p:strVal val="#ppt_y"/>
                                              </p:val>
                                            </p:tav>
                                          </p:tavLst>
                                        </p:anim>
                                      </p:childTnLst>
                                    </p:cTn>
                                  </p:par>
                                </p:childTnLst>
                              </p:cTn>
                            </p:par>
                            <p:par>
                              <p:cTn id="48" fill="hold">
                                <p:stCondLst>
                                  <p:cond delay="2800"/>
                                </p:stCondLst>
                                <p:childTnLst>
                                  <p:par>
                                    <p:cTn id="49" presetID="22" presetClass="entr" presetSubtype="8" fill="hold" nodeType="afterEffect">
                                      <p:stCondLst>
                                        <p:cond delay="0"/>
                                      </p:stCondLst>
                                      <p:childTnLst>
                                        <p:set>
                                          <p:cBhvr>
                                            <p:cTn id="50" dur="1" fill="hold">
                                              <p:stCondLst>
                                                <p:cond delay="0"/>
                                              </p:stCondLst>
                                            </p:cTn>
                                            <p:tgtEl>
                                              <p:spTgt spid="66"/>
                                            </p:tgtEl>
                                            <p:attrNameLst>
                                              <p:attrName>style.visibility</p:attrName>
                                            </p:attrNameLst>
                                          </p:cBhvr>
                                          <p:to>
                                            <p:strVal val="visible"/>
                                          </p:to>
                                        </p:set>
                                        <p:animEffect transition="in" filter="wipe(left)">
                                          <p:cBhvr>
                                            <p:cTn id="51" dur="500"/>
                                            <p:tgtEl>
                                              <p:spTgt spid="66"/>
                                            </p:tgtEl>
                                          </p:cBhvr>
                                        </p:animEffect>
                                      </p:childTnLst>
                                    </p:cTn>
                                  </p:par>
                                </p:childTnLst>
                              </p:cTn>
                            </p:par>
                            <p:par>
                              <p:cTn id="52" fill="hold">
                                <p:stCondLst>
                                  <p:cond delay="3300"/>
                                </p:stCondLst>
                                <p:childTnLst>
                                  <p:par>
                                    <p:cTn id="53" presetID="2" presetClass="entr" presetSubtype="2" fill="hold" grpId="0" nodeType="afterEffect">
                                      <p:stCondLst>
                                        <p:cond delay="0"/>
                                      </p:stCondLst>
                                      <p:childTnLst>
                                        <p:set>
                                          <p:cBhvr>
                                            <p:cTn id="54" dur="1" fill="hold">
                                              <p:stCondLst>
                                                <p:cond delay="0"/>
                                              </p:stCondLst>
                                            </p:cTn>
                                            <p:tgtEl>
                                              <p:spTgt spid="67"/>
                                            </p:tgtEl>
                                            <p:attrNameLst>
                                              <p:attrName>style.visibility</p:attrName>
                                            </p:attrNameLst>
                                          </p:cBhvr>
                                          <p:to>
                                            <p:strVal val="visible"/>
                                          </p:to>
                                        </p:set>
                                        <p:anim calcmode="lin" valueType="num">
                                          <p:cBhvr additive="base">
                                            <p:cTn id="55" dur="300" fill="hold"/>
                                            <p:tgtEl>
                                              <p:spTgt spid="67"/>
                                            </p:tgtEl>
                                            <p:attrNameLst>
                                              <p:attrName>ppt_x</p:attrName>
                                            </p:attrNameLst>
                                          </p:cBhvr>
                                          <p:tavLst>
                                            <p:tav tm="0">
                                              <p:val>
                                                <p:strVal val="1+#ppt_w/2"/>
                                              </p:val>
                                            </p:tav>
                                            <p:tav tm="100000">
                                              <p:val>
                                                <p:strVal val="#ppt_x"/>
                                              </p:val>
                                            </p:tav>
                                          </p:tavLst>
                                        </p:anim>
                                        <p:anim calcmode="lin" valueType="num">
                                          <p:cBhvr additive="base">
                                            <p:cTn id="56" dur="3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3" grpId="0"/>
          <p:bldP spid="65" grpId="0"/>
          <p:bldP spid="67"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05"/>
          <p:cNvSpPr>
            <a:spLocks/>
          </p:cNvSpPr>
          <p:nvPr/>
        </p:nvSpPr>
        <p:spPr bwMode="auto">
          <a:xfrm>
            <a:off x="6168955" y="4354937"/>
            <a:ext cx="1151467" cy="125066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3" name="Freeform 107"/>
          <p:cNvSpPr>
            <a:spLocks/>
          </p:cNvSpPr>
          <p:nvPr/>
        </p:nvSpPr>
        <p:spPr bwMode="auto">
          <a:xfrm>
            <a:off x="4826987" y="4354937"/>
            <a:ext cx="1155700" cy="1250661"/>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zh-CN" altLang="en-US" sz="2400">
              <a:solidFill>
                <a:prstClr val="black"/>
              </a:solidFill>
              <a:effectLst>
                <a:outerShdw blurRad="60007" dist="310007" dir="7680000" sy="30000" kx="1300200" algn="ctr" rotWithShape="0">
                  <a:prstClr val="black">
                    <a:alpha val="32000"/>
                  </a:prstClr>
                </a:outerShdw>
              </a:effectLst>
              <a:latin typeface="微软雅黑" panose="020B0503020204020204" pitchFamily="34" charset="-122"/>
              <a:ea typeface="微软雅黑" panose="020B0503020204020204" pitchFamily="34" charset="-122"/>
            </a:endParaRPr>
          </a:p>
        </p:txBody>
      </p:sp>
      <p:grpSp>
        <p:nvGrpSpPr>
          <p:cNvPr id="4" name="组合 3"/>
          <p:cNvGrpSpPr/>
          <p:nvPr/>
        </p:nvGrpSpPr>
        <p:grpSpPr>
          <a:xfrm>
            <a:off x="4058635" y="1773200"/>
            <a:ext cx="4030134" cy="3832398"/>
            <a:chOff x="3748193" y="2000673"/>
            <a:chExt cx="4030134" cy="3833285"/>
          </a:xfrm>
        </p:grpSpPr>
        <p:sp>
          <p:nvSpPr>
            <p:cNvPr id="5" name="Freeform 104"/>
            <p:cNvSpPr>
              <a:spLocks/>
            </p:cNvSpPr>
            <p:nvPr/>
          </p:nvSpPr>
          <p:spPr bwMode="auto">
            <a:xfrm>
              <a:off x="5858511" y="4583007"/>
              <a:ext cx="1151467" cy="125095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chemeClr val="accent2"/>
            </a:solidFill>
            <a:ln>
              <a:noFill/>
            </a:ln>
            <a:extLst/>
          </p:spPr>
          <p:txBody>
            <a:bodyPr/>
            <a:lstStyle/>
            <a:p>
              <a:pPr fontAlgn="base">
                <a:spcBef>
                  <a:spcPct val="0"/>
                </a:spcBef>
                <a:spcAft>
                  <a:spcPct val="0"/>
                </a:spcAft>
              </a:pP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6" name="Freeform 106"/>
            <p:cNvSpPr>
              <a:spLocks/>
            </p:cNvSpPr>
            <p:nvPr/>
          </p:nvSpPr>
          <p:spPr bwMode="auto">
            <a:xfrm>
              <a:off x="4516545" y="4583007"/>
              <a:ext cx="1155700" cy="1250951"/>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chemeClr val="accent3"/>
            </a:solidFill>
            <a:ln>
              <a:noFill/>
            </a:ln>
            <a:extLst/>
          </p:spPr>
          <p:txBody>
            <a:bodyPr/>
            <a:lstStyle/>
            <a:p>
              <a:pPr fontAlgn="base">
                <a:spcBef>
                  <a:spcPct val="0"/>
                </a:spcBef>
                <a:spcAft>
                  <a:spcPct val="0"/>
                </a:spcAft>
              </a:pP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7" name="Freeform 108"/>
            <p:cNvSpPr>
              <a:spLocks/>
            </p:cNvSpPr>
            <p:nvPr/>
          </p:nvSpPr>
          <p:spPr bwMode="auto">
            <a:xfrm>
              <a:off x="5763260" y="2000673"/>
              <a:ext cx="2015067" cy="2370667"/>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accent1"/>
            </a:solidFill>
            <a:ln>
              <a:noFill/>
            </a:ln>
            <a:extLst/>
          </p:spPr>
          <p:txBody>
            <a:bodyPr/>
            <a:lstStyle/>
            <a:p>
              <a:pPr fontAlgn="base">
                <a:spcBef>
                  <a:spcPct val="0"/>
                </a:spcBef>
                <a:spcAft>
                  <a:spcPct val="0"/>
                </a:spcAft>
              </a:pP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8" name="Freeform 109"/>
            <p:cNvSpPr>
              <a:spLocks/>
            </p:cNvSpPr>
            <p:nvPr/>
          </p:nvSpPr>
          <p:spPr bwMode="auto">
            <a:xfrm>
              <a:off x="3748193" y="2000673"/>
              <a:ext cx="2015067" cy="2370667"/>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tx2"/>
            </a:solidFill>
            <a:ln>
              <a:noFill/>
            </a:ln>
            <a:extLst/>
          </p:spPr>
          <p:txBody>
            <a:bodyPr/>
            <a:lstStyle/>
            <a:p>
              <a:pPr fontAlgn="base">
                <a:spcBef>
                  <a:spcPct val="0"/>
                </a:spcBef>
                <a:spcAft>
                  <a:spcPct val="0"/>
                </a:spcAft>
              </a:pP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9" name="Freeform 121"/>
            <p:cNvSpPr>
              <a:spLocks/>
            </p:cNvSpPr>
            <p:nvPr/>
          </p:nvSpPr>
          <p:spPr bwMode="auto">
            <a:xfrm>
              <a:off x="5462693" y="3837941"/>
              <a:ext cx="254000" cy="251884"/>
            </a:xfrm>
            <a:custGeom>
              <a:avLst/>
              <a:gdLst>
                <a:gd name="T0" fmla="*/ 2147483647 w 192"/>
                <a:gd name="T1" fmla="*/ 2147483647 h 192"/>
                <a:gd name="T2" fmla="*/ 2147483647 w 192"/>
                <a:gd name="T3" fmla="*/ 2147483647 h 192"/>
                <a:gd name="T4" fmla="*/ 2147483647 w 192"/>
                <a:gd name="T5" fmla="*/ 2147483647 h 192"/>
                <a:gd name="T6" fmla="*/ 2147483647 w 192"/>
                <a:gd name="T7" fmla="*/ 2147483647 h 192"/>
                <a:gd name="T8" fmla="*/ 2147483647 w 192"/>
                <a:gd name="T9" fmla="*/ 2147483647 h 192"/>
                <a:gd name="T10" fmla="*/ 2147483647 w 192"/>
                <a:gd name="T11" fmla="*/ 2147483647 h 192"/>
                <a:gd name="T12" fmla="*/ 2147483647 w 192"/>
                <a:gd name="T13" fmla="*/ 2147483647 h 192"/>
                <a:gd name="T14" fmla="*/ 2147483647 w 192"/>
                <a:gd name="T15" fmla="*/ 2147483647 h 192"/>
                <a:gd name="T16" fmla="*/ 2147483647 w 192"/>
                <a:gd name="T17" fmla="*/ 2147483647 h 192"/>
                <a:gd name="T18" fmla="*/ 2147483647 w 192"/>
                <a:gd name="T19" fmla="*/ 2147483647 h 192"/>
                <a:gd name="T20" fmla="*/ 2147483647 w 192"/>
                <a:gd name="T21" fmla="*/ 2147483647 h 192"/>
                <a:gd name="T22" fmla="*/ 2147483647 w 192"/>
                <a:gd name="T23" fmla="*/ 2147483647 h 192"/>
                <a:gd name="T24" fmla="*/ 2147483647 w 192"/>
                <a:gd name="T25" fmla="*/ 2147483647 h 192"/>
                <a:gd name="T26" fmla="*/ 2147483647 w 192"/>
                <a:gd name="T27" fmla="*/ 2147483647 h 192"/>
                <a:gd name="T28" fmla="*/ 2147483647 w 192"/>
                <a:gd name="T29" fmla="*/ 2147483647 h 192"/>
                <a:gd name="T30" fmla="*/ 2147483647 w 192"/>
                <a:gd name="T31" fmla="*/ 2147483647 h 192"/>
                <a:gd name="T32" fmla="*/ 2147483647 w 192"/>
                <a:gd name="T33" fmla="*/ 2147483647 h 192"/>
                <a:gd name="T34" fmla="*/ 2147483647 w 192"/>
                <a:gd name="T35" fmla="*/ 2147483647 h 192"/>
                <a:gd name="T36" fmla="*/ 0 w 192"/>
                <a:gd name="T37" fmla="*/ 2147483647 h 192"/>
                <a:gd name="T38" fmla="*/ 0 w 192"/>
                <a:gd name="T39" fmla="*/ 2147483647 h 192"/>
                <a:gd name="T40" fmla="*/ 2147483647 w 192"/>
                <a:gd name="T41" fmla="*/ 2147483647 h 192"/>
                <a:gd name="T42" fmla="*/ 2147483647 w 192"/>
                <a:gd name="T43" fmla="*/ 2147483647 h 192"/>
                <a:gd name="T44" fmla="*/ 2147483647 w 192"/>
                <a:gd name="T45" fmla="*/ 2147483647 h 192"/>
                <a:gd name="T46" fmla="*/ 2147483647 w 192"/>
                <a:gd name="T47" fmla="*/ 2147483647 h 192"/>
                <a:gd name="T48" fmla="*/ 2147483647 w 192"/>
                <a:gd name="T49" fmla="*/ 2147483647 h 192"/>
                <a:gd name="T50" fmla="*/ 2147483647 w 192"/>
                <a:gd name="T51" fmla="*/ 2147483647 h 192"/>
                <a:gd name="T52" fmla="*/ 2147483647 w 192"/>
                <a:gd name="T53" fmla="*/ 2147483647 h 192"/>
                <a:gd name="T54" fmla="*/ 2147483647 w 192"/>
                <a:gd name="T55" fmla="*/ 0 h 192"/>
                <a:gd name="T56" fmla="*/ 2147483647 w 192"/>
                <a:gd name="T57" fmla="*/ 0 h 192"/>
                <a:gd name="T58" fmla="*/ 2147483647 w 192"/>
                <a:gd name="T59" fmla="*/ 2147483647 h 192"/>
                <a:gd name="T60" fmla="*/ 2147483647 w 192"/>
                <a:gd name="T61" fmla="*/ 2147483647 h 192"/>
                <a:gd name="T62" fmla="*/ 2147483647 w 192"/>
                <a:gd name="T63" fmla="*/ 2147483647 h 192"/>
                <a:gd name="T64" fmla="*/ 2147483647 w 192"/>
                <a:gd name="T65" fmla="*/ 2147483647 h 192"/>
                <a:gd name="T66" fmla="*/ 2147483647 w 192"/>
                <a:gd name="T67" fmla="*/ 2147483647 h 192"/>
                <a:gd name="T68" fmla="*/ 2147483647 w 192"/>
                <a:gd name="T69" fmla="*/ 2147483647 h 192"/>
                <a:gd name="T70" fmla="*/ 2147483647 w 192"/>
                <a:gd name="T71" fmla="*/ 2147483647 h 192"/>
                <a:gd name="T72" fmla="*/ 2147483647 w 192"/>
                <a:gd name="T73" fmla="*/ 2147483647 h 192"/>
                <a:gd name="T74" fmla="*/ 2147483647 w 192"/>
                <a:gd name="T75" fmla="*/ 2147483647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solidFill>
              <a:schemeClr val="tx2"/>
            </a:solidFill>
            <a:ln>
              <a:noFill/>
            </a:ln>
            <a:extLst/>
          </p:spPr>
          <p:txBody>
            <a:bodyPr/>
            <a:lstStyle/>
            <a:p>
              <a:pPr fontAlgn="base">
                <a:spcBef>
                  <a:spcPct val="0"/>
                </a:spcBef>
                <a:spcAft>
                  <a:spcPct val="0"/>
                </a:spcAft>
              </a:pP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10" name="Freeform 122"/>
            <p:cNvSpPr>
              <a:spLocks/>
            </p:cNvSpPr>
            <p:nvPr/>
          </p:nvSpPr>
          <p:spPr bwMode="auto">
            <a:xfrm>
              <a:off x="5765378" y="3774440"/>
              <a:ext cx="315383" cy="315384"/>
            </a:xfrm>
            <a:custGeom>
              <a:avLst/>
              <a:gdLst>
                <a:gd name="T0" fmla="*/ 2147483647 w 240"/>
                <a:gd name="T1" fmla="*/ 2147483647 h 240"/>
                <a:gd name="T2" fmla="*/ 2147483647 w 240"/>
                <a:gd name="T3" fmla="*/ 2147483647 h 240"/>
                <a:gd name="T4" fmla="*/ 2147483647 w 240"/>
                <a:gd name="T5" fmla="*/ 2147483647 h 240"/>
                <a:gd name="T6" fmla="*/ 2147483647 w 240"/>
                <a:gd name="T7" fmla="*/ 2147483647 h 240"/>
                <a:gd name="T8" fmla="*/ 2147483647 w 240"/>
                <a:gd name="T9" fmla="*/ 2147483647 h 240"/>
                <a:gd name="T10" fmla="*/ 2147483647 w 240"/>
                <a:gd name="T11" fmla="*/ 2147483647 h 240"/>
                <a:gd name="T12" fmla="*/ 2147483647 w 240"/>
                <a:gd name="T13" fmla="*/ 2147483647 h 240"/>
                <a:gd name="T14" fmla="*/ 2147483647 w 240"/>
                <a:gd name="T15" fmla="*/ 2147483647 h 240"/>
                <a:gd name="T16" fmla="*/ 2147483647 w 240"/>
                <a:gd name="T17" fmla="*/ 2147483647 h 240"/>
                <a:gd name="T18" fmla="*/ 2147483647 w 240"/>
                <a:gd name="T19" fmla="*/ 2147483647 h 240"/>
                <a:gd name="T20" fmla="*/ 2147483647 w 240"/>
                <a:gd name="T21" fmla="*/ 2147483647 h 240"/>
                <a:gd name="T22" fmla="*/ 2147483647 w 240"/>
                <a:gd name="T23" fmla="*/ 2147483647 h 240"/>
                <a:gd name="T24" fmla="*/ 2147483647 w 240"/>
                <a:gd name="T25" fmla="*/ 2147483647 h 240"/>
                <a:gd name="T26" fmla="*/ 2147483647 w 240"/>
                <a:gd name="T27" fmla="*/ 2147483647 h 240"/>
                <a:gd name="T28" fmla="*/ 2147483647 w 240"/>
                <a:gd name="T29" fmla="*/ 2147483647 h 240"/>
                <a:gd name="T30" fmla="*/ 2147483647 w 240"/>
                <a:gd name="T31" fmla="*/ 2147483647 h 240"/>
                <a:gd name="T32" fmla="*/ 2147483647 w 240"/>
                <a:gd name="T33" fmla="*/ 2147483647 h 240"/>
                <a:gd name="T34" fmla="*/ 2147483647 w 240"/>
                <a:gd name="T35" fmla="*/ 2147483647 h 240"/>
                <a:gd name="T36" fmla="*/ 2147483647 w 240"/>
                <a:gd name="T37" fmla="*/ 2147483647 h 240"/>
                <a:gd name="T38" fmla="*/ 2147483647 w 240"/>
                <a:gd name="T39" fmla="*/ 2147483647 h 240"/>
                <a:gd name="T40" fmla="*/ 2147483647 w 240"/>
                <a:gd name="T41" fmla="*/ 2147483647 h 240"/>
                <a:gd name="T42" fmla="*/ 0 w 240"/>
                <a:gd name="T43" fmla="*/ 2147483647 h 240"/>
                <a:gd name="T44" fmla="*/ 0 w 240"/>
                <a:gd name="T45" fmla="*/ 2147483647 h 240"/>
                <a:gd name="T46" fmla="*/ 0 w 240"/>
                <a:gd name="T47" fmla="*/ 2147483647 h 240"/>
                <a:gd name="T48" fmla="*/ 0 w 240"/>
                <a:gd name="T49" fmla="*/ 2147483647 h 240"/>
                <a:gd name="T50" fmla="*/ 2147483647 w 240"/>
                <a:gd name="T51" fmla="*/ 2147483647 h 240"/>
                <a:gd name="T52" fmla="*/ 2147483647 w 240"/>
                <a:gd name="T53" fmla="*/ 2147483647 h 240"/>
                <a:gd name="T54" fmla="*/ 2147483647 w 240"/>
                <a:gd name="T55" fmla="*/ 2147483647 h 240"/>
                <a:gd name="T56" fmla="*/ 2147483647 w 240"/>
                <a:gd name="T57" fmla="*/ 2147483647 h 240"/>
                <a:gd name="T58" fmla="*/ 2147483647 w 240"/>
                <a:gd name="T59" fmla="*/ 2147483647 h 240"/>
                <a:gd name="T60" fmla="*/ 2147483647 w 240"/>
                <a:gd name="T61" fmla="*/ 2147483647 h 240"/>
                <a:gd name="T62" fmla="*/ 2147483647 w 240"/>
                <a:gd name="T63" fmla="*/ 2147483647 h 240"/>
                <a:gd name="T64" fmla="*/ 2147483647 w 240"/>
                <a:gd name="T65" fmla="*/ 0 h 240"/>
                <a:gd name="T66" fmla="*/ 2147483647 w 240"/>
                <a:gd name="T67" fmla="*/ 0 h 240"/>
                <a:gd name="T68" fmla="*/ 2147483647 w 240"/>
                <a:gd name="T69" fmla="*/ 0 h 240"/>
                <a:gd name="T70" fmla="*/ 2147483647 w 240"/>
                <a:gd name="T71" fmla="*/ 0 h 240"/>
                <a:gd name="T72" fmla="*/ 2147483647 w 240"/>
                <a:gd name="T73" fmla="*/ 2147483647 h 240"/>
                <a:gd name="T74" fmla="*/ 2147483647 w 240"/>
                <a:gd name="T75" fmla="*/ 2147483647 h 240"/>
                <a:gd name="T76" fmla="*/ 2147483647 w 240"/>
                <a:gd name="T77" fmla="*/ 2147483647 h 240"/>
                <a:gd name="T78" fmla="*/ 2147483647 w 240"/>
                <a:gd name="T79" fmla="*/ 2147483647 h 240"/>
                <a:gd name="T80" fmla="*/ 2147483647 w 240"/>
                <a:gd name="T81" fmla="*/ 2147483647 h 240"/>
                <a:gd name="T82" fmla="*/ 2147483647 w 240"/>
                <a:gd name="T83" fmla="*/ 2147483647 h 240"/>
                <a:gd name="T84" fmla="*/ 2147483647 w 240"/>
                <a:gd name="T85" fmla="*/ 2147483647 h 240"/>
                <a:gd name="T86" fmla="*/ 2147483647 w 240"/>
                <a:gd name="T87" fmla="*/ 2147483647 h 240"/>
                <a:gd name="T88" fmla="*/ 2147483647 w 240"/>
                <a:gd name="T89" fmla="*/ 2147483647 h 240"/>
                <a:gd name="T90" fmla="*/ 2147483647 w 240"/>
                <a:gd name="T91" fmla="*/ 2147483647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chemeClr val="accent1"/>
            </a:solidFill>
            <a:ln>
              <a:noFill/>
            </a:ln>
            <a:extLst/>
          </p:spPr>
          <p:txBody>
            <a:bodyPr/>
            <a:lstStyle/>
            <a:p>
              <a:pPr fontAlgn="base">
                <a:spcBef>
                  <a:spcPct val="0"/>
                </a:spcBef>
                <a:spcAft>
                  <a:spcPct val="0"/>
                </a:spcAft>
              </a:pP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11" name="Freeform 123"/>
            <p:cNvSpPr>
              <a:spLocks/>
            </p:cNvSpPr>
            <p:nvPr/>
          </p:nvSpPr>
          <p:spPr bwMode="auto">
            <a:xfrm>
              <a:off x="5462693" y="4142740"/>
              <a:ext cx="254000" cy="247651"/>
            </a:xfrm>
            <a:custGeom>
              <a:avLst/>
              <a:gdLst>
                <a:gd name="T0" fmla="*/ 2147483647 w 192"/>
                <a:gd name="T1" fmla="*/ 2147483647 h 190"/>
                <a:gd name="T2" fmla="*/ 2147483647 w 192"/>
                <a:gd name="T3" fmla="*/ 2147483647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2147483647 w 192"/>
                <a:gd name="T23" fmla="*/ 2147483647 h 190"/>
                <a:gd name="T24" fmla="*/ 2147483647 w 192"/>
                <a:gd name="T25" fmla="*/ 2147483647 h 190"/>
                <a:gd name="T26" fmla="*/ 2147483647 w 192"/>
                <a:gd name="T27" fmla="*/ 2147483647 h 190"/>
                <a:gd name="T28" fmla="*/ 2147483647 w 192"/>
                <a:gd name="T29" fmla="*/ 2147483647 h 190"/>
                <a:gd name="T30" fmla="*/ 2147483647 w 192"/>
                <a:gd name="T31" fmla="*/ 2147483647 h 190"/>
                <a:gd name="T32" fmla="*/ 2147483647 w 192"/>
                <a:gd name="T33" fmla="*/ 2147483647 h 190"/>
                <a:gd name="T34" fmla="*/ 2147483647 w 192"/>
                <a:gd name="T35" fmla="*/ 2147483647 h 190"/>
                <a:gd name="T36" fmla="*/ 0 w 192"/>
                <a:gd name="T37" fmla="*/ 2147483647 h 190"/>
                <a:gd name="T38" fmla="*/ 0 w 192"/>
                <a:gd name="T39" fmla="*/ 2147483647 h 190"/>
                <a:gd name="T40" fmla="*/ 2147483647 w 192"/>
                <a:gd name="T41" fmla="*/ 2147483647 h 190"/>
                <a:gd name="T42" fmla="*/ 2147483647 w 192"/>
                <a:gd name="T43" fmla="*/ 2147483647 h 190"/>
                <a:gd name="T44" fmla="*/ 2147483647 w 192"/>
                <a:gd name="T45" fmla="*/ 2147483647 h 190"/>
                <a:gd name="T46" fmla="*/ 2147483647 w 192"/>
                <a:gd name="T47" fmla="*/ 2147483647 h 190"/>
                <a:gd name="T48" fmla="*/ 2147483647 w 192"/>
                <a:gd name="T49" fmla="*/ 2147483647 h 190"/>
                <a:gd name="T50" fmla="*/ 2147483647 w 192"/>
                <a:gd name="T51" fmla="*/ 2147483647 h 190"/>
                <a:gd name="T52" fmla="*/ 2147483647 w 192"/>
                <a:gd name="T53" fmla="*/ 2147483647 h 190"/>
                <a:gd name="T54" fmla="*/ 2147483647 w 192"/>
                <a:gd name="T55" fmla="*/ 0 h 190"/>
                <a:gd name="T56" fmla="*/ 2147483647 w 192"/>
                <a:gd name="T57" fmla="*/ 0 h 190"/>
                <a:gd name="T58" fmla="*/ 2147483647 w 192"/>
                <a:gd name="T59" fmla="*/ 2147483647 h 190"/>
                <a:gd name="T60" fmla="*/ 2147483647 w 192"/>
                <a:gd name="T61" fmla="*/ 2147483647 h 190"/>
                <a:gd name="T62" fmla="*/ 2147483647 w 192"/>
                <a:gd name="T63" fmla="*/ 2147483647 h 190"/>
                <a:gd name="T64" fmla="*/ 2147483647 w 192"/>
                <a:gd name="T65" fmla="*/ 2147483647 h 190"/>
                <a:gd name="T66" fmla="*/ 2147483647 w 192"/>
                <a:gd name="T67" fmla="*/ 2147483647 h 190"/>
                <a:gd name="T68" fmla="*/ 2147483647 w 192"/>
                <a:gd name="T69" fmla="*/ 2147483647 h 190"/>
                <a:gd name="T70" fmla="*/ 2147483647 w 192"/>
                <a:gd name="T71" fmla="*/ 2147483647 h 190"/>
                <a:gd name="T72" fmla="*/ 2147483647 w 192"/>
                <a:gd name="T73" fmla="*/ 2147483647 h 190"/>
                <a:gd name="T74" fmla="*/ 2147483647 w 192"/>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chemeClr val="accent3"/>
            </a:solidFill>
            <a:ln>
              <a:noFill/>
            </a:ln>
            <a:extLst/>
          </p:spPr>
          <p:txBody>
            <a:bodyPr/>
            <a:lstStyle/>
            <a:p>
              <a:pPr fontAlgn="base">
                <a:spcBef>
                  <a:spcPct val="0"/>
                </a:spcBef>
                <a:spcAft>
                  <a:spcPct val="0"/>
                </a:spcAft>
              </a:pP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12" name="Freeform 124"/>
            <p:cNvSpPr>
              <a:spLocks/>
            </p:cNvSpPr>
            <p:nvPr/>
          </p:nvSpPr>
          <p:spPr bwMode="auto">
            <a:xfrm>
              <a:off x="5765378" y="4142740"/>
              <a:ext cx="249767" cy="247651"/>
            </a:xfrm>
            <a:custGeom>
              <a:avLst/>
              <a:gdLst>
                <a:gd name="T0" fmla="*/ 2147483647 w 190"/>
                <a:gd name="T1" fmla="*/ 2147483647 h 190"/>
                <a:gd name="T2" fmla="*/ 2147483647 w 190"/>
                <a:gd name="T3" fmla="*/ 2147483647 h 190"/>
                <a:gd name="T4" fmla="*/ 2147483647 w 190"/>
                <a:gd name="T5" fmla="*/ 2147483647 h 190"/>
                <a:gd name="T6" fmla="*/ 2147483647 w 190"/>
                <a:gd name="T7" fmla="*/ 2147483647 h 190"/>
                <a:gd name="T8" fmla="*/ 2147483647 w 190"/>
                <a:gd name="T9" fmla="*/ 2147483647 h 190"/>
                <a:gd name="T10" fmla="*/ 2147483647 w 190"/>
                <a:gd name="T11" fmla="*/ 2147483647 h 190"/>
                <a:gd name="T12" fmla="*/ 2147483647 w 190"/>
                <a:gd name="T13" fmla="*/ 2147483647 h 190"/>
                <a:gd name="T14" fmla="*/ 2147483647 w 190"/>
                <a:gd name="T15" fmla="*/ 2147483647 h 190"/>
                <a:gd name="T16" fmla="*/ 2147483647 w 190"/>
                <a:gd name="T17" fmla="*/ 2147483647 h 190"/>
                <a:gd name="T18" fmla="*/ 2147483647 w 190"/>
                <a:gd name="T19" fmla="*/ 2147483647 h 190"/>
                <a:gd name="T20" fmla="*/ 2147483647 w 190"/>
                <a:gd name="T21" fmla="*/ 2147483647 h 190"/>
                <a:gd name="T22" fmla="*/ 2147483647 w 190"/>
                <a:gd name="T23" fmla="*/ 2147483647 h 190"/>
                <a:gd name="T24" fmla="*/ 2147483647 w 190"/>
                <a:gd name="T25" fmla="*/ 2147483647 h 190"/>
                <a:gd name="T26" fmla="*/ 2147483647 w 190"/>
                <a:gd name="T27" fmla="*/ 2147483647 h 190"/>
                <a:gd name="T28" fmla="*/ 2147483647 w 190"/>
                <a:gd name="T29" fmla="*/ 2147483647 h 190"/>
                <a:gd name="T30" fmla="*/ 2147483647 w 190"/>
                <a:gd name="T31" fmla="*/ 2147483647 h 190"/>
                <a:gd name="T32" fmla="*/ 2147483647 w 190"/>
                <a:gd name="T33" fmla="*/ 2147483647 h 190"/>
                <a:gd name="T34" fmla="*/ 2147483647 w 190"/>
                <a:gd name="T35" fmla="*/ 2147483647 h 190"/>
                <a:gd name="T36" fmla="*/ 0 w 190"/>
                <a:gd name="T37" fmla="*/ 2147483647 h 190"/>
                <a:gd name="T38" fmla="*/ 0 w 190"/>
                <a:gd name="T39" fmla="*/ 2147483647 h 190"/>
                <a:gd name="T40" fmla="*/ 2147483647 w 190"/>
                <a:gd name="T41" fmla="*/ 2147483647 h 190"/>
                <a:gd name="T42" fmla="*/ 2147483647 w 190"/>
                <a:gd name="T43" fmla="*/ 2147483647 h 190"/>
                <a:gd name="T44" fmla="*/ 2147483647 w 190"/>
                <a:gd name="T45" fmla="*/ 2147483647 h 190"/>
                <a:gd name="T46" fmla="*/ 2147483647 w 190"/>
                <a:gd name="T47" fmla="*/ 2147483647 h 190"/>
                <a:gd name="T48" fmla="*/ 2147483647 w 190"/>
                <a:gd name="T49" fmla="*/ 2147483647 h 190"/>
                <a:gd name="T50" fmla="*/ 2147483647 w 190"/>
                <a:gd name="T51" fmla="*/ 2147483647 h 190"/>
                <a:gd name="T52" fmla="*/ 2147483647 w 190"/>
                <a:gd name="T53" fmla="*/ 2147483647 h 190"/>
                <a:gd name="T54" fmla="*/ 2147483647 w 190"/>
                <a:gd name="T55" fmla="*/ 0 h 190"/>
                <a:gd name="T56" fmla="*/ 2147483647 w 190"/>
                <a:gd name="T57" fmla="*/ 0 h 190"/>
                <a:gd name="T58" fmla="*/ 2147483647 w 190"/>
                <a:gd name="T59" fmla="*/ 2147483647 h 190"/>
                <a:gd name="T60" fmla="*/ 2147483647 w 190"/>
                <a:gd name="T61" fmla="*/ 2147483647 h 190"/>
                <a:gd name="T62" fmla="*/ 2147483647 w 190"/>
                <a:gd name="T63" fmla="*/ 2147483647 h 190"/>
                <a:gd name="T64" fmla="*/ 2147483647 w 190"/>
                <a:gd name="T65" fmla="*/ 2147483647 h 190"/>
                <a:gd name="T66" fmla="*/ 2147483647 w 190"/>
                <a:gd name="T67" fmla="*/ 2147483647 h 190"/>
                <a:gd name="T68" fmla="*/ 2147483647 w 190"/>
                <a:gd name="T69" fmla="*/ 2147483647 h 190"/>
                <a:gd name="T70" fmla="*/ 2147483647 w 190"/>
                <a:gd name="T71" fmla="*/ 2147483647 h 190"/>
                <a:gd name="T72" fmla="*/ 2147483647 w 190"/>
                <a:gd name="T73" fmla="*/ 2147483647 h 190"/>
                <a:gd name="T74" fmla="*/ 2147483647 w 190"/>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chemeClr val="accent2"/>
            </a:solidFill>
            <a:ln>
              <a:noFill/>
            </a:ln>
            <a:extLst/>
          </p:spPr>
          <p:txBody>
            <a:bodyPr/>
            <a:lstStyle/>
            <a:p>
              <a:pPr fontAlgn="base">
                <a:spcBef>
                  <a:spcPct val="0"/>
                </a:spcBef>
                <a:spcAft>
                  <a:spcPct val="0"/>
                </a:spcAft>
              </a:pPr>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8249638" y="1802828"/>
            <a:ext cx="2609851" cy="507831"/>
            <a:chOff x="7939194" y="2030307"/>
            <a:chExt cx="2609851" cy="507948"/>
          </a:xfrm>
        </p:grpSpPr>
        <p:sp>
          <p:nvSpPr>
            <p:cNvPr id="14" name="矩形 1"/>
            <p:cNvSpPr>
              <a:spLocks noChangeArrowheads="1"/>
            </p:cNvSpPr>
            <p:nvPr/>
          </p:nvSpPr>
          <p:spPr bwMode="auto">
            <a:xfrm>
              <a:off x="8250345" y="2030307"/>
              <a:ext cx="2298700" cy="507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fontAlgn="base" hangingPunct="1">
                <a:lnSpc>
                  <a:spcPct val="150000"/>
                </a:lnSpc>
                <a:spcBef>
                  <a:spcPct val="0"/>
                </a:spcBef>
                <a:spcAft>
                  <a:spcPct val="0"/>
                </a:spcAft>
              </a:pPr>
              <a:r>
                <a:rPr lang="zh-CN" altLang="en-US" b="1" dirty="0">
                  <a:solidFill>
                    <a:schemeClr val="accent1"/>
                  </a:solidFill>
                  <a:latin typeface="微软雅黑" panose="020B0503020204020204" pitchFamily="34" charset="-122"/>
                  <a:ea typeface="微软雅黑" panose="020B0503020204020204" pitchFamily="34" charset="-122"/>
                </a:rPr>
                <a:t>此处添加标题内容</a:t>
              </a:r>
              <a:endParaRPr lang="en-US" altLang="zh-CN" b="1" dirty="0">
                <a:solidFill>
                  <a:schemeClr val="accent1"/>
                </a:solidFill>
                <a:latin typeface="微软雅黑" panose="020B0503020204020204" pitchFamily="34" charset="-122"/>
                <a:ea typeface="微软雅黑" panose="020B0503020204020204" pitchFamily="34" charset="-122"/>
              </a:endParaRPr>
            </a:p>
          </p:txBody>
        </p:sp>
        <p:sp>
          <p:nvSpPr>
            <p:cNvPr id="15" name="Freeform 11"/>
            <p:cNvSpPr>
              <a:spLocks/>
            </p:cNvSpPr>
            <p:nvPr/>
          </p:nvSpPr>
          <p:spPr bwMode="auto">
            <a:xfrm>
              <a:off x="7939194" y="2163657"/>
              <a:ext cx="357717" cy="313267"/>
            </a:xfrm>
            <a:custGeom>
              <a:avLst/>
              <a:gdLst>
                <a:gd name="T0" fmla="*/ 2147483647 w 478"/>
                <a:gd name="T1" fmla="*/ 2147483647 h 420"/>
                <a:gd name="T2" fmla="*/ 2147483647 w 478"/>
                <a:gd name="T3" fmla="*/ 2147483647 h 420"/>
                <a:gd name="T4" fmla="*/ 2147483647 w 478"/>
                <a:gd name="T5" fmla="*/ 2147483647 h 420"/>
                <a:gd name="T6" fmla="*/ 2147483647 w 478"/>
                <a:gd name="T7" fmla="*/ 2147483647 h 420"/>
                <a:gd name="T8" fmla="*/ 2147483647 w 478"/>
                <a:gd name="T9" fmla="*/ 0 h 420"/>
                <a:gd name="T10" fmla="*/ 2147483647 w 478"/>
                <a:gd name="T11" fmla="*/ 0 h 420"/>
                <a:gd name="T12" fmla="*/ 2147483647 w 478"/>
                <a:gd name="T13" fmla="*/ 2147483647 h 420"/>
                <a:gd name="T14" fmla="*/ 2147483647 w 478"/>
                <a:gd name="T15" fmla="*/ 2147483647 h 420"/>
                <a:gd name="T16" fmla="*/ 2147483647 w 478"/>
                <a:gd name="T17" fmla="*/ 2147483647 h 420"/>
                <a:gd name="T18" fmla="*/ 2147483647 w 478"/>
                <a:gd name="T19" fmla="*/ 2147483647 h 420"/>
                <a:gd name="T20" fmla="*/ 2147483647 w 478"/>
                <a:gd name="T21" fmla="*/ 2147483647 h 420"/>
                <a:gd name="T22" fmla="*/ 2147483647 w 478"/>
                <a:gd name="T23" fmla="*/ 2147483647 h 420"/>
                <a:gd name="T24" fmla="*/ 2147483647 w 478"/>
                <a:gd name="T25" fmla="*/ 2147483647 h 420"/>
                <a:gd name="T26" fmla="*/ 2147483647 w 478"/>
                <a:gd name="T27" fmla="*/ 2147483647 h 420"/>
                <a:gd name="T28" fmla="*/ 2147483647 w 478"/>
                <a:gd name="T29" fmla="*/ 2147483647 h 420"/>
                <a:gd name="T30" fmla="*/ 2147483647 w 478"/>
                <a:gd name="T31" fmla="*/ 2147483647 h 420"/>
                <a:gd name="T32" fmla="*/ 2147483647 w 478"/>
                <a:gd name="T33" fmla="*/ 2147483647 h 420"/>
                <a:gd name="T34" fmla="*/ 2147483647 w 478"/>
                <a:gd name="T35" fmla="*/ 2147483647 h 420"/>
                <a:gd name="T36" fmla="*/ 2147483647 w 478"/>
                <a:gd name="T37" fmla="*/ 2147483647 h 420"/>
                <a:gd name="T38" fmla="*/ 0 w 478"/>
                <a:gd name="T39" fmla="*/ 2147483647 h 420"/>
                <a:gd name="T40" fmla="*/ 2147483647 w 478"/>
                <a:gd name="T41" fmla="*/ 2147483647 h 420"/>
                <a:gd name="T42" fmla="*/ 2147483647 w 478"/>
                <a:gd name="T43" fmla="*/ 2147483647 h 420"/>
                <a:gd name="T44" fmla="*/ 2147483647 w 478"/>
                <a:gd name="T45" fmla="*/ 2147483647 h 420"/>
                <a:gd name="T46" fmla="*/ 2147483647 w 478"/>
                <a:gd name="T47" fmla="*/ 2147483647 h 420"/>
                <a:gd name="T48" fmla="*/ 2147483647 w 478"/>
                <a:gd name="T49" fmla="*/ 2147483647 h 420"/>
                <a:gd name="T50" fmla="*/ 2147483647 w 478"/>
                <a:gd name="T51" fmla="*/ 2147483647 h 420"/>
                <a:gd name="T52" fmla="*/ 2147483647 w 478"/>
                <a:gd name="T53" fmla="*/ 2147483647 h 420"/>
                <a:gd name="T54" fmla="*/ 2147483647 w 478"/>
                <a:gd name="T55" fmla="*/ 2147483647 h 420"/>
                <a:gd name="T56" fmla="*/ 2147483647 w 478"/>
                <a:gd name="T57" fmla="*/ 2147483647 h 420"/>
                <a:gd name="T58" fmla="*/ 2147483647 w 478"/>
                <a:gd name="T59" fmla="*/ 2147483647 h 420"/>
                <a:gd name="T60" fmla="*/ 2147483647 w 478"/>
                <a:gd name="T61" fmla="*/ 2147483647 h 420"/>
                <a:gd name="T62" fmla="*/ 2147483647 w 478"/>
                <a:gd name="T63" fmla="*/ 2147483647 h 420"/>
                <a:gd name="T64" fmla="*/ 2147483647 w 478"/>
                <a:gd name="T65" fmla="*/ 2147483647 h 420"/>
                <a:gd name="T66" fmla="*/ 2147483647 w 478"/>
                <a:gd name="T67" fmla="*/ 2147483647 h 420"/>
                <a:gd name="T68" fmla="*/ 2147483647 w 478"/>
                <a:gd name="T69" fmla="*/ 2147483647 h 420"/>
                <a:gd name="T70" fmla="*/ 2147483647 w 478"/>
                <a:gd name="T71" fmla="*/ 2147483647 h 420"/>
                <a:gd name="T72" fmla="*/ 2147483647 w 478"/>
                <a:gd name="T73" fmla="*/ 2147483647 h 4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78" h="420">
                  <a:moveTo>
                    <a:pt x="478" y="72"/>
                  </a:moveTo>
                  <a:lnTo>
                    <a:pt x="478" y="72"/>
                  </a:lnTo>
                  <a:lnTo>
                    <a:pt x="478" y="56"/>
                  </a:lnTo>
                  <a:lnTo>
                    <a:pt x="474" y="44"/>
                  </a:lnTo>
                  <a:lnTo>
                    <a:pt x="466" y="30"/>
                  </a:lnTo>
                  <a:lnTo>
                    <a:pt x="458" y="20"/>
                  </a:lnTo>
                  <a:lnTo>
                    <a:pt x="448" y="12"/>
                  </a:lnTo>
                  <a:lnTo>
                    <a:pt x="434" y="4"/>
                  </a:lnTo>
                  <a:lnTo>
                    <a:pt x="422" y="0"/>
                  </a:lnTo>
                  <a:lnTo>
                    <a:pt x="406" y="0"/>
                  </a:lnTo>
                  <a:lnTo>
                    <a:pt x="392" y="0"/>
                  </a:lnTo>
                  <a:lnTo>
                    <a:pt x="378" y="4"/>
                  </a:lnTo>
                  <a:lnTo>
                    <a:pt x="366" y="12"/>
                  </a:lnTo>
                  <a:lnTo>
                    <a:pt x="356" y="20"/>
                  </a:lnTo>
                  <a:lnTo>
                    <a:pt x="348" y="30"/>
                  </a:lnTo>
                  <a:lnTo>
                    <a:pt x="340" y="44"/>
                  </a:lnTo>
                  <a:lnTo>
                    <a:pt x="336" y="56"/>
                  </a:lnTo>
                  <a:lnTo>
                    <a:pt x="336" y="72"/>
                  </a:lnTo>
                  <a:lnTo>
                    <a:pt x="336" y="86"/>
                  </a:lnTo>
                  <a:lnTo>
                    <a:pt x="342" y="100"/>
                  </a:lnTo>
                  <a:lnTo>
                    <a:pt x="348" y="112"/>
                  </a:lnTo>
                  <a:lnTo>
                    <a:pt x="358" y="124"/>
                  </a:lnTo>
                  <a:lnTo>
                    <a:pt x="276" y="318"/>
                  </a:lnTo>
                  <a:lnTo>
                    <a:pt x="208" y="168"/>
                  </a:lnTo>
                  <a:lnTo>
                    <a:pt x="148" y="160"/>
                  </a:lnTo>
                  <a:lnTo>
                    <a:pt x="96" y="226"/>
                  </a:lnTo>
                  <a:lnTo>
                    <a:pt x="84" y="222"/>
                  </a:lnTo>
                  <a:lnTo>
                    <a:pt x="72" y="222"/>
                  </a:lnTo>
                  <a:lnTo>
                    <a:pt x="58" y="222"/>
                  </a:lnTo>
                  <a:lnTo>
                    <a:pt x="44" y="226"/>
                  </a:lnTo>
                  <a:lnTo>
                    <a:pt x="32" y="234"/>
                  </a:lnTo>
                  <a:lnTo>
                    <a:pt x="22" y="242"/>
                  </a:lnTo>
                  <a:lnTo>
                    <a:pt x="14" y="252"/>
                  </a:lnTo>
                  <a:lnTo>
                    <a:pt x="6" y="264"/>
                  </a:lnTo>
                  <a:lnTo>
                    <a:pt x="2" y="278"/>
                  </a:lnTo>
                  <a:lnTo>
                    <a:pt x="0" y="292"/>
                  </a:lnTo>
                  <a:lnTo>
                    <a:pt x="2" y="308"/>
                  </a:lnTo>
                  <a:lnTo>
                    <a:pt x="6" y="320"/>
                  </a:lnTo>
                  <a:lnTo>
                    <a:pt x="14" y="334"/>
                  </a:lnTo>
                  <a:lnTo>
                    <a:pt x="22" y="344"/>
                  </a:lnTo>
                  <a:lnTo>
                    <a:pt x="32" y="352"/>
                  </a:lnTo>
                  <a:lnTo>
                    <a:pt x="44" y="360"/>
                  </a:lnTo>
                  <a:lnTo>
                    <a:pt x="58" y="364"/>
                  </a:lnTo>
                  <a:lnTo>
                    <a:pt x="72" y="364"/>
                  </a:lnTo>
                  <a:lnTo>
                    <a:pt x="88" y="364"/>
                  </a:lnTo>
                  <a:lnTo>
                    <a:pt x="100" y="360"/>
                  </a:lnTo>
                  <a:lnTo>
                    <a:pt x="112" y="352"/>
                  </a:lnTo>
                  <a:lnTo>
                    <a:pt x="124" y="344"/>
                  </a:lnTo>
                  <a:lnTo>
                    <a:pt x="132" y="334"/>
                  </a:lnTo>
                  <a:lnTo>
                    <a:pt x="138" y="320"/>
                  </a:lnTo>
                  <a:lnTo>
                    <a:pt x="144" y="308"/>
                  </a:lnTo>
                  <a:lnTo>
                    <a:pt x="144" y="292"/>
                  </a:lnTo>
                  <a:lnTo>
                    <a:pt x="144" y="278"/>
                  </a:lnTo>
                  <a:lnTo>
                    <a:pt x="168" y="248"/>
                  </a:lnTo>
                  <a:lnTo>
                    <a:pt x="244" y="420"/>
                  </a:lnTo>
                  <a:lnTo>
                    <a:pt x="308" y="418"/>
                  </a:lnTo>
                  <a:lnTo>
                    <a:pt x="426" y="140"/>
                  </a:lnTo>
                  <a:lnTo>
                    <a:pt x="436" y="136"/>
                  </a:lnTo>
                  <a:lnTo>
                    <a:pt x="448" y="130"/>
                  </a:lnTo>
                  <a:lnTo>
                    <a:pt x="456" y="124"/>
                  </a:lnTo>
                  <a:lnTo>
                    <a:pt x="464" y="114"/>
                  </a:lnTo>
                  <a:lnTo>
                    <a:pt x="470" y="106"/>
                  </a:lnTo>
                  <a:lnTo>
                    <a:pt x="474" y="94"/>
                  </a:lnTo>
                  <a:lnTo>
                    <a:pt x="478" y="84"/>
                  </a:lnTo>
                  <a:lnTo>
                    <a:pt x="478" y="72"/>
                  </a:lnTo>
                  <a:close/>
                </a:path>
              </a:pathLst>
            </a:custGeom>
            <a:solidFill>
              <a:schemeClr val="accent1"/>
            </a:solidFill>
            <a:ln>
              <a:noFill/>
            </a:ln>
            <a:extLst/>
          </p:spPr>
          <p:txBody>
            <a:bodyPr/>
            <a:lstStyle/>
            <a:p>
              <a:pPr fontAlgn="base">
                <a:spcBef>
                  <a:spcPct val="0"/>
                </a:spcBef>
                <a:spcAft>
                  <a:spcPct val="0"/>
                </a:spcAft>
              </a:pPr>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1647115" y="1802828"/>
            <a:ext cx="2650066" cy="507831"/>
            <a:chOff x="1336673" y="2030307"/>
            <a:chExt cx="2650066" cy="507948"/>
          </a:xfrm>
        </p:grpSpPr>
        <p:sp>
          <p:nvSpPr>
            <p:cNvPr id="17" name="矩形 1"/>
            <p:cNvSpPr>
              <a:spLocks noChangeArrowheads="1"/>
            </p:cNvSpPr>
            <p:nvPr/>
          </p:nvSpPr>
          <p:spPr bwMode="auto">
            <a:xfrm>
              <a:off x="1688039" y="2030307"/>
              <a:ext cx="2298700" cy="507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fontAlgn="base" hangingPunct="1">
                <a:lnSpc>
                  <a:spcPct val="150000"/>
                </a:lnSpc>
                <a:spcBef>
                  <a:spcPct val="0"/>
                </a:spcBef>
                <a:spcAft>
                  <a:spcPct val="0"/>
                </a:spcAft>
              </a:pPr>
              <a:r>
                <a:rPr lang="zh-CN" altLang="en-US" b="1" dirty="0">
                  <a:solidFill>
                    <a:schemeClr val="tx2"/>
                  </a:solidFill>
                  <a:latin typeface="微软雅黑" panose="020B0503020204020204" pitchFamily="34" charset="-122"/>
                  <a:ea typeface="微软雅黑" panose="020B0503020204020204" pitchFamily="34" charset="-122"/>
                </a:rPr>
                <a:t>此处添加标题内容</a:t>
              </a:r>
              <a:endParaRPr lang="en-US" altLang="zh-CN" b="1" dirty="0">
                <a:solidFill>
                  <a:schemeClr val="tx2"/>
                </a:solidFill>
                <a:latin typeface="微软雅黑" panose="020B0503020204020204" pitchFamily="34" charset="-122"/>
                <a:ea typeface="微软雅黑" panose="020B0503020204020204" pitchFamily="34" charset="-122"/>
              </a:endParaRPr>
            </a:p>
          </p:txBody>
        </p:sp>
        <p:grpSp>
          <p:nvGrpSpPr>
            <p:cNvPr id="18" name="组合 122"/>
            <p:cNvGrpSpPr>
              <a:grpSpLocks/>
            </p:cNvGrpSpPr>
            <p:nvPr/>
          </p:nvGrpSpPr>
          <p:grpSpPr bwMode="auto">
            <a:xfrm>
              <a:off x="1336673" y="2178474"/>
              <a:ext cx="256116" cy="258233"/>
              <a:chOff x="3889445" y="2973091"/>
              <a:chExt cx="319708" cy="324921"/>
            </a:xfrm>
            <a:solidFill>
              <a:schemeClr val="tx2"/>
            </a:solidFill>
          </p:grpSpPr>
          <p:sp>
            <p:nvSpPr>
              <p:cNvPr id="19" name="Rectangle 12"/>
              <p:cNvSpPr>
                <a:spLocks noChangeArrowheads="1"/>
              </p:cNvSpPr>
              <p:nvPr/>
            </p:nvSpPr>
            <p:spPr bwMode="auto">
              <a:xfrm>
                <a:off x="3889445" y="3006104"/>
                <a:ext cx="128578" cy="126841"/>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spcBef>
                    <a:spcPct val="0"/>
                  </a:spcBef>
                  <a:spcAft>
                    <a:spcPct val="0"/>
                  </a:spcAft>
                </a:pP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20" name="Rectangle 13"/>
              <p:cNvSpPr>
                <a:spLocks noChangeArrowheads="1"/>
              </p:cNvSpPr>
              <p:nvPr/>
            </p:nvSpPr>
            <p:spPr bwMode="auto">
              <a:xfrm>
                <a:off x="4049299" y="2973091"/>
                <a:ext cx="159854" cy="159854"/>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spcBef>
                    <a:spcPct val="0"/>
                  </a:spcBef>
                  <a:spcAft>
                    <a:spcPct val="0"/>
                  </a:spcAft>
                </a:pP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21" name="Rectangle 14"/>
              <p:cNvSpPr>
                <a:spLocks noChangeArrowheads="1"/>
              </p:cNvSpPr>
              <p:nvPr/>
            </p:nvSpPr>
            <p:spPr bwMode="auto">
              <a:xfrm>
                <a:off x="3889445" y="3171171"/>
                <a:ext cx="128578" cy="126841"/>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spcBef>
                    <a:spcPct val="0"/>
                  </a:spcBef>
                  <a:spcAft>
                    <a:spcPct val="0"/>
                  </a:spcAft>
                </a:pP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22" name="Rectangle 15"/>
              <p:cNvSpPr>
                <a:spLocks noChangeArrowheads="1"/>
              </p:cNvSpPr>
              <p:nvPr/>
            </p:nvSpPr>
            <p:spPr bwMode="auto">
              <a:xfrm>
                <a:off x="4049299" y="3171171"/>
                <a:ext cx="126841" cy="126841"/>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spcBef>
                    <a:spcPct val="0"/>
                  </a:spcBef>
                  <a:spcAft>
                    <a:spcPct val="0"/>
                  </a:spcAft>
                </a:pPr>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grpSp>
        <p:nvGrpSpPr>
          <p:cNvPr id="23" name="组合 22"/>
          <p:cNvGrpSpPr/>
          <p:nvPr/>
        </p:nvGrpSpPr>
        <p:grpSpPr>
          <a:xfrm>
            <a:off x="8287738" y="3828012"/>
            <a:ext cx="2571751" cy="507831"/>
            <a:chOff x="7977294" y="4055958"/>
            <a:chExt cx="2571751" cy="507948"/>
          </a:xfrm>
        </p:grpSpPr>
        <p:sp>
          <p:nvSpPr>
            <p:cNvPr id="24" name="矩形 1"/>
            <p:cNvSpPr>
              <a:spLocks noChangeArrowheads="1"/>
            </p:cNvSpPr>
            <p:nvPr/>
          </p:nvSpPr>
          <p:spPr bwMode="auto">
            <a:xfrm>
              <a:off x="8250345" y="4055958"/>
              <a:ext cx="2298700" cy="507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fontAlgn="base" hangingPunct="1">
                <a:lnSpc>
                  <a:spcPct val="150000"/>
                </a:lnSpc>
                <a:spcBef>
                  <a:spcPct val="0"/>
                </a:spcBef>
                <a:spcAft>
                  <a:spcPct val="0"/>
                </a:spcAft>
              </a:pPr>
              <a:r>
                <a:rPr lang="zh-CN" altLang="en-US" b="1" dirty="0">
                  <a:solidFill>
                    <a:schemeClr val="accent2"/>
                  </a:solidFill>
                  <a:latin typeface="微软雅黑" panose="020B0503020204020204" pitchFamily="34" charset="-122"/>
                  <a:ea typeface="微软雅黑" panose="020B0503020204020204" pitchFamily="34" charset="-122"/>
                </a:rPr>
                <a:t>此处添加标题内容</a:t>
              </a:r>
              <a:endParaRPr lang="en-US" altLang="zh-CN" b="1" dirty="0">
                <a:solidFill>
                  <a:schemeClr val="accent2"/>
                </a:solidFill>
                <a:latin typeface="微软雅黑" panose="020B0503020204020204" pitchFamily="34" charset="-122"/>
                <a:ea typeface="微软雅黑" panose="020B0503020204020204" pitchFamily="34" charset="-122"/>
              </a:endParaRPr>
            </a:p>
          </p:txBody>
        </p:sp>
        <p:grpSp>
          <p:nvGrpSpPr>
            <p:cNvPr id="25" name="组合 13321"/>
            <p:cNvGrpSpPr>
              <a:grpSpLocks/>
            </p:cNvGrpSpPr>
            <p:nvPr/>
          </p:nvGrpSpPr>
          <p:grpSpPr bwMode="auto">
            <a:xfrm>
              <a:off x="7977294" y="4233757"/>
              <a:ext cx="281517" cy="279400"/>
              <a:chOff x="1057275" y="3008313"/>
              <a:chExt cx="368300" cy="368300"/>
            </a:xfrm>
            <a:solidFill>
              <a:schemeClr val="accent2"/>
            </a:solidFill>
          </p:grpSpPr>
          <p:sp>
            <p:nvSpPr>
              <p:cNvPr id="26" name="Freeform 11"/>
              <p:cNvSpPr>
                <a:spLocks/>
              </p:cNvSpPr>
              <p:nvPr/>
            </p:nvSpPr>
            <p:spPr bwMode="auto">
              <a:xfrm>
                <a:off x="1057275" y="3033713"/>
                <a:ext cx="342900" cy="342900"/>
              </a:xfrm>
              <a:custGeom>
                <a:avLst/>
                <a:gdLst>
                  <a:gd name="T0" fmla="*/ 2147483647 w 216"/>
                  <a:gd name="T1" fmla="*/ 0 h 216"/>
                  <a:gd name="T2" fmla="*/ 2147483647 w 216"/>
                  <a:gd name="T3" fmla="*/ 0 h 216"/>
                  <a:gd name="T4" fmla="*/ 2147483647 w 216"/>
                  <a:gd name="T5" fmla="*/ 2147483647 h 216"/>
                  <a:gd name="T6" fmla="*/ 2147483647 w 216"/>
                  <a:gd name="T7" fmla="*/ 2147483647 h 216"/>
                  <a:gd name="T8" fmla="*/ 2147483647 w 216"/>
                  <a:gd name="T9" fmla="*/ 2147483647 h 216"/>
                  <a:gd name="T10" fmla="*/ 2147483647 w 216"/>
                  <a:gd name="T11" fmla="*/ 2147483647 h 216"/>
                  <a:gd name="T12" fmla="*/ 2147483647 w 216"/>
                  <a:gd name="T13" fmla="*/ 2147483647 h 216"/>
                  <a:gd name="T14" fmla="*/ 2147483647 w 216"/>
                  <a:gd name="T15" fmla="*/ 2147483647 h 216"/>
                  <a:gd name="T16" fmla="*/ 2147483647 w 216"/>
                  <a:gd name="T17" fmla="*/ 2147483647 h 216"/>
                  <a:gd name="T18" fmla="*/ 0 w 216"/>
                  <a:gd name="T19" fmla="*/ 2147483647 h 216"/>
                  <a:gd name="T20" fmla="*/ 0 w 216"/>
                  <a:gd name="T21" fmla="*/ 2147483647 h 216"/>
                  <a:gd name="T22" fmla="*/ 0 w 216"/>
                  <a:gd name="T23" fmla="*/ 2147483647 h 216"/>
                  <a:gd name="T24" fmla="*/ 2147483647 w 216"/>
                  <a:gd name="T25" fmla="*/ 2147483647 h 216"/>
                  <a:gd name="T26" fmla="*/ 2147483647 w 216"/>
                  <a:gd name="T27" fmla="*/ 2147483647 h 216"/>
                  <a:gd name="T28" fmla="*/ 2147483647 w 216"/>
                  <a:gd name="T29" fmla="*/ 2147483647 h 216"/>
                  <a:gd name="T30" fmla="*/ 2147483647 w 216"/>
                  <a:gd name="T31" fmla="*/ 2147483647 h 216"/>
                  <a:gd name="T32" fmla="*/ 2147483647 w 216"/>
                  <a:gd name="T33" fmla="*/ 2147483647 h 216"/>
                  <a:gd name="T34" fmla="*/ 2147483647 w 216"/>
                  <a:gd name="T35" fmla="*/ 2147483647 h 216"/>
                  <a:gd name="T36" fmla="*/ 2147483647 w 216"/>
                  <a:gd name="T37" fmla="*/ 2147483647 h 216"/>
                  <a:gd name="T38" fmla="*/ 2147483647 w 216"/>
                  <a:gd name="T39" fmla="*/ 2147483647 h 216"/>
                  <a:gd name="T40" fmla="*/ 2147483647 w 216"/>
                  <a:gd name="T41" fmla="*/ 2147483647 h 216"/>
                  <a:gd name="T42" fmla="*/ 2147483647 w 216"/>
                  <a:gd name="T43" fmla="*/ 2147483647 h 216"/>
                  <a:gd name="T44" fmla="*/ 2147483647 w 216"/>
                  <a:gd name="T45" fmla="*/ 2147483647 h 216"/>
                  <a:gd name="T46" fmla="*/ 2147483647 w 216"/>
                  <a:gd name="T47" fmla="*/ 2147483647 h 216"/>
                  <a:gd name="T48" fmla="*/ 2147483647 w 216"/>
                  <a:gd name="T49" fmla="*/ 2147483647 h 216"/>
                  <a:gd name="T50" fmla="*/ 2147483647 w 216"/>
                  <a:gd name="T51" fmla="*/ 2147483647 h 216"/>
                  <a:gd name="T52" fmla="*/ 2147483647 w 216"/>
                  <a:gd name="T53" fmla="*/ 2147483647 h 216"/>
                  <a:gd name="T54" fmla="*/ 2147483647 w 216"/>
                  <a:gd name="T55" fmla="*/ 2147483647 h 216"/>
                  <a:gd name="T56" fmla="*/ 2147483647 w 216"/>
                  <a:gd name="T57" fmla="*/ 2147483647 h 216"/>
                  <a:gd name="T58" fmla="*/ 2147483647 w 216"/>
                  <a:gd name="T59" fmla="*/ 2147483647 h 216"/>
                  <a:gd name="T60" fmla="*/ 2147483647 w 216"/>
                  <a:gd name="T61" fmla="*/ 0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 h="216">
                    <a:moveTo>
                      <a:pt x="100" y="0"/>
                    </a:moveTo>
                    <a:lnTo>
                      <a:pt x="100" y="0"/>
                    </a:lnTo>
                    <a:lnTo>
                      <a:pt x="80" y="2"/>
                    </a:lnTo>
                    <a:lnTo>
                      <a:pt x="62" y="10"/>
                    </a:lnTo>
                    <a:lnTo>
                      <a:pt x="46" y="18"/>
                    </a:lnTo>
                    <a:lnTo>
                      <a:pt x="30" y="32"/>
                    </a:lnTo>
                    <a:lnTo>
                      <a:pt x="16" y="48"/>
                    </a:lnTo>
                    <a:lnTo>
                      <a:pt x="6" y="68"/>
                    </a:lnTo>
                    <a:lnTo>
                      <a:pt x="0" y="88"/>
                    </a:lnTo>
                    <a:lnTo>
                      <a:pt x="0" y="108"/>
                    </a:lnTo>
                    <a:lnTo>
                      <a:pt x="0" y="128"/>
                    </a:lnTo>
                    <a:lnTo>
                      <a:pt x="6" y="148"/>
                    </a:lnTo>
                    <a:lnTo>
                      <a:pt x="16" y="168"/>
                    </a:lnTo>
                    <a:lnTo>
                      <a:pt x="30" y="184"/>
                    </a:lnTo>
                    <a:lnTo>
                      <a:pt x="48" y="198"/>
                    </a:lnTo>
                    <a:lnTo>
                      <a:pt x="66" y="208"/>
                    </a:lnTo>
                    <a:lnTo>
                      <a:pt x="86" y="214"/>
                    </a:lnTo>
                    <a:lnTo>
                      <a:pt x="108" y="216"/>
                    </a:lnTo>
                    <a:lnTo>
                      <a:pt x="128" y="214"/>
                    </a:lnTo>
                    <a:lnTo>
                      <a:pt x="148" y="208"/>
                    </a:lnTo>
                    <a:lnTo>
                      <a:pt x="168" y="198"/>
                    </a:lnTo>
                    <a:lnTo>
                      <a:pt x="184" y="184"/>
                    </a:lnTo>
                    <a:lnTo>
                      <a:pt x="198" y="170"/>
                    </a:lnTo>
                    <a:lnTo>
                      <a:pt x="206" y="152"/>
                    </a:lnTo>
                    <a:lnTo>
                      <a:pt x="212" y="134"/>
                    </a:lnTo>
                    <a:lnTo>
                      <a:pt x="216" y="116"/>
                    </a:lnTo>
                    <a:lnTo>
                      <a:pt x="100" y="116"/>
                    </a:lnTo>
                    <a:lnTo>
                      <a:pt x="10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27" name="Freeform 12"/>
              <p:cNvSpPr>
                <a:spLocks/>
              </p:cNvSpPr>
              <p:nvPr/>
            </p:nvSpPr>
            <p:spPr bwMode="auto">
              <a:xfrm>
                <a:off x="1238250" y="3008313"/>
                <a:ext cx="187325" cy="184150"/>
              </a:xfrm>
              <a:custGeom>
                <a:avLst/>
                <a:gdLst>
                  <a:gd name="T0" fmla="*/ 2147483647 w 118"/>
                  <a:gd name="T1" fmla="*/ 2147483647 h 116"/>
                  <a:gd name="T2" fmla="*/ 2147483647 w 118"/>
                  <a:gd name="T3" fmla="*/ 2147483647 h 116"/>
                  <a:gd name="T4" fmla="*/ 2147483647 w 118"/>
                  <a:gd name="T5" fmla="*/ 2147483647 h 116"/>
                  <a:gd name="T6" fmla="*/ 2147483647 w 118"/>
                  <a:gd name="T7" fmla="*/ 2147483647 h 116"/>
                  <a:gd name="T8" fmla="*/ 2147483647 w 118"/>
                  <a:gd name="T9" fmla="*/ 2147483647 h 116"/>
                  <a:gd name="T10" fmla="*/ 2147483647 w 118"/>
                  <a:gd name="T11" fmla="*/ 2147483647 h 116"/>
                  <a:gd name="T12" fmla="*/ 2147483647 w 118"/>
                  <a:gd name="T13" fmla="*/ 2147483647 h 116"/>
                  <a:gd name="T14" fmla="*/ 2147483647 w 118"/>
                  <a:gd name="T15" fmla="*/ 0 h 116"/>
                  <a:gd name="T16" fmla="*/ 2147483647 w 118"/>
                  <a:gd name="T17" fmla="*/ 0 h 116"/>
                  <a:gd name="T18" fmla="*/ 0 w 118"/>
                  <a:gd name="T19" fmla="*/ 0 h 116"/>
                  <a:gd name="T20" fmla="*/ 0 w 118"/>
                  <a:gd name="T21" fmla="*/ 2147483647 h 116"/>
                  <a:gd name="T22" fmla="*/ 2147483647 w 118"/>
                  <a:gd name="T23" fmla="*/ 2147483647 h 116"/>
                  <a:gd name="T24" fmla="*/ 2147483647 w 118"/>
                  <a:gd name="T25" fmla="*/ 2147483647 h 116"/>
                  <a:gd name="T26" fmla="*/ 2147483647 w 118"/>
                  <a:gd name="T27" fmla="*/ 2147483647 h 116"/>
                  <a:gd name="T28" fmla="*/ 2147483647 w 118"/>
                  <a:gd name="T29" fmla="*/ 2147483647 h 116"/>
                  <a:gd name="T30" fmla="*/ 2147483647 w 118"/>
                  <a:gd name="T31" fmla="*/ 2147483647 h 116"/>
                  <a:gd name="T32" fmla="*/ 2147483647 w 118"/>
                  <a:gd name="T33" fmla="*/ 2147483647 h 116"/>
                  <a:gd name="T34" fmla="*/ 2147483647 w 118"/>
                  <a:gd name="T35" fmla="*/ 2147483647 h 116"/>
                  <a:gd name="T36" fmla="*/ 2147483647 w 118"/>
                  <a:gd name="T37" fmla="*/ 2147483647 h 116"/>
                  <a:gd name="T38" fmla="*/ 2147483647 w 118"/>
                  <a:gd name="T39" fmla="*/ 2147483647 h 116"/>
                  <a:gd name="T40" fmla="*/ 2147483647 w 118"/>
                  <a:gd name="T41" fmla="*/ 2147483647 h 116"/>
                  <a:gd name="T42" fmla="*/ 2147483647 w 118"/>
                  <a:gd name="T43" fmla="*/ 2147483647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8" h="116">
                    <a:moveTo>
                      <a:pt x="86" y="32"/>
                    </a:moveTo>
                    <a:lnTo>
                      <a:pt x="86" y="32"/>
                    </a:lnTo>
                    <a:lnTo>
                      <a:pt x="78" y="24"/>
                    </a:lnTo>
                    <a:lnTo>
                      <a:pt x="68" y="16"/>
                    </a:lnTo>
                    <a:lnTo>
                      <a:pt x="56" y="10"/>
                    </a:lnTo>
                    <a:lnTo>
                      <a:pt x="46" y="6"/>
                    </a:lnTo>
                    <a:lnTo>
                      <a:pt x="36" y="2"/>
                    </a:lnTo>
                    <a:lnTo>
                      <a:pt x="24" y="0"/>
                    </a:lnTo>
                    <a:lnTo>
                      <a:pt x="12" y="0"/>
                    </a:lnTo>
                    <a:lnTo>
                      <a:pt x="0" y="0"/>
                    </a:lnTo>
                    <a:lnTo>
                      <a:pt x="0" y="116"/>
                    </a:lnTo>
                    <a:lnTo>
                      <a:pt x="118" y="116"/>
                    </a:lnTo>
                    <a:lnTo>
                      <a:pt x="118" y="106"/>
                    </a:lnTo>
                    <a:lnTo>
                      <a:pt x="118" y="94"/>
                    </a:lnTo>
                    <a:lnTo>
                      <a:pt x="114" y="82"/>
                    </a:lnTo>
                    <a:lnTo>
                      <a:pt x="112" y="72"/>
                    </a:lnTo>
                    <a:lnTo>
                      <a:pt x="108" y="60"/>
                    </a:lnTo>
                    <a:lnTo>
                      <a:pt x="102" y="50"/>
                    </a:lnTo>
                    <a:lnTo>
                      <a:pt x="94" y="40"/>
                    </a:lnTo>
                    <a:lnTo>
                      <a:pt x="86"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grpSp>
        <p:nvGrpSpPr>
          <p:cNvPr id="28" name="组合 27"/>
          <p:cNvGrpSpPr/>
          <p:nvPr/>
        </p:nvGrpSpPr>
        <p:grpSpPr>
          <a:xfrm>
            <a:off x="1635313" y="3830128"/>
            <a:ext cx="2613228" cy="507831"/>
            <a:chOff x="1324871" y="4058074"/>
            <a:chExt cx="2613228" cy="507948"/>
          </a:xfrm>
        </p:grpSpPr>
        <p:sp>
          <p:nvSpPr>
            <p:cNvPr id="29" name="矩形 1"/>
            <p:cNvSpPr>
              <a:spLocks noChangeArrowheads="1"/>
            </p:cNvSpPr>
            <p:nvPr/>
          </p:nvSpPr>
          <p:spPr bwMode="auto">
            <a:xfrm>
              <a:off x="1639399" y="4058074"/>
              <a:ext cx="2298700" cy="507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fontAlgn="base" hangingPunct="1">
                <a:lnSpc>
                  <a:spcPct val="150000"/>
                </a:lnSpc>
                <a:spcBef>
                  <a:spcPct val="0"/>
                </a:spcBef>
                <a:spcAft>
                  <a:spcPct val="0"/>
                </a:spcAft>
              </a:pPr>
              <a:r>
                <a:rPr lang="zh-CN" altLang="en-US" b="1" dirty="0">
                  <a:solidFill>
                    <a:schemeClr val="accent3"/>
                  </a:solidFill>
                  <a:latin typeface="微软雅黑" panose="020B0503020204020204" pitchFamily="34" charset="-122"/>
                  <a:ea typeface="微软雅黑" panose="020B0503020204020204" pitchFamily="34" charset="-122"/>
                </a:rPr>
                <a:t>此处添加标题内容</a:t>
              </a:r>
              <a:endParaRPr lang="en-US" altLang="zh-CN" b="1" dirty="0">
                <a:solidFill>
                  <a:schemeClr val="accent3"/>
                </a:solidFill>
                <a:latin typeface="微软雅黑" panose="020B0503020204020204" pitchFamily="34" charset="-122"/>
                <a:ea typeface="微软雅黑" panose="020B0503020204020204" pitchFamily="34" charset="-122"/>
              </a:endParaRPr>
            </a:p>
          </p:txBody>
        </p:sp>
        <p:grpSp>
          <p:nvGrpSpPr>
            <p:cNvPr id="30" name="组合 13322"/>
            <p:cNvGrpSpPr>
              <a:grpSpLocks/>
            </p:cNvGrpSpPr>
            <p:nvPr/>
          </p:nvGrpSpPr>
          <p:grpSpPr bwMode="auto">
            <a:xfrm>
              <a:off x="1324871" y="4185073"/>
              <a:ext cx="279400" cy="298451"/>
              <a:chOff x="1946500" y="2659080"/>
              <a:chExt cx="249236" cy="264850"/>
            </a:xfrm>
            <a:solidFill>
              <a:schemeClr val="accent3"/>
            </a:solidFill>
          </p:grpSpPr>
          <p:sp>
            <p:nvSpPr>
              <p:cNvPr id="31" name="Rectangle 13"/>
              <p:cNvSpPr>
                <a:spLocks noChangeArrowheads="1"/>
              </p:cNvSpPr>
              <p:nvPr/>
            </p:nvSpPr>
            <p:spPr bwMode="auto">
              <a:xfrm>
                <a:off x="1946500" y="2712050"/>
                <a:ext cx="40474" cy="211880"/>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spcBef>
                    <a:spcPct val="0"/>
                  </a:spcBef>
                  <a:spcAft>
                    <a:spcPct val="0"/>
                  </a:spcAft>
                </a:pP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32" name="Rectangle 14"/>
              <p:cNvSpPr>
                <a:spLocks noChangeArrowheads="1"/>
              </p:cNvSpPr>
              <p:nvPr/>
            </p:nvSpPr>
            <p:spPr bwMode="auto">
              <a:xfrm>
                <a:off x="2016797" y="2679947"/>
                <a:ext cx="40474" cy="243983"/>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spcBef>
                    <a:spcPct val="0"/>
                  </a:spcBef>
                  <a:spcAft>
                    <a:spcPct val="0"/>
                  </a:spcAft>
                </a:pP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33" name="Rectangle 15"/>
              <p:cNvSpPr>
                <a:spLocks noChangeArrowheads="1"/>
              </p:cNvSpPr>
              <p:nvPr/>
            </p:nvSpPr>
            <p:spPr bwMode="auto">
              <a:xfrm>
                <a:off x="2084964" y="2659080"/>
                <a:ext cx="42604" cy="264850"/>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spcBef>
                    <a:spcPct val="0"/>
                  </a:spcBef>
                  <a:spcAft>
                    <a:spcPct val="0"/>
                  </a:spcAft>
                </a:pP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34" name="Rectangle 16"/>
              <p:cNvSpPr>
                <a:spLocks noChangeArrowheads="1"/>
              </p:cNvSpPr>
              <p:nvPr/>
            </p:nvSpPr>
            <p:spPr bwMode="auto">
              <a:xfrm>
                <a:off x="2155262" y="2790702"/>
                <a:ext cx="40474" cy="133228"/>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spcBef>
                    <a:spcPct val="0"/>
                  </a:spcBef>
                  <a:spcAft>
                    <a:spcPct val="0"/>
                  </a:spcAft>
                </a:pPr>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grpSp>
        <p:nvGrpSpPr>
          <p:cNvPr id="35" name="组合 34"/>
          <p:cNvGrpSpPr/>
          <p:nvPr/>
        </p:nvGrpSpPr>
        <p:grpSpPr>
          <a:xfrm>
            <a:off x="1487491" y="2312825"/>
            <a:ext cx="4018947" cy="882446"/>
            <a:chOff x="1177047" y="2540424"/>
            <a:chExt cx="4018947" cy="882650"/>
          </a:xfrm>
        </p:grpSpPr>
        <p:sp>
          <p:nvSpPr>
            <p:cNvPr id="36" name="任意多边形 35"/>
            <p:cNvSpPr/>
            <p:nvPr/>
          </p:nvSpPr>
          <p:spPr>
            <a:xfrm flipH="1">
              <a:off x="1177047" y="2540424"/>
              <a:ext cx="3966030"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7" name="Oval 54"/>
            <p:cNvSpPr>
              <a:spLocks noChangeArrowheads="1"/>
            </p:cNvSpPr>
            <p:nvPr/>
          </p:nvSpPr>
          <p:spPr bwMode="auto">
            <a:xfrm>
              <a:off x="5085927" y="3313007"/>
              <a:ext cx="110067" cy="110067"/>
            </a:xfrm>
            <a:prstGeom prst="ellipse">
              <a:avLst/>
            </a:prstGeom>
            <a:ln>
              <a:solidFill>
                <a:schemeClr val="bg1">
                  <a:lumMod val="50000"/>
                </a:schemeClr>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6873804" y="2325523"/>
            <a:ext cx="3712633" cy="878213"/>
            <a:chOff x="6563360" y="2553124"/>
            <a:chExt cx="3712633" cy="878416"/>
          </a:xfrm>
        </p:grpSpPr>
        <p:sp>
          <p:nvSpPr>
            <p:cNvPr id="39" name="任意多边形 38"/>
            <p:cNvSpPr/>
            <p:nvPr/>
          </p:nvSpPr>
          <p:spPr>
            <a:xfrm>
              <a:off x="6626860" y="2553124"/>
              <a:ext cx="3649133"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40" name="Oval 54"/>
            <p:cNvSpPr>
              <a:spLocks noChangeArrowheads="1"/>
            </p:cNvSpPr>
            <p:nvPr/>
          </p:nvSpPr>
          <p:spPr bwMode="auto">
            <a:xfrm>
              <a:off x="6563360" y="3321473"/>
              <a:ext cx="110067" cy="110067"/>
            </a:xfrm>
            <a:prstGeom prst="ellipse">
              <a:avLst/>
            </a:prstGeom>
            <a:ln>
              <a:solidFill>
                <a:schemeClr val="bg1">
                  <a:lumMod val="50000"/>
                </a:schemeClr>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6937304" y="4346471"/>
            <a:ext cx="3676651" cy="882446"/>
            <a:chOff x="6626860" y="4574541"/>
            <a:chExt cx="3676651" cy="882650"/>
          </a:xfrm>
        </p:grpSpPr>
        <p:sp>
          <p:nvSpPr>
            <p:cNvPr id="42" name="任意多边形 41"/>
            <p:cNvSpPr/>
            <p:nvPr/>
          </p:nvSpPr>
          <p:spPr>
            <a:xfrm>
              <a:off x="6686127" y="4574541"/>
              <a:ext cx="3617384"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43" name="Oval 54"/>
            <p:cNvSpPr>
              <a:spLocks noChangeArrowheads="1"/>
            </p:cNvSpPr>
            <p:nvPr/>
          </p:nvSpPr>
          <p:spPr bwMode="auto">
            <a:xfrm>
              <a:off x="6626860" y="5347124"/>
              <a:ext cx="110067" cy="110067"/>
            </a:xfrm>
            <a:prstGeom prst="ellipse">
              <a:avLst/>
            </a:prstGeom>
            <a:ln>
              <a:solidFill>
                <a:schemeClr val="bg1">
                  <a:lumMod val="50000"/>
                </a:schemeClr>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1487490" y="4346471"/>
            <a:ext cx="3640065" cy="882446"/>
            <a:chOff x="1177046" y="4574541"/>
            <a:chExt cx="3640065" cy="882650"/>
          </a:xfrm>
        </p:grpSpPr>
        <p:sp>
          <p:nvSpPr>
            <p:cNvPr id="45" name="任意多边形 44"/>
            <p:cNvSpPr/>
            <p:nvPr/>
          </p:nvSpPr>
          <p:spPr>
            <a:xfrm flipH="1">
              <a:off x="1177046" y="4574541"/>
              <a:ext cx="3574447"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46" name="Oval 54"/>
            <p:cNvSpPr>
              <a:spLocks noChangeArrowheads="1"/>
            </p:cNvSpPr>
            <p:nvPr/>
          </p:nvSpPr>
          <p:spPr bwMode="auto">
            <a:xfrm>
              <a:off x="4707044" y="5347124"/>
              <a:ext cx="110067" cy="110067"/>
            </a:xfrm>
            <a:prstGeom prst="ellipse">
              <a:avLst/>
            </a:prstGeom>
            <a:ln>
              <a:solidFill>
                <a:schemeClr val="bg1">
                  <a:lumMod val="50000"/>
                </a:schemeClr>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2400">
                <a:solidFill>
                  <a:prstClr val="black"/>
                </a:solidFill>
                <a:latin typeface="微软雅黑" panose="020B0503020204020204" pitchFamily="34" charset="-122"/>
                <a:ea typeface="微软雅黑" panose="020B0503020204020204" pitchFamily="34" charset="-122"/>
              </a:endParaRPr>
            </a:p>
          </p:txBody>
        </p:sp>
      </p:grpSp>
      <p:sp>
        <p:nvSpPr>
          <p:cNvPr id="47" name="矩形 1"/>
          <p:cNvSpPr>
            <a:spLocks noChangeArrowheads="1"/>
          </p:cNvSpPr>
          <p:nvPr/>
        </p:nvSpPr>
        <p:spPr bwMode="auto">
          <a:xfrm>
            <a:off x="1546672" y="2402164"/>
            <a:ext cx="2713197" cy="738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矩形 1"/>
          <p:cNvSpPr>
            <a:spLocks noChangeArrowheads="1"/>
          </p:cNvSpPr>
          <p:nvPr/>
        </p:nvSpPr>
        <p:spPr bwMode="auto">
          <a:xfrm>
            <a:off x="1580177" y="4429012"/>
            <a:ext cx="2713197" cy="738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矩形 1"/>
          <p:cNvSpPr>
            <a:spLocks noChangeArrowheads="1"/>
          </p:cNvSpPr>
          <p:nvPr/>
        </p:nvSpPr>
        <p:spPr bwMode="auto">
          <a:xfrm>
            <a:off x="8278010" y="2416614"/>
            <a:ext cx="2713197" cy="738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矩形 1"/>
          <p:cNvSpPr>
            <a:spLocks noChangeArrowheads="1"/>
          </p:cNvSpPr>
          <p:nvPr/>
        </p:nvSpPr>
        <p:spPr bwMode="auto">
          <a:xfrm>
            <a:off x="8353540" y="4445683"/>
            <a:ext cx="2713197" cy="738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标题 50"/>
          <p:cNvSpPr>
            <a:spLocks noGrp="1"/>
          </p:cNvSpPr>
          <p:nvPr>
            <p:ph type="title"/>
          </p:nvPr>
        </p:nvSpPr>
        <p:spPr/>
        <p:txBody>
          <a:bodyPr>
            <a:normAutofit/>
          </a:bodyPr>
          <a:lstStyle/>
          <a:p>
            <a:r>
              <a:rPr lang="zh-CN" altLang="en-US" dirty="0">
                <a:cs typeface="+mn-ea"/>
              </a:rPr>
              <a:t>单击此处添加标题</a:t>
            </a:r>
            <a:endParaRPr lang="zh-CN" altLang="en-US" dirty="0"/>
          </a:p>
        </p:txBody>
      </p:sp>
    </p:spTree>
    <p:extLst>
      <p:ext uri="{BB962C8B-B14F-4D97-AF65-F5344CB8AC3E}">
        <p14:creationId xmlns:p14="http://schemas.microsoft.com/office/powerpoint/2010/main" val="187173224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nodeType="click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wipe(right)">
                                      <p:cBhvr>
                                        <p:cTn id="14" dur="500"/>
                                        <p:tgtEl>
                                          <p:spTgt spid="35"/>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randombar(horizontal)">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wipe(up)">
                                      <p:cBhvr>
                                        <p:cTn id="24" dur="500"/>
                                        <p:tgtEl>
                                          <p:spTgt spid="4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wipe(left)">
                                      <p:cBhvr>
                                        <p:cTn id="29" dur="500"/>
                                        <p:tgtEl>
                                          <p:spTgt spid="38"/>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randombar(horizontal)">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wipe(up)">
                                      <p:cBhvr>
                                        <p:cTn id="39" dur="500"/>
                                        <p:tgtEl>
                                          <p:spTgt spid="49"/>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2" fill="hold" nodeType="clickEffect">
                                  <p:stCondLst>
                                    <p:cond delay="0"/>
                                  </p:stCondLst>
                                  <p:childTnLst>
                                    <p:set>
                                      <p:cBhvr>
                                        <p:cTn id="43" dur="1" fill="hold">
                                          <p:stCondLst>
                                            <p:cond delay="0"/>
                                          </p:stCondLst>
                                        </p:cTn>
                                        <p:tgtEl>
                                          <p:spTgt spid="44"/>
                                        </p:tgtEl>
                                        <p:attrNameLst>
                                          <p:attrName>style.visibility</p:attrName>
                                        </p:attrNameLst>
                                      </p:cBhvr>
                                      <p:to>
                                        <p:strVal val="visible"/>
                                      </p:to>
                                    </p:set>
                                    <p:animEffect transition="in" filter="wipe(right)">
                                      <p:cBhvr>
                                        <p:cTn id="44" dur="500"/>
                                        <p:tgtEl>
                                          <p:spTgt spid="44"/>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nodeType="click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randombar(horizontal)">
                                      <p:cBhvr>
                                        <p:cTn id="49" dur="500"/>
                                        <p:tgtEl>
                                          <p:spTgt spid="28"/>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wipe(up)">
                                      <p:cBhvr>
                                        <p:cTn id="54" dur="500"/>
                                        <p:tgtEl>
                                          <p:spTgt spid="48"/>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wipe(left)">
                                      <p:cBhvr>
                                        <p:cTn id="59" dur="500"/>
                                        <p:tgtEl>
                                          <p:spTgt spid="41"/>
                                        </p:tgtEl>
                                      </p:cBhvr>
                                    </p:animEffect>
                                  </p:childTnLst>
                                </p:cTn>
                              </p:par>
                            </p:childTnLst>
                          </p:cTn>
                        </p:par>
                      </p:childTnLst>
                    </p:cTn>
                  </p:par>
                  <p:par>
                    <p:cTn id="60" fill="hold">
                      <p:stCondLst>
                        <p:cond delay="indefinite"/>
                      </p:stCondLst>
                      <p:childTnLst>
                        <p:par>
                          <p:cTn id="61" fill="hold">
                            <p:stCondLst>
                              <p:cond delay="0"/>
                            </p:stCondLst>
                            <p:childTnLst>
                              <p:par>
                                <p:cTn id="62" presetID="14" presetClass="entr" presetSubtype="10" fill="hold" nodeType="click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randombar(horizontal)">
                                      <p:cBhvr>
                                        <p:cTn id="64" dur="500"/>
                                        <p:tgtEl>
                                          <p:spTgt spid="23"/>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grpId="0" nodeType="clickEffect">
                                  <p:stCondLst>
                                    <p:cond delay="0"/>
                                  </p:stCondLst>
                                  <p:childTnLst>
                                    <p:set>
                                      <p:cBhvr>
                                        <p:cTn id="68" dur="1" fill="hold">
                                          <p:stCondLst>
                                            <p:cond delay="0"/>
                                          </p:stCondLst>
                                        </p:cTn>
                                        <p:tgtEl>
                                          <p:spTgt spid="50"/>
                                        </p:tgtEl>
                                        <p:attrNameLst>
                                          <p:attrName>style.visibility</p:attrName>
                                        </p:attrNameLst>
                                      </p:cBhvr>
                                      <p:to>
                                        <p:strVal val="visible"/>
                                      </p:to>
                                    </p:set>
                                    <p:animEffect transition="in" filter="wipe(up)">
                                      <p:cBhvr>
                                        <p:cTn id="6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707323" y="3272959"/>
            <a:ext cx="3279348" cy="2844340"/>
            <a:chOff x="1280063" y="2399484"/>
            <a:chExt cx="2459831" cy="2133255"/>
          </a:xfrm>
        </p:grpSpPr>
        <p:sp>
          <p:nvSpPr>
            <p:cNvPr id="8" name="Freeform 5"/>
            <p:cNvSpPr>
              <a:spLocks/>
            </p:cNvSpPr>
            <p:nvPr/>
          </p:nvSpPr>
          <p:spPr bwMode="auto">
            <a:xfrm>
              <a:off x="1280063" y="2399484"/>
              <a:ext cx="2459831" cy="1831035"/>
            </a:xfrm>
            <a:custGeom>
              <a:avLst/>
              <a:gdLst>
                <a:gd name="T0" fmla="*/ 570 w 570"/>
                <a:gd name="T1" fmla="*/ 401 h 425"/>
                <a:gd name="T2" fmla="*/ 547 w 570"/>
                <a:gd name="T3" fmla="*/ 425 h 425"/>
                <a:gd name="T4" fmla="*/ 23 w 570"/>
                <a:gd name="T5" fmla="*/ 425 h 425"/>
                <a:gd name="T6" fmla="*/ 0 w 570"/>
                <a:gd name="T7" fmla="*/ 401 h 425"/>
                <a:gd name="T8" fmla="*/ 0 w 570"/>
                <a:gd name="T9" fmla="*/ 24 h 425"/>
                <a:gd name="T10" fmla="*/ 23 w 570"/>
                <a:gd name="T11" fmla="*/ 0 h 425"/>
                <a:gd name="T12" fmla="*/ 547 w 570"/>
                <a:gd name="T13" fmla="*/ 0 h 425"/>
                <a:gd name="T14" fmla="*/ 570 w 570"/>
                <a:gd name="T15" fmla="*/ 24 h 425"/>
                <a:gd name="T16" fmla="*/ 570 w 570"/>
                <a:gd name="T17" fmla="*/ 401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0" h="425">
                  <a:moveTo>
                    <a:pt x="570" y="401"/>
                  </a:moveTo>
                  <a:cubicBezTo>
                    <a:pt x="570" y="414"/>
                    <a:pt x="559" y="425"/>
                    <a:pt x="547" y="425"/>
                  </a:cubicBezTo>
                  <a:cubicBezTo>
                    <a:pt x="23" y="425"/>
                    <a:pt x="23" y="425"/>
                    <a:pt x="23" y="425"/>
                  </a:cubicBezTo>
                  <a:cubicBezTo>
                    <a:pt x="11" y="425"/>
                    <a:pt x="0" y="414"/>
                    <a:pt x="0" y="401"/>
                  </a:cubicBezTo>
                  <a:cubicBezTo>
                    <a:pt x="0" y="24"/>
                    <a:pt x="0" y="24"/>
                    <a:pt x="0" y="24"/>
                  </a:cubicBezTo>
                  <a:cubicBezTo>
                    <a:pt x="0" y="11"/>
                    <a:pt x="11" y="0"/>
                    <a:pt x="23" y="0"/>
                  </a:cubicBezTo>
                  <a:cubicBezTo>
                    <a:pt x="547" y="0"/>
                    <a:pt x="547" y="0"/>
                    <a:pt x="547" y="0"/>
                  </a:cubicBezTo>
                  <a:cubicBezTo>
                    <a:pt x="559" y="0"/>
                    <a:pt x="570" y="11"/>
                    <a:pt x="570" y="24"/>
                  </a:cubicBezTo>
                  <a:cubicBezTo>
                    <a:pt x="570" y="401"/>
                    <a:pt x="570" y="401"/>
                    <a:pt x="570" y="401"/>
                  </a:cubicBezTo>
                </a:path>
              </a:pathLst>
            </a:custGeom>
            <a:solidFill>
              <a:schemeClr val="tx2">
                <a:lumMod val="5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7"/>
            <p:cNvSpPr>
              <a:spLocks/>
            </p:cNvSpPr>
            <p:nvPr/>
          </p:nvSpPr>
          <p:spPr bwMode="auto">
            <a:xfrm>
              <a:off x="1280063" y="3981436"/>
              <a:ext cx="2459831" cy="262368"/>
            </a:xfrm>
            <a:custGeom>
              <a:avLst/>
              <a:gdLst>
                <a:gd name="T0" fmla="*/ 0 w 570"/>
                <a:gd name="T1" fmla="*/ 0 h 61"/>
                <a:gd name="T2" fmla="*/ 0 w 570"/>
                <a:gd name="T3" fmla="*/ 38 h 61"/>
                <a:gd name="T4" fmla="*/ 23 w 570"/>
                <a:gd name="T5" fmla="*/ 61 h 61"/>
                <a:gd name="T6" fmla="*/ 547 w 570"/>
                <a:gd name="T7" fmla="*/ 61 h 61"/>
                <a:gd name="T8" fmla="*/ 570 w 570"/>
                <a:gd name="T9" fmla="*/ 38 h 61"/>
                <a:gd name="T10" fmla="*/ 570 w 570"/>
                <a:gd name="T11" fmla="*/ 0 h 61"/>
                <a:gd name="T12" fmla="*/ 0 w 570"/>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570" h="61">
                  <a:moveTo>
                    <a:pt x="0" y="0"/>
                  </a:moveTo>
                  <a:cubicBezTo>
                    <a:pt x="0" y="38"/>
                    <a:pt x="0" y="38"/>
                    <a:pt x="0" y="38"/>
                  </a:cubicBezTo>
                  <a:cubicBezTo>
                    <a:pt x="0" y="51"/>
                    <a:pt x="11" y="61"/>
                    <a:pt x="23" y="61"/>
                  </a:cubicBezTo>
                  <a:cubicBezTo>
                    <a:pt x="547" y="61"/>
                    <a:pt x="547" y="61"/>
                    <a:pt x="547" y="61"/>
                  </a:cubicBezTo>
                  <a:cubicBezTo>
                    <a:pt x="559" y="61"/>
                    <a:pt x="570" y="51"/>
                    <a:pt x="570" y="38"/>
                  </a:cubicBezTo>
                  <a:cubicBezTo>
                    <a:pt x="570" y="0"/>
                    <a:pt x="570" y="0"/>
                    <a:pt x="570" y="0"/>
                  </a:cubicBezTo>
                  <a:lnTo>
                    <a:pt x="0" y="0"/>
                  </a:lnTo>
                  <a:close/>
                </a:path>
              </a:pathLst>
            </a:custGeom>
            <a:solidFill>
              <a:srgbClr val="D5D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8"/>
            <p:cNvSpPr>
              <a:spLocks/>
            </p:cNvSpPr>
            <p:nvPr/>
          </p:nvSpPr>
          <p:spPr bwMode="auto">
            <a:xfrm>
              <a:off x="1975281" y="4278121"/>
              <a:ext cx="1112570" cy="254618"/>
            </a:xfrm>
            <a:custGeom>
              <a:avLst/>
              <a:gdLst>
                <a:gd name="T0" fmla="*/ 215 w 258"/>
                <a:gd name="T1" fmla="*/ 29 h 59"/>
                <a:gd name="T2" fmla="*/ 181 w 258"/>
                <a:gd name="T3" fmla="*/ 29 h 59"/>
                <a:gd name="T4" fmla="*/ 172 w 258"/>
                <a:gd name="T5" fmla="*/ 11 h 59"/>
                <a:gd name="T6" fmla="*/ 164 w 258"/>
                <a:gd name="T7" fmla="*/ 0 h 59"/>
                <a:gd name="T8" fmla="*/ 126 w 258"/>
                <a:gd name="T9" fmla="*/ 0 h 59"/>
                <a:gd name="T10" fmla="*/ 88 w 258"/>
                <a:gd name="T11" fmla="*/ 0 h 59"/>
                <a:gd name="T12" fmla="*/ 80 w 258"/>
                <a:gd name="T13" fmla="*/ 11 h 59"/>
                <a:gd name="T14" fmla="*/ 71 w 258"/>
                <a:gd name="T15" fmla="*/ 29 h 59"/>
                <a:gd name="T16" fmla="*/ 43 w 258"/>
                <a:gd name="T17" fmla="*/ 29 h 59"/>
                <a:gd name="T18" fmla="*/ 0 w 258"/>
                <a:gd name="T19" fmla="*/ 59 h 59"/>
                <a:gd name="T20" fmla="*/ 258 w 258"/>
                <a:gd name="T21" fmla="*/ 59 h 59"/>
                <a:gd name="T22" fmla="*/ 215 w 258"/>
                <a:gd name="T23" fmla="*/ 2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8" h="59">
                  <a:moveTo>
                    <a:pt x="215" y="29"/>
                  </a:moveTo>
                  <a:cubicBezTo>
                    <a:pt x="181" y="29"/>
                    <a:pt x="181" y="29"/>
                    <a:pt x="181" y="29"/>
                  </a:cubicBezTo>
                  <a:cubicBezTo>
                    <a:pt x="178" y="25"/>
                    <a:pt x="175" y="19"/>
                    <a:pt x="172" y="11"/>
                  </a:cubicBezTo>
                  <a:cubicBezTo>
                    <a:pt x="172" y="11"/>
                    <a:pt x="169" y="0"/>
                    <a:pt x="164" y="0"/>
                  </a:cubicBezTo>
                  <a:cubicBezTo>
                    <a:pt x="161" y="0"/>
                    <a:pt x="143" y="0"/>
                    <a:pt x="126" y="0"/>
                  </a:cubicBezTo>
                  <a:cubicBezTo>
                    <a:pt x="108" y="0"/>
                    <a:pt x="91" y="0"/>
                    <a:pt x="88" y="0"/>
                  </a:cubicBezTo>
                  <a:cubicBezTo>
                    <a:pt x="83" y="0"/>
                    <a:pt x="80" y="11"/>
                    <a:pt x="80" y="11"/>
                  </a:cubicBezTo>
                  <a:cubicBezTo>
                    <a:pt x="77" y="19"/>
                    <a:pt x="74" y="25"/>
                    <a:pt x="71" y="29"/>
                  </a:cubicBezTo>
                  <a:cubicBezTo>
                    <a:pt x="43" y="29"/>
                    <a:pt x="43" y="29"/>
                    <a:pt x="43" y="29"/>
                  </a:cubicBezTo>
                  <a:cubicBezTo>
                    <a:pt x="23" y="29"/>
                    <a:pt x="6" y="42"/>
                    <a:pt x="0" y="59"/>
                  </a:cubicBezTo>
                  <a:cubicBezTo>
                    <a:pt x="258" y="59"/>
                    <a:pt x="258" y="59"/>
                    <a:pt x="258" y="59"/>
                  </a:cubicBezTo>
                  <a:cubicBezTo>
                    <a:pt x="251" y="42"/>
                    <a:pt x="235" y="29"/>
                    <a:pt x="215" y="29"/>
                  </a:cubicBezTo>
                  <a:close/>
                </a:path>
              </a:pathLst>
            </a:custGeom>
            <a:solidFill>
              <a:srgbClr val="D5D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pic>
          <p:nvPicPr>
            <p:cNvPr id="1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0830" y="2517935"/>
              <a:ext cx="2245066" cy="1357225"/>
            </a:xfrm>
            <a:prstGeom prst="rect">
              <a:avLst/>
            </a:prstGeom>
            <a:solidFill>
              <a:schemeClr val="bg1"/>
            </a:solidFill>
            <a:ln w="9525">
              <a:solidFill>
                <a:srgbClr val="000000"/>
              </a:solidFill>
              <a:miter lim="800000"/>
              <a:headEnd/>
              <a:tailEnd/>
            </a:ln>
            <a:extLst/>
          </p:spPr>
        </p:pic>
      </p:grpSp>
      <p:grpSp>
        <p:nvGrpSpPr>
          <p:cNvPr id="12" name="组合 11"/>
          <p:cNvGrpSpPr/>
          <p:nvPr/>
        </p:nvGrpSpPr>
        <p:grpSpPr>
          <a:xfrm>
            <a:off x="2076286" y="2669255"/>
            <a:ext cx="2495670" cy="1666456"/>
            <a:chOff x="1556822" y="1946706"/>
            <a:chExt cx="1871996" cy="1249842"/>
          </a:xfrm>
        </p:grpSpPr>
        <p:sp>
          <p:nvSpPr>
            <p:cNvPr id="13" name="Freeform 11"/>
            <p:cNvSpPr>
              <a:spLocks/>
            </p:cNvSpPr>
            <p:nvPr/>
          </p:nvSpPr>
          <p:spPr bwMode="auto">
            <a:xfrm>
              <a:off x="1556822" y="1946706"/>
              <a:ext cx="1871996" cy="1249842"/>
            </a:xfrm>
            <a:custGeom>
              <a:avLst/>
              <a:gdLst>
                <a:gd name="T0" fmla="*/ 0 w 1691"/>
                <a:gd name="T1" fmla="*/ 0 h 1129"/>
                <a:gd name="T2" fmla="*/ 760 w 1691"/>
                <a:gd name="T3" fmla="*/ 685 h 1129"/>
                <a:gd name="T4" fmla="*/ 760 w 1691"/>
                <a:gd name="T5" fmla="*/ 1129 h 1129"/>
                <a:gd name="T6" fmla="*/ 931 w 1691"/>
                <a:gd name="T7" fmla="*/ 1129 h 1129"/>
                <a:gd name="T8" fmla="*/ 931 w 1691"/>
                <a:gd name="T9" fmla="*/ 685 h 1129"/>
                <a:gd name="T10" fmla="*/ 1691 w 1691"/>
                <a:gd name="T11" fmla="*/ 0 h 1129"/>
                <a:gd name="T12" fmla="*/ 0 w 1691"/>
                <a:gd name="T13" fmla="*/ 0 h 1129"/>
              </a:gdLst>
              <a:ahLst/>
              <a:cxnLst>
                <a:cxn ang="0">
                  <a:pos x="T0" y="T1"/>
                </a:cxn>
                <a:cxn ang="0">
                  <a:pos x="T2" y="T3"/>
                </a:cxn>
                <a:cxn ang="0">
                  <a:pos x="T4" y="T5"/>
                </a:cxn>
                <a:cxn ang="0">
                  <a:pos x="T6" y="T7"/>
                </a:cxn>
                <a:cxn ang="0">
                  <a:pos x="T8" y="T9"/>
                </a:cxn>
                <a:cxn ang="0">
                  <a:pos x="T10" y="T11"/>
                </a:cxn>
                <a:cxn ang="0">
                  <a:pos x="T12" y="T13"/>
                </a:cxn>
              </a:cxnLst>
              <a:rect l="0" t="0" r="r" b="b"/>
              <a:pathLst>
                <a:path w="1691" h="1129">
                  <a:moveTo>
                    <a:pt x="0" y="0"/>
                  </a:moveTo>
                  <a:lnTo>
                    <a:pt x="760" y="685"/>
                  </a:lnTo>
                  <a:lnTo>
                    <a:pt x="760" y="1129"/>
                  </a:lnTo>
                  <a:lnTo>
                    <a:pt x="931" y="1129"/>
                  </a:lnTo>
                  <a:lnTo>
                    <a:pt x="931" y="685"/>
                  </a:lnTo>
                  <a:lnTo>
                    <a:pt x="1691" y="0"/>
                  </a:lnTo>
                  <a:lnTo>
                    <a:pt x="0" y="0"/>
                  </a:lnTo>
                  <a:close/>
                </a:path>
              </a:pathLst>
            </a:custGeom>
            <a:solidFill>
              <a:schemeClr val="tx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2"/>
            <p:cNvSpPr>
              <a:spLocks/>
            </p:cNvSpPr>
            <p:nvPr/>
          </p:nvSpPr>
          <p:spPr bwMode="auto">
            <a:xfrm>
              <a:off x="1556822" y="1946706"/>
              <a:ext cx="935445" cy="1249842"/>
            </a:xfrm>
            <a:custGeom>
              <a:avLst/>
              <a:gdLst>
                <a:gd name="T0" fmla="*/ 845 w 845"/>
                <a:gd name="T1" fmla="*/ 1129 h 1129"/>
                <a:gd name="T2" fmla="*/ 845 w 845"/>
                <a:gd name="T3" fmla="*/ 0 h 1129"/>
                <a:gd name="T4" fmla="*/ 0 w 845"/>
                <a:gd name="T5" fmla="*/ 0 h 1129"/>
                <a:gd name="T6" fmla="*/ 760 w 845"/>
                <a:gd name="T7" fmla="*/ 685 h 1129"/>
                <a:gd name="T8" fmla="*/ 760 w 845"/>
                <a:gd name="T9" fmla="*/ 1129 h 1129"/>
                <a:gd name="T10" fmla="*/ 845 w 845"/>
                <a:gd name="T11" fmla="*/ 1129 h 1129"/>
              </a:gdLst>
              <a:ahLst/>
              <a:cxnLst>
                <a:cxn ang="0">
                  <a:pos x="T0" y="T1"/>
                </a:cxn>
                <a:cxn ang="0">
                  <a:pos x="T2" y="T3"/>
                </a:cxn>
                <a:cxn ang="0">
                  <a:pos x="T4" y="T5"/>
                </a:cxn>
                <a:cxn ang="0">
                  <a:pos x="T6" y="T7"/>
                </a:cxn>
                <a:cxn ang="0">
                  <a:pos x="T8" y="T9"/>
                </a:cxn>
                <a:cxn ang="0">
                  <a:pos x="T10" y="T11"/>
                </a:cxn>
              </a:cxnLst>
              <a:rect l="0" t="0" r="r" b="b"/>
              <a:pathLst>
                <a:path w="845" h="1129">
                  <a:moveTo>
                    <a:pt x="845" y="1129"/>
                  </a:moveTo>
                  <a:lnTo>
                    <a:pt x="845" y="0"/>
                  </a:lnTo>
                  <a:lnTo>
                    <a:pt x="0" y="0"/>
                  </a:lnTo>
                  <a:lnTo>
                    <a:pt x="760" y="685"/>
                  </a:lnTo>
                  <a:lnTo>
                    <a:pt x="760" y="1129"/>
                  </a:lnTo>
                  <a:lnTo>
                    <a:pt x="845" y="1129"/>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5" name="组合 14"/>
          <p:cNvGrpSpPr/>
          <p:nvPr/>
        </p:nvGrpSpPr>
        <p:grpSpPr>
          <a:xfrm>
            <a:off x="2634161" y="2158499"/>
            <a:ext cx="329625" cy="326725"/>
            <a:chOff x="3128964" y="2287587"/>
            <a:chExt cx="1233385" cy="1222376"/>
          </a:xfrm>
        </p:grpSpPr>
        <p:sp>
          <p:nvSpPr>
            <p:cNvPr id="16" name="Oval 6"/>
            <p:cNvSpPr>
              <a:spLocks noChangeArrowheads="1"/>
            </p:cNvSpPr>
            <p:nvPr/>
          </p:nvSpPr>
          <p:spPr bwMode="auto">
            <a:xfrm>
              <a:off x="3128964" y="2287587"/>
              <a:ext cx="1220787" cy="1222375"/>
            </a:xfrm>
            <a:prstGeom prst="ellipse">
              <a:avLst/>
            </a:prstGeom>
            <a:gradFill flip="none" rotWithShape="1">
              <a:gsLst>
                <a:gs pos="100000">
                  <a:schemeClr val="tx2"/>
                </a:gs>
                <a:gs pos="11000">
                  <a:schemeClr val="bg2"/>
                </a:gs>
                <a:gs pos="0">
                  <a:schemeClr val="tx2"/>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11"/>
            <p:cNvSpPr>
              <a:spLocks/>
            </p:cNvSpPr>
            <p:nvPr/>
          </p:nvSpPr>
          <p:spPr bwMode="auto">
            <a:xfrm>
              <a:off x="3154362" y="2339975"/>
              <a:ext cx="1169987" cy="1169988"/>
            </a:xfrm>
            <a:custGeom>
              <a:avLst/>
              <a:gdLst>
                <a:gd name="T0" fmla="*/ 312 w 312"/>
                <a:gd name="T1" fmla="*/ 157 h 312"/>
                <a:gd name="T2" fmla="*/ 155 w 312"/>
                <a:gd name="T3" fmla="*/ 311 h 312"/>
                <a:gd name="T4" fmla="*/ 1 w 312"/>
                <a:gd name="T5" fmla="*/ 155 h 312"/>
                <a:gd name="T6" fmla="*/ 157 w 312"/>
                <a:gd name="T7" fmla="*/ 0 h 312"/>
                <a:gd name="T8" fmla="*/ 312 w 312"/>
                <a:gd name="T9" fmla="*/ 157 h 312"/>
              </a:gdLst>
              <a:ahLst/>
              <a:cxnLst>
                <a:cxn ang="0">
                  <a:pos x="T0" y="T1"/>
                </a:cxn>
                <a:cxn ang="0">
                  <a:pos x="T2" y="T3"/>
                </a:cxn>
                <a:cxn ang="0">
                  <a:pos x="T4" y="T5"/>
                </a:cxn>
                <a:cxn ang="0">
                  <a:pos x="T6" y="T7"/>
                </a:cxn>
                <a:cxn ang="0">
                  <a:pos x="T8" y="T9"/>
                </a:cxn>
              </a:cxnLst>
              <a:rect l="0" t="0" r="r" b="b"/>
              <a:pathLst>
                <a:path w="312" h="312">
                  <a:moveTo>
                    <a:pt x="312" y="157"/>
                  </a:moveTo>
                  <a:cubicBezTo>
                    <a:pt x="311" y="242"/>
                    <a:pt x="241" y="312"/>
                    <a:pt x="155" y="311"/>
                  </a:cubicBezTo>
                  <a:cubicBezTo>
                    <a:pt x="69" y="311"/>
                    <a:pt x="0" y="241"/>
                    <a:pt x="1" y="155"/>
                  </a:cubicBezTo>
                  <a:cubicBezTo>
                    <a:pt x="1" y="69"/>
                    <a:pt x="71" y="0"/>
                    <a:pt x="157" y="0"/>
                  </a:cubicBezTo>
                  <a:cubicBezTo>
                    <a:pt x="243" y="1"/>
                    <a:pt x="312" y="71"/>
                    <a:pt x="312" y="157"/>
                  </a:cubicBezTo>
                  <a:close/>
                </a:path>
              </a:pathLst>
            </a:custGeom>
            <a:gradFill flip="none" rotWithShape="1">
              <a:gsLst>
                <a:gs pos="100000">
                  <a:schemeClr val="tx2"/>
                </a:gs>
                <a:gs pos="87000">
                  <a:schemeClr val="bg2"/>
                </a:gs>
              </a:gsLst>
              <a:lin ang="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Oval 16"/>
            <p:cNvSpPr>
              <a:spLocks noChangeArrowheads="1"/>
            </p:cNvSpPr>
            <p:nvPr/>
          </p:nvSpPr>
          <p:spPr bwMode="auto">
            <a:xfrm>
              <a:off x="3180555" y="2366168"/>
              <a:ext cx="1117600" cy="1117600"/>
            </a:xfrm>
            <a:prstGeom prst="ellipse">
              <a:avLst/>
            </a:prstGeom>
            <a:gradFill flip="none" rotWithShape="1">
              <a:gsLst>
                <a:gs pos="50000">
                  <a:schemeClr val="bg2">
                    <a:lumMod val="97000"/>
                    <a:lumOff val="3000"/>
                  </a:schemeClr>
                </a:gs>
                <a:gs pos="100000">
                  <a:schemeClr val="tx2">
                    <a:lumMod val="86000"/>
                    <a:lumOff val="14000"/>
                  </a:schemeClr>
                </a:gs>
              </a:gsLst>
              <a:path path="shap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22"/>
            <p:cNvSpPr>
              <a:spLocks/>
            </p:cNvSpPr>
            <p:nvPr/>
          </p:nvSpPr>
          <p:spPr bwMode="auto">
            <a:xfrm>
              <a:off x="3175793" y="2366963"/>
              <a:ext cx="1122362" cy="896938"/>
            </a:xfrm>
            <a:custGeom>
              <a:avLst/>
              <a:gdLst>
                <a:gd name="T0" fmla="*/ 150 w 299"/>
                <a:gd name="T1" fmla="*/ 0 h 239"/>
                <a:gd name="T2" fmla="*/ 0 w 299"/>
                <a:gd name="T3" fmla="*/ 149 h 239"/>
                <a:gd name="T4" fmla="*/ 1 w 299"/>
                <a:gd name="T5" fmla="*/ 166 h 239"/>
                <a:gd name="T6" fmla="*/ 298 w 299"/>
                <a:gd name="T7" fmla="*/ 167 h 239"/>
                <a:gd name="T8" fmla="*/ 299 w 299"/>
                <a:gd name="T9" fmla="*/ 149 h 239"/>
                <a:gd name="T10" fmla="*/ 150 w 299"/>
                <a:gd name="T11" fmla="*/ 0 h 239"/>
              </a:gdLst>
              <a:ahLst/>
              <a:cxnLst>
                <a:cxn ang="0">
                  <a:pos x="T0" y="T1"/>
                </a:cxn>
                <a:cxn ang="0">
                  <a:pos x="T2" y="T3"/>
                </a:cxn>
                <a:cxn ang="0">
                  <a:pos x="T4" y="T5"/>
                </a:cxn>
                <a:cxn ang="0">
                  <a:pos x="T6" y="T7"/>
                </a:cxn>
                <a:cxn ang="0">
                  <a:pos x="T8" y="T9"/>
                </a:cxn>
                <a:cxn ang="0">
                  <a:pos x="T10" y="T11"/>
                </a:cxn>
              </a:cxnLst>
              <a:rect l="0" t="0" r="r" b="b"/>
              <a:pathLst>
                <a:path w="299" h="239">
                  <a:moveTo>
                    <a:pt x="150" y="0"/>
                  </a:moveTo>
                  <a:cubicBezTo>
                    <a:pt x="67" y="0"/>
                    <a:pt x="0" y="67"/>
                    <a:pt x="0" y="149"/>
                  </a:cubicBezTo>
                  <a:cubicBezTo>
                    <a:pt x="0" y="155"/>
                    <a:pt x="1" y="161"/>
                    <a:pt x="1" y="166"/>
                  </a:cubicBezTo>
                  <a:cubicBezTo>
                    <a:pt x="69" y="217"/>
                    <a:pt x="195" y="239"/>
                    <a:pt x="298" y="167"/>
                  </a:cubicBezTo>
                  <a:cubicBezTo>
                    <a:pt x="298" y="161"/>
                    <a:pt x="299" y="155"/>
                    <a:pt x="299" y="149"/>
                  </a:cubicBezTo>
                  <a:cubicBezTo>
                    <a:pt x="299" y="67"/>
                    <a:pt x="232" y="0"/>
                    <a:pt x="150" y="0"/>
                  </a:cubicBezTo>
                  <a:close/>
                </a:path>
              </a:pathLst>
            </a:custGeom>
            <a:gradFill flip="none" rotWithShape="1">
              <a:gsLst>
                <a:gs pos="0">
                  <a:schemeClr val="tx2"/>
                </a:gs>
                <a:gs pos="100000">
                  <a:schemeClr val="bg2"/>
                </a:gs>
              </a:gsLst>
              <a:lin ang="1740000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28"/>
            <p:cNvSpPr>
              <a:spLocks/>
            </p:cNvSpPr>
            <p:nvPr/>
          </p:nvSpPr>
          <p:spPr bwMode="auto">
            <a:xfrm>
              <a:off x="3192361" y="2366962"/>
              <a:ext cx="1169988" cy="736600"/>
            </a:xfrm>
            <a:custGeom>
              <a:avLst/>
              <a:gdLst>
                <a:gd name="T0" fmla="*/ 135 w 312"/>
                <a:gd name="T1" fmla="*/ 0 h 196"/>
                <a:gd name="T2" fmla="*/ 0 w 312"/>
                <a:gd name="T3" fmla="*/ 135 h 196"/>
                <a:gd name="T4" fmla="*/ 1 w 312"/>
                <a:gd name="T5" fmla="*/ 150 h 196"/>
                <a:gd name="T6" fmla="*/ 46 w 312"/>
                <a:gd name="T7" fmla="*/ 176 h 196"/>
                <a:gd name="T8" fmla="*/ 104 w 312"/>
                <a:gd name="T9" fmla="*/ 190 h 196"/>
                <a:gd name="T10" fmla="*/ 233 w 312"/>
                <a:gd name="T11" fmla="*/ 173 h 196"/>
                <a:gd name="T12" fmla="*/ 195 w 312"/>
                <a:gd name="T13" fmla="*/ 14 h 196"/>
                <a:gd name="T14" fmla="*/ 135 w 312"/>
                <a:gd name="T15" fmla="*/ 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2" h="196">
                  <a:moveTo>
                    <a:pt x="135" y="0"/>
                  </a:moveTo>
                  <a:cubicBezTo>
                    <a:pt x="61" y="0"/>
                    <a:pt x="0" y="60"/>
                    <a:pt x="0" y="135"/>
                  </a:cubicBezTo>
                  <a:cubicBezTo>
                    <a:pt x="0" y="140"/>
                    <a:pt x="0" y="145"/>
                    <a:pt x="1" y="150"/>
                  </a:cubicBezTo>
                  <a:cubicBezTo>
                    <a:pt x="2" y="158"/>
                    <a:pt x="40" y="173"/>
                    <a:pt x="46" y="176"/>
                  </a:cubicBezTo>
                  <a:cubicBezTo>
                    <a:pt x="65" y="183"/>
                    <a:pt x="84" y="188"/>
                    <a:pt x="104" y="190"/>
                  </a:cubicBezTo>
                  <a:cubicBezTo>
                    <a:pt x="148" y="196"/>
                    <a:pt x="192" y="189"/>
                    <a:pt x="233" y="173"/>
                  </a:cubicBezTo>
                  <a:cubicBezTo>
                    <a:pt x="312" y="141"/>
                    <a:pt x="254" y="38"/>
                    <a:pt x="195" y="14"/>
                  </a:cubicBezTo>
                  <a:cubicBezTo>
                    <a:pt x="177" y="6"/>
                    <a:pt x="155" y="0"/>
                    <a:pt x="135" y="0"/>
                  </a:cubicBezTo>
                  <a:close/>
                </a:path>
              </a:pathLst>
            </a:custGeom>
            <a:gradFill flip="none" rotWithShape="1">
              <a:gsLst>
                <a:gs pos="0">
                  <a:schemeClr val="tx2"/>
                </a:gs>
                <a:gs pos="100000">
                  <a:schemeClr val="bg2"/>
                </a:gs>
                <a:gs pos="52000">
                  <a:schemeClr val="bg2"/>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33"/>
            <p:cNvSpPr>
              <a:spLocks/>
            </p:cNvSpPr>
            <p:nvPr/>
          </p:nvSpPr>
          <p:spPr bwMode="auto">
            <a:xfrm>
              <a:off x="3261517" y="2324894"/>
              <a:ext cx="955675" cy="665162"/>
            </a:xfrm>
            <a:custGeom>
              <a:avLst/>
              <a:gdLst>
                <a:gd name="T0" fmla="*/ 0 w 255"/>
                <a:gd name="T1" fmla="*/ 124 h 177"/>
                <a:gd name="T2" fmla="*/ 11 w 255"/>
                <a:gd name="T3" fmla="*/ 96 h 177"/>
                <a:gd name="T4" fmla="*/ 27 w 255"/>
                <a:gd name="T5" fmla="*/ 70 h 177"/>
                <a:gd name="T6" fmla="*/ 196 w 255"/>
                <a:gd name="T7" fmla="*/ 39 h 177"/>
                <a:gd name="T8" fmla="*/ 251 w 255"/>
                <a:gd name="T9" fmla="*/ 136 h 177"/>
                <a:gd name="T10" fmla="*/ 203 w 255"/>
                <a:gd name="T11" fmla="*/ 172 h 177"/>
                <a:gd name="T12" fmla="*/ 134 w 255"/>
                <a:gd name="T13" fmla="*/ 115 h 177"/>
                <a:gd name="T14" fmla="*/ 44 w 255"/>
                <a:gd name="T15" fmla="*/ 92 h 177"/>
                <a:gd name="T16" fmla="*/ 0 w 255"/>
                <a:gd name="T17" fmla="*/ 12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77">
                  <a:moveTo>
                    <a:pt x="0" y="124"/>
                  </a:moveTo>
                  <a:cubicBezTo>
                    <a:pt x="7" y="117"/>
                    <a:pt x="8" y="105"/>
                    <a:pt x="11" y="96"/>
                  </a:cubicBezTo>
                  <a:cubicBezTo>
                    <a:pt x="15" y="87"/>
                    <a:pt x="21" y="79"/>
                    <a:pt x="27" y="70"/>
                  </a:cubicBezTo>
                  <a:cubicBezTo>
                    <a:pt x="65" y="17"/>
                    <a:pt x="139" y="0"/>
                    <a:pt x="196" y="39"/>
                  </a:cubicBezTo>
                  <a:cubicBezTo>
                    <a:pt x="226" y="59"/>
                    <a:pt x="255" y="92"/>
                    <a:pt x="251" y="136"/>
                  </a:cubicBezTo>
                  <a:cubicBezTo>
                    <a:pt x="249" y="161"/>
                    <a:pt x="228" y="177"/>
                    <a:pt x="203" y="172"/>
                  </a:cubicBezTo>
                  <a:cubicBezTo>
                    <a:pt x="172" y="165"/>
                    <a:pt x="154" y="137"/>
                    <a:pt x="134" y="115"/>
                  </a:cubicBezTo>
                  <a:cubicBezTo>
                    <a:pt x="111" y="91"/>
                    <a:pt x="75" y="81"/>
                    <a:pt x="44" y="92"/>
                  </a:cubicBezTo>
                  <a:cubicBezTo>
                    <a:pt x="24" y="100"/>
                    <a:pt x="15" y="106"/>
                    <a:pt x="0" y="124"/>
                  </a:cubicBezTo>
                  <a:close/>
                </a:path>
              </a:pathLst>
            </a:custGeom>
            <a:gradFill>
              <a:gsLst>
                <a:gs pos="61000">
                  <a:schemeClr val="bg1">
                    <a:alpha val="73000"/>
                  </a:schemeClr>
                </a:gs>
                <a:gs pos="0">
                  <a:schemeClr val="bg2">
                    <a:lumMod val="97000"/>
                    <a:lumOff val="3000"/>
                  </a:schemeClr>
                </a:gs>
              </a:gsLst>
              <a:path path="circle">
                <a:fillToRect t="100000" r="100000"/>
              </a:path>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38"/>
            <p:cNvSpPr>
              <a:spLocks noEditPoints="1"/>
            </p:cNvSpPr>
            <p:nvPr/>
          </p:nvSpPr>
          <p:spPr bwMode="auto">
            <a:xfrm>
              <a:off x="3192362" y="2657475"/>
              <a:ext cx="363538" cy="739775"/>
            </a:xfrm>
            <a:custGeom>
              <a:avLst/>
              <a:gdLst>
                <a:gd name="T0" fmla="*/ 19 w 97"/>
                <a:gd name="T1" fmla="*/ 83 h 197"/>
                <a:gd name="T2" fmla="*/ 4 w 97"/>
                <a:gd name="T3" fmla="*/ 96 h 197"/>
                <a:gd name="T4" fmla="*/ 5 w 97"/>
                <a:gd name="T5" fmla="*/ 101 h 197"/>
                <a:gd name="T6" fmla="*/ 57 w 97"/>
                <a:gd name="T7" fmla="*/ 175 h 197"/>
                <a:gd name="T8" fmla="*/ 21 w 97"/>
                <a:gd name="T9" fmla="*/ 101 h 197"/>
                <a:gd name="T10" fmla="*/ 19 w 97"/>
                <a:gd name="T11" fmla="*/ 83 h 197"/>
                <a:gd name="T12" fmla="*/ 2 w 97"/>
                <a:gd name="T13" fmla="*/ 86 h 197"/>
                <a:gd name="T14" fmla="*/ 18 w 97"/>
                <a:gd name="T15" fmla="*/ 66 h 197"/>
                <a:gd name="T16" fmla="*/ 24 w 97"/>
                <a:gd name="T17" fmla="*/ 12 h 197"/>
                <a:gd name="T18" fmla="*/ 2 w 97"/>
                <a:gd name="T19" fmla="*/ 86 h 197"/>
                <a:gd name="T20" fmla="*/ 22 w 97"/>
                <a:gd name="T21" fmla="*/ 63 h 197"/>
                <a:gd name="T22" fmla="*/ 28 w 97"/>
                <a:gd name="T23" fmla="*/ 57 h 197"/>
                <a:gd name="T24" fmla="*/ 37 w 97"/>
                <a:gd name="T25" fmla="*/ 0 h 197"/>
                <a:gd name="T26" fmla="*/ 26 w 97"/>
                <a:gd name="T27" fmla="*/ 10 h 197"/>
                <a:gd name="T28" fmla="*/ 22 w 97"/>
                <a:gd name="T29" fmla="*/ 63 h 197"/>
                <a:gd name="T30" fmla="*/ 97 w 97"/>
                <a:gd name="T31" fmla="*/ 197 h 197"/>
                <a:gd name="T32" fmla="*/ 37 w 97"/>
                <a:gd name="T33" fmla="*/ 111 h 197"/>
                <a:gd name="T34" fmla="*/ 29 w 97"/>
                <a:gd name="T35" fmla="*/ 76 h 197"/>
                <a:gd name="T36" fmla="*/ 23 w 97"/>
                <a:gd name="T37" fmla="*/ 80 h 197"/>
                <a:gd name="T38" fmla="*/ 26 w 97"/>
                <a:gd name="T39" fmla="*/ 100 h 197"/>
                <a:gd name="T40" fmla="*/ 62 w 97"/>
                <a:gd name="T41" fmla="*/ 179 h 197"/>
                <a:gd name="T42" fmla="*/ 97 w 97"/>
                <a:gd name="T43"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197">
                  <a:moveTo>
                    <a:pt x="19" y="83"/>
                  </a:moveTo>
                  <a:cubicBezTo>
                    <a:pt x="12" y="88"/>
                    <a:pt x="7" y="93"/>
                    <a:pt x="4" y="96"/>
                  </a:cubicBezTo>
                  <a:cubicBezTo>
                    <a:pt x="4" y="97"/>
                    <a:pt x="4" y="99"/>
                    <a:pt x="5" y="101"/>
                  </a:cubicBezTo>
                  <a:cubicBezTo>
                    <a:pt x="12" y="132"/>
                    <a:pt x="31" y="158"/>
                    <a:pt x="57" y="175"/>
                  </a:cubicBezTo>
                  <a:cubicBezTo>
                    <a:pt x="45" y="160"/>
                    <a:pt x="28" y="134"/>
                    <a:pt x="21" y="101"/>
                  </a:cubicBezTo>
                  <a:cubicBezTo>
                    <a:pt x="20" y="95"/>
                    <a:pt x="19" y="89"/>
                    <a:pt x="19" y="83"/>
                  </a:cubicBezTo>
                  <a:close/>
                  <a:moveTo>
                    <a:pt x="2" y="86"/>
                  </a:moveTo>
                  <a:cubicBezTo>
                    <a:pt x="6" y="79"/>
                    <a:pt x="12" y="72"/>
                    <a:pt x="18" y="66"/>
                  </a:cubicBezTo>
                  <a:cubicBezTo>
                    <a:pt x="17" y="42"/>
                    <a:pt x="21" y="23"/>
                    <a:pt x="24" y="12"/>
                  </a:cubicBezTo>
                  <a:cubicBezTo>
                    <a:pt x="8" y="32"/>
                    <a:pt x="0" y="58"/>
                    <a:pt x="2" y="86"/>
                  </a:cubicBezTo>
                  <a:close/>
                  <a:moveTo>
                    <a:pt x="22" y="63"/>
                  </a:moveTo>
                  <a:cubicBezTo>
                    <a:pt x="24" y="61"/>
                    <a:pt x="26" y="59"/>
                    <a:pt x="28" y="57"/>
                  </a:cubicBezTo>
                  <a:cubicBezTo>
                    <a:pt x="28" y="23"/>
                    <a:pt x="37" y="0"/>
                    <a:pt x="37" y="0"/>
                  </a:cubicBezTo>
                  <a:cubicBezTo>
                    <a:pt x="33" y="3"/>
                    <a:pt x="29" y="6"/>
                    <a:pt x="26" y="10"/>
                  </a:cubicBezTo>
                  <a:cubicBezTo>
                    <a:pt x="25" y="19"/>
                    <a:pt x="21" y="38"/>
                    <a:pt x="22" y="63"/>
                  </a:cubicBezTo>
                  <a:close/>
                  <a:moveTo>
                    <a:pt x="97" y="197"/>
                  </a:moveTo>
                  <a:cubicBezTo>
                    <a:pt x="97" y="197"/>
                    <a:pt x="56" y="172"/>
                    <a:pt x="37" y="111"/>
                  </a:cubicBezTo>
                  <a:cubicBezTo>
                    <a:pt x="33" y="99"/>
                    <a:pt x="31" y="87"/>
                    <a:pt x="29" y="76"/>
                  </a:cubicBezTo>
                  <a:cubicBezTo>
                    <a:pt x="27" y="77"/>
                    <a:pt x="25" y="79"/>
                    <a:pt x="23" y="80"/>
                  </a:cubicBezTo>
                  <a:cubicBezTo>
                    <a:pt x="23" y="87"/>
                    <a:pt x="24" y="93"/>
                    <a:pt x="26" y="100"/>
                  </a:cubicBezTo>
                  <a:cubicBezTo>
                    <a:pt x="33" y="137"/>
                    <a:pt x="51" y="164"/>
                    <a:pt x="62" y="179"/>
                  </a:cubicBezTo>
                  <a:cubicBezTo>
                    <a:pt x="71" y="184"/>
                    <a:pt x="83" y="192"/>
                    <a:pt x="97" y="197"/>
                  </a:cubicBezTo>
                  <a:close/>
                </a:path>
              </a:pathLst>
            </a:custGeom>
            <a:solidFill>
              <a:srgbClr val="F9F9F9">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 name="组合 22"/>
          <p:cNvGrpSpPr/>
          <p:nvPr/>
        </p:nvGrpSpPr>
        <p:grpSpPr>
          <a:xfrm>
            <a:off x="2879688" y="1935276"/>
            <a:ext cx="649895" cy="644179"/>
            <a:chOff x="3128964" y="2287587"/>
            <a:chExt cx="1233385" cy="1222376"/>
          </a:xfrm>
        </p:grpSpPr>
        <p:sp>
          <p:nvSpPr>
            <p:cNvPr id="24" name="Oval 6"/>
            <p:cNvSpPr>
              <a:spLocks noChangeArrowheads="1"/>
            </p:cNvSpPr>
            <p:nvPr/>
          </p:nvSpPr>
          <p:spPr bwMode="auto">
            <a:xfrm>
              <a:off x="3128964" y="2287587"/>
              <a:ext cx="1220787" cy="1222375"/>
            </a:xfrm>
            <a:prstGeom prst="ellipse">
              <a:avLst/>
            </a:prstGeom>
            <a:gradFill flip="none" rotWithShape="1">
              <a:gsLst>
                <a:gs pos="100000">
                  <a:schemeClr val="tx2"/>
                </a:gs>
                <a:gs pos="11000">
                  <a:schemeClr val="bg2"/>
                </a:gs>
                <a:gs pos="0">
                  <a:schemeClr val="tx2"/>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11"/>
            <p:cNvSpPr>
              <a:spLocks/>
            </p:cNvSpPr>
            <p:nvPr/>
          </p:nvSpPr>
          <p:spPr bwMode="auto">
            <a:xfrm>
              <a:off x="3154362" y="2339975"/>
              <a:ext cx="1169987" cy="1169988"/>
            </a:xfrm>
            <a:custGeom>
              <a:avLst/>
              <a:gdLst>
                <a:gd name="T0" fmla="*/ 312 w 312"/>
                <a:gd name="T1" fmla="*/ 157 h 312"/>
                <a:gd name="T2" fmla="*/ 155 w 312"/>
                <a:gd name="T3" fmla="*/ 311 h 312"/>
                <a:gd name="T4" fmla="*/ 1 w 312"/>
                <a:gd name="T5" fmla="*/ 155 h 312"/>
                <a:gd name="T6" fmla="*/ 157 w 312"/>
                <a:gd name="T7" fmla="*/ 0 h 312"/>
                <a:gd name="T8" fmla="*/ 312 w 312"/>
                <a:gd name="T9" fmla="*/ 157 h 312"/>
              </a:gdLst>
              <a:ahLst/>
              <a:cxnLst>
                <a:cxn ang="0">
                  <a:pos x="T0" y="T1"/>
                </a:cxn>
                <a:cxn ang="0">
                  <a:pos x="T2" y="T3"/>
                </a:cxn>
                <a:cxn ang="0">
                  <a:pos x="T4" y="T5"/>
                </a:cxn>
                <a:cxn ang="0">
                  <a:pos x="T6" y="T7"/>
                </a:cxn>
                <a:cxn ang="0">
                  <a:pos x="T8" y="T9"/>
                </a:cxn>
              </a:cxnLst>
              <a:rect l="0" t="0" r="r" b="b"/>
              <a:pathLst>
                <a:path w="312" h="312">
                  <a:moveTo>
                    <a:pt x="312" y="157"/>
                  </a:moveTo>
                  <a:cubicBezTo>
                    <a:pt x="311" y="242"/>
                    <a:pt x="241" y="312"/>
                    <a:pt x="155" y="311"/>
                  </a:cubicBezTo>
                  <a:cubicBezTo>
                    <a:pt x="69" y="311"/>
                    <a:pt x="0" y="241"/>
                    <a:pt x="1" y="155"/>
                  </a:cubicBezTo>
                  <a:cubicBezTo>
                    <a:pt x="1" y="69"/>
                    <a:pt x="71" y="0"/>
                    <a:pt x="157" y="0"/>
                  </a:cubicBezTo>
                  <a:cubicBezTo>
                    <a:pt x="243" y="1"/>
                    <a:pt x="312" y="71"/>
                    <a:pt x="312" y="157"/>
                  </a:cubicBezTo>
                  <a:close/>
                </a:path>
              </a:pathLst>
            </a:custGeom>
            <a:gradFill flip="none" rotWithShape="1">
              <a:gsLst>
                <a:gs pos="100000">
                  <a:schemeClr val="tx2"/>
                </a:gs>
                <a:gs pos="87000">
                  <a:schemeClr val="bg2"/>
                </a:gs>
              </a:gsLst>
              <a:lin ang="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Oval 16"/>
            <p:cNvSpPr>
              <a:spLocks noChangeArrowheads="1"/>
            </p:cNvSpPr>
            <p:nvPr/>
          </p:nvSpPr>
          <p:spPr bwMode="auto">
            <a:xfrm>
              <a:off x="3180555" y="2366168"/>
              <a:ext cx="1117600" cy="1117600"/>
            </a:xfrm>
            <a:prstGeom prst="ellipse">
              <a:avLst/>
            </a:prstGeom>
            <a:gradFill flip="none" rotWithShape="1">
              <a:gsLst>
                <a:gs pos="50000">
                  <a:schemeClr val="bg2">
                    <a:lumMod val="97000"/>
                    <a:lumOff val="3000"/>
                  </a:schemeClr>
                </a:gs>
                <a:gs pos="100000">
                  <a:schemeClr val="tx2">
                    <a:lumMod val="86000"/>
                    <a:lumOff val="14000"/>
                  </a:schemeClr>
                </a:gs>
              </a:gsLst>
              <a:path path="shap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22"/>
            <p:cNvSpPr>
              <a:spLocks/>
            </p:cNvSpPr>
            <p:nvPr/>
          </p:nvSpPr>
          <p:spPr bwMode="auto">
            <a:xfrm>
              <a:off x="3175793" y="2366963"/>
              <a:ext cx="1122362" cy="896938"/>
            </a:xfrm>
            <a:custGeom>
              <a:avLst/>
              <a:gdLst>
                <a:gd name="T0" fmla="*/ 150 w 299"/>
                <a:gd name="T1" fmla="*/ 0 h 239"/>
                <a:gd name="T2" fmla="*/ 0 w 299"/>
                <a:gd name="T3" fmla="*/ 149 h 239"/>
                <a:gd name="T4" fmla="*/ 1 w 299"/>
                <a:gd name="T5" fmla="*/ 166 h 239"/>
                <a:gd name="T6" fmla="*/ 298 w 299"/>
                <a:gd name="T7" fmla="*/ 167 h 239"/>
                <a:gd name="T8" fmla="*/ 299 w 299"/>
                <a:gd name="T9" fmla="*/ 149 h 239"/>
                <a:gd name="T10" fmla="*/ 150 w 299"/>
                <a:gd name="T11" fmla="*/ 0 h 239"/>
              </a:gdLst>
              <a:ahLst/>
              <a:cxnLst>
                <a:cxn ang="0">
                  <a:pos x="T0" y="T1"/>
                </a:cxn>
                <a:cxn ang="0">
                  <a:pos x="T2" y="T3"/>
                </a:cxn>
                <a:cxn ang="0">
                  <a:pos x="T4" y="T5"/>
                </a:cxn>
                <a:cxn ang="0">
                  <a:pos x="T6" y="T7"/>
                </a:cxn>
                <a:cxn ang="0">
                  <a:pos x="T8" y="T9"/>
                </a:cxn>
                <a:cxn ang="0">
                  <a:pos x="T10" y="T11"/>
                </a:cxn>
              </a:cxnLst>
              <a:rect l="0" t="0" r="r" b="b"/>
              <a:pathLst>
                <a:path w="299" h="239">
                  <a:moveTo>
                    <a:pt x="150" y="0"/>
                  </a:moveTo>
                  <a:cubicBezTo>
                    <a:pt x="67" y="0"/>
                    <a:pt x="0" y="67"/>
                    <a:pt x="0" y="149"/>
                  </a:cubicBezTo>
                  <a:cubicBezTo>
                    <a:pt x="0" y="155"/>
                    <a:pt x="1" y="161"/>
                    <a:pt x="1" y="166"/>
                  </a:cubicBezTo>
                  <a:cubicBezTo>
                    <a:pt x="69" y="217"/>
                    <a:pt x="195" y="239"/>
                    <a:pt x="298" y="167"/>
                  </a:cubicBezTo>
                  <a:cubicBezTo>
                    <a:pt x="298" y="161"/>
                    <a:pt x="299" y="155"/>
                    <a:pt x="299" y="149"/>
                  </a:cubicBezTo>
                  <a:cubicBezTo>
                    <a:pt x="299" y="67"/>
                    <a:pt x="232" y="0"/>
                    <a:pt x="150" y="0"/>
                  </a:cubicBezTo>
                  <a:close/>
                </a:path>
              </a:pathLst>
            </a:custGeom>
            <a:gradFill flip="none" rotWithShape="1">
              <a:gsLst>
                <a:gs pos="0">
                  <a:schemeClr val="tx2"/>
                </a:gs>
                <a:gs pos="100000">
                  <a:schemeClr val="bg2"/>
                </a:gs>
              </a:gsLst>
              <a:lin ang="1740000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8"/>
            <p:cNvSpPr>
              <a:spLocks/>
            </p:cNvSpPr>
            <p:nvPr/>
          </p:nvSpPr>
          <p:spPr bwMode="auto">
            <a:xfrm>
              <a:off x="3192361" y="2366962"/>
              <a:ext cx="1169988" cy="736600"/>
            </a:xfrm>
            <a:custGeom>
              <a:avLst/>
              <a:gdLst>
                <a:gd name="T0" fmla="*/ 135 w 312"/>
                <a:gd name="T1" fmla="*/ 0 h 196"/>
                <a:gd name="T2" fmla="*/ 0 w 312"/>
                <a:gd name="T3" fmla="*/ 135 h 196"/>
                <a:gd name="T4" fmla="*/ 1 w 312"/>
                <a:gd name="T5" fmla="*/ 150 h 196"/>
                <a:gd name="T6" fmla="*/ 46 w 312"/>
                <a:gd name="T7" fmla="*/ 176 h 196"/>
                <a:gd name="T8" fmla="*/ 104 w 312"/>
                <a:gd name="T9" fmla="*/ 190 h 196"/>
                <a:gd name="T10" fmla="*/ 233 w 312"/>
                <a:gd name="T11" fmla="*/ 173 h 196"/>
                <a:gd name="T12" fmla="*/ 195 w 312"/>
                <a:gd name="T13" fmla="*/ 14 h 196"/>
                <a:gd name="T14" fmla="*/ 135 w 312"/>
                <a:gd name="T15" fmla="*/ 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2" h="196">
                  <a:moveTo>
                    <a:pt x="135" y="0"/>
                  </a:moveTo>
                  <a:cubicBezTo>
                    <a:pt x="61" y="0"/>
                    <a:pt x="0" y="60"/>
                    <a:pt x="0" y="135"/>
                  </a:cubicBezTo>
                  <a:cubicBezTo>
                    <a:pt x="0" y="140"/>
                    <a:pt x="0" y="145"/>
                    <a:pt x="1" y="150"/>
                  </a:cubicBezTo>
                  <a:cubicBezTo>
                    <a:pt x="2" y="158"/>
                    <a:pt x="40" y="173"/>
                    <a:pt x="46" y="176"/>
                  </a:cubicBezTo>
                  <a:cubicBezTo>
                    <a:pt x="65" y="183"/>
                    <a:pt x="84" y="188"/>
                    <a:pt x="104" y="190"/>
                  </a:cubicBezTo>
                  <a:cubicBezTo>
                    <a:pt x="148" y="196"/>
                    <a:pt x="192" y="189"/>
                    <a:pt x="233" y="173"/>
                  </a:cubicBezTo>
                  <a:cubicBezTo>
                    <a:pt x="312" y="141"/>
                    <a:pt x="254" y="38"/>
                    <a:pt x="195" y="14"/>
                  </a:cubicBezTo>
                  <a:cubicBezTo>
                    <a:pt x="177" y="6"/>
                    <a:pt x="155" y="0"/>
                    <a:pt x="135" y="0"/>
                  </a:cubicBezTo>
                  <a:close/>
                </a:path>
              </a:pathLst>
            </a:custGeom>
            <a:gradFill flip="none" rotWithShape="1">
              <a:gsLst>
                <a:gs pos="0">
                  <a:schemeClr val="tx2"/>
                </a:gs>
                <a:gs pos="100000">
                  <a:schemeClr val="bg2"/>
                </a:gs>
                <a:gs pos="52000">
                  <a:schemeClr val="bg2"/>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33"/>
            <p:cNvSpPr>
              <a:spLocks/>
            </p:cNvSpPr>
            <p:nvPr/>
          </p:nvSpPr>
          <p:spPr bwMode="auto">
            <a:xfrm>
              <a:off x="3261517" y="2324894"/>
              <a:ext cx="955675" cy="665162"/>
            </a:xfrm>
            <a:custGeom>
              <a:avLst/>
              <a:gdLst>
                <a:gd name="T0" fmla="*/ 0 w 255"/>
                <a:gd name="T1" fmla="*/ 124 h 177"/>
                <a:gd name="T2" fmla="*/ 11 w 255"/>
                <a:gd name="T3" fmla="*/ 96 h 177"/>
                <a:gd name="T4" fmla="*/ 27 w 255"/>
                <a:gd name="T5" fmla="*/ 70 h 177"/>
                <a:gd name="T6" fmla="*/ 196 w 255"/>
                <a:gd name="T7" fmla="*/ 39 h 177"/>
                <a:gd name="T8" fmla="*/ 251 w 255"/>
                <a:gd name="T9" fmla="*/ 136 h 177"/>
                <a:gd name="T10" fmla="*/ 203 w 255"/>
                <a:gd name="T11" fmla="*/ 172 h 177"/>
                <a:gd name="T12" fmla="*/ 134 w 255"/>
                <a:gd name="T13" fmla="*/ 115 h 177"/>
                <a:gd name="T14" fmla="*/ 44 w 255"/>
                <a:gd name="T15" fmla="*/ 92 h 177"/>
                <a:gd name="T16" fmla="*/ 0 w 255"/>
                <a:gd name="T17" fmla="*/ 12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77">
                  <a:moveTo>
                    <a:pt x="0" y="124"/>
                  </a:moveTo>
                  <a:cubicBezTo>
                    <a:pt x="7" y="117"/>
                    <a:pt x="8" y="105"/>
                    <a:pt x="11" y="96"/>
                  </a:cubicBezTo>
                  <a:cubicBezTo>
                    <a:pt x="15" y="87"/>
                    <a:pt x="21" y="79"/>
                    <a:pt x="27" y="70"/>
                  </a:cubicBezTo>
                  <a:cubicBezTo>
                    <a:pt x="65" y="17"/>
                    <a:pt x="139" y="0"/>
                    <a:pt x="196" y="39"/>
                  </a:cubicBezTo>
                  <a:cubicBezTo>
                    <a:pt x="226" y="59"/>
                    <a:pt x="255" y="92"/>
                    <a:pt x="251" y="136"/>
                  </a:cubicBezTo>
                  <a:cubicBezTo>
                    <a:pt x="249" y="161"/>
                    <a:pt x="228" y="177"/>
                    <a:pt x="203" y="172"/>
                  </a:cubicBezTo>
                  <a:cubicBezTo>
                    <a:pt x="172" y="165"/>
                    <a:pt x="154" y="137"/>
                    <a:pt x="134" y="115"/>
                  </a:cubicBezTo>
                  <a:cubicBezTo>
                    <a:pt x="111" y="91"/>
                    <a:pt x="75" y="81"/>
                    <a:pt x="44" y="92"/>
                  </a:cubicBezTo>
                  <a:cubicBezTo>
                    <a:pt x="24" y="100"/>
                    <a:pt x="15" y="106"/>
                    <a:pt x="0" y="124"/>
                  </a:cubicBezTo>
                  <a:close/>
                </a:path>
              </a:pathLst>
            </a:custGeom>
            <a:gradFill>
              <a:gsLst>
                <a:gs pos="61000">
                  <a:schemeClr val="bg1">
                    <a:alpha val="73000"/>
                  </a:schemeClr>
                </a:gs>
                <a:gs pos="0">
                  <a:schemeClr val="bg2">
                    <a:lumMod val="97000"/>
                    <a:lumOff val="3000"/>
                  </a:schemeClr>
                </a:gs>
              </a:gsLst>
              <a:path path="circle">
                <a:fillToRect t="100000" r="100000"/>
              </a:path>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38"/>
            <p:cNvSpPr>
              <a:spLocks noEditPoints="1"/>
            </p:cNvSpPr>
            <p:nvPr/>
          </p:nvSpPr>
          <p:spPr bwMode="auto">
            <a:xfrm>
              <a:off x="3192362" y="2657475"/>
              <a:ext cx="363538" cy="739775"/>
            </a:xfrm>
            <a:custGeom>
              <a:avLst/>
              <a:gdLst>
                <a:gd name="T0" fmla="*/ 19 w 97"/>
                <a:gd name="T1" fmla="*/ 83 h 197"/>
                <a:gd name="T2" fmla="*/ 4 w 97"/>
                <a:gd name="T3" fmla="*/ 96 h 197"/>
                <a:gd name="T4" fmla="*/ 5 w 97"/>
                <a:gd name="T5" fmla="*/ 101 h 197"/>
                <a:gd name="T6" fmla="*/ 57 w 97"/>
                <a:gd name="T7" fmla="*/ 175 h 197"/>
                <a:gd name="T8" fmla="*/ 21 w 97"/>
                <a:gd name="T9" fmla="*/ 101 h 197"/>
                <a:gd name="T10" fmla="*/ 19 w 97"/>
                <a:gd name="T11" fmla="*/ 83 h 197"/>
                <a:gd name="T12" fmla="*/ 2 w 97"/>
                <a:gd name="T13" fmla="*/ 86 h 197"/>
                <a:gd name="T14" fmla="*/ 18 w 97"/>
                <a:gd name="T15" fmla="*/ 66 h 197"/>
                <a:gd name="T16" fmla="*/ 24 w 97"/>
                <a:gd name="T17" fmla="*/ 12 h 197"/>
                <a:gd name="T18" fmla="*/ 2 w 97"/>
                <a:gd name="T19" fmla="*/ 86 h 197"/>
                <a:gd name="T20" fmla="*/ 22 w 97"/>
                <a:gd name="T21" fmla="*/ 63 h 197"/>
                <a:gd name="T22" fmla="*/ 28 w 97"/>
                <a:gd name="T23" fmla="*/ 57 h 197"/>
                <a:gd name="T24" fmla="*/ 37 w 97"/>
                <a:gd name="T25" fmla="*/ 0 h 197"/>
                <a:gd name="T26" fmla="*/ 26 w 97"/>
                <a:gd name="T27" fmla="*/ 10 h 197"/>
                <a:gd name="T28" fmla="*/ 22 w 97"/>
                <a:gd name="T29" fmla="*/ 63 h 197"/>
                <a:gd name="T30" fmla="*/ 97 w 97"/>
                <a:gd name="T31" fmla="*/ 197 h 197"/>
                <a:gd name="T32" fmla="*/ 37 w 97"/>
                <a:gd name="T33" fmla="*/ 111 h 197"/>
                <a:gd name="T34" fmla="*/ 29 w 97"/>
                <a:gd name="T35" fmla="*/ 76 h 197"/>
                <a:gd name="T36" fmla="*/ 23 w 97"/>
                <a:gd name="T37" fmla="*/ 80 h 197"/>
                <a:gd name="T38" fmla="*/ 26 w 97"/>
                <a:gd name="T39" fmla="*/ 100 h 197"/>
                <a:gd name="T40" fmla="*/ 62 w 97"/>
                <a:gd name="T41" fmla="*/ 179 h 197"/>
                <a:gd name="T42" fmla="*/ 97 w 97"/>
                <a:gd name="T43"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197">
                  <a:moveTo>
                    <a:pt x="19" y="83"/>
                  </a:moveTo>
                  <a:cubicBezTo>
                    <a:pt x="12" y="88"/>
                    <a:pt x="7" y="93"/>
                    <a:pt x="4" y="96"/>
                  </a:cubicBezTo>
                  <a:cubicBezTo>
                    <a:pt x="4" y="97"/>
                    <a:pt x="4" y="99"/>
                    <a:pt x="5" y="101"/>
                  </a:cubicBezTo>
                  <a:cubicBezTo>
                    <a:pt x="12" y="132"/>
                    <a:pt x="31" y="158"/>
                    <a:pt x="57" y="175"/>
                  </a:cubicBezTo>
                  <a:cubicBezTo>
                    <a:pt x="45" y="160"/>
                    <a:pt x="28" y="134"/>
                    <a:pt x="21" y="101"/>
                  </a:cubicBezTo>
                  <a:cubicBezTo>
                    <a:pt x="20" y="95"/>
                    <a:pt x="19" y="89"/>
                    <a:pt x="19" y="83"/>
                  </a:cubicBezTo>
                  <a:close/>
                  <a:moveTo>
                    <a:pt x="2" y="86"/>
                  </a:moveTo>
                  <a:cubicBezTo>
                    <a:pt x="6" y="79"/>
                    <a:pt x="12" y="72"/>
                    <a:pt x="18" y="66"/>
                  </a:cubicBezTo>
                  <a:cubicBezTo>
                    <a:pt x="17" y="42"/>
                    <a:pt x="21" y="23"/>
                    <a:pt x="24" y="12"/>
                  </a:cubicBezTo>
                  <a:cubicBezTo>
                    <a:pt x="8" y="32"/>
                    <a:pt x="0" y="58"/>
                    <a:pt x="2" y="86"/>
                  </a:cubicBezTo>
                  <a:close/>
                  <a:moveTo>
                    <a:pt x="22" y="63"/>
                  </a:moveTo>
                  <a:cubicBezTo>
                    <a:pt x="24" y="61"/>
                    <a:pt x="26" y="59"/>
                    <a:pt x="28" y="57"/>
                  </a:cubicBezTo>
                  <a:cubicBezTo>
                    <a:pt x="28" y="23"/>
                    <a:pt x="37" y="0"/>
                    <a:pt x="37" y="0"/>
                  </a:cubicBezTo>
                  <a:cubicBezTo>
                    <a:pt x="33" y="3"/>
                    <a:pt x="29" y="6"/>
                    <a:pt x="26" y="10"/>
                  </a:cubicBezTo>
                  <a:cubicBezTo>
                    <a:pt x="25" y="19"/>
                    <a:pt x="21" y="38"/>
                    <a:pt x="22" y="63"/>
                  </a:cubicBezTo>
                  <a:close/>
                  <a:moveTo>
                    <a:pt x="97" y="197"/>
                  </a:moveTo>
                  <a:cubicBezTo>
                    <a:pt x="97" y="197"/>
                    <a:pt x="56" y="172"/>
                    <a:pt x="37" y="111"/>
                  </a:cubicBezTo>
                  <a:cubicBezTo>
                    <a:pt x="33" y="99"/>
                    <a:pt x="31" y="87"/>
                    <a:pt x="29" y="76"/>
                  </a:cubicBezTo>
                  <a:cubicBezTo>
                    <a:pt x="27" y="77"/>
                    <a:pt x="25" y="79"/>
                    <a:pt x="23" y="80"/>
                  </a:cubicBezTo>
                  <a:cubicBezTo>
                    <a:pt x="23" y="87"/>
                    <a:pt x="24" y="93"/>
                    <a:pt x="26" y="100"/>
                  </a:cubicBezTo>
                  <a:cubicBezTo>
                    <a:pt x="33" y="137"/>
                    <a:pt x="51" y="164"/>
                    <a:pt x="62" y="179"/>
                  </a:cubicBezTo>
                  <a:cubicBezTo>
                    <a:pt x="71" y="184"/>
                    <a:pt x="83" y="192"/>
                    <a:pt x="97" y="197"/>
                  </a:cubicBezTo>
                  <a:close/>
                </a:path>
              </a:pathLst>
            </a:custGeom>
            <a:solidFill>
              <a:srgbClr val="F9F9F9">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 name="组合 30"/>
          <p:cNvGrpSpPr/>
          <p:nvPr/>
        </p:nvGrpSpPr>
        <p:grpSpPr>
          <a:xfrm>
            <a:off x="3667970" y="2158499"/>
            <a:ext cx="329625" cy="326725"/>
            <a:chOff x="3128964" y="2287587"/>
            <a:chExt cx="1233385" cy="1222376"/>
          </a:xfrm>
        </p:grpSpPr>
        <p:sp>
          <p:nvSpPr>
            <p:cNvPr id="32" name="Oval 6"/>
            <p:cNvSpPr>
              <a:spLocks noChangeArrowheads="1"/>
            </p:cNvSpPr>
            <p:nvPr/>
          </p:nvSpPr>
          <p:spPr bwMode="auto">
            <a:xfrm>
              <a:off x="3128964" y="2287587"/>
              <a:ext cx="1220787" cy="1222375"/>
            </a:xfrm>
            <a:prstGeom prst="ellipse">
              <a:avLst/>
            </a:prstGeom>
            <a:gradFill flip="none" rotWithShape="1">
              <a:gsLst>
                <a:gs pos="100000">
                  <a:schemeClr val="tx2"/>
                </a:gs>
                <a:gs pos="11000">
                  <a:schemeClr val="bg2"/>
                </a:gs>
                <a:gs pos="0">
                  <a:schemeClr val="tx2"/>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11"/>
            <p:cNvSpPr>
              <a:spLocks/>
            </p:cNvSpPr>
            <p:nvPr/>
          </p:nvSpPr>
          <p:spPr bwMode="auto">
            <a:xfrm>
              <a:off x="3154362" y="2339975"/>
              <a:ext cx="1169987" cy="1169988"/>
            </a:xfrm>
            <a:custGeom>
              <a:avLst/>
              <a:gdLst>
                <a:gd name="T0" fmla="*/ 312 w 312"/>
                <a:gd name="T1" fmla="*/ 157 h 312"/>
                <a:gd name="T2" fmla="*/ 155 w 312"/>
                <a:gd name="T3" fmla="*/ 311 h 312"/>
                <a:gd name="T4" fmla="*/ 1 w 312"/>
                <a:gd name="T5" fmla="*/ 155 h 312"/>
                <a:gd name="T6" fmla="*/ 157 w 312"/>
                <a:gd name="T7" fmla="*/ 0 h 312"/>
                <a:gd name="T8" fmla="*/ 312 w 312"/>
                <a:gd name="T9" fmla="*/ 157 h 312"/>
              </a:gdLst>
              <a:ahLst/>
              <a:cxnLst>
                <a:cxn ang="0">
                  <a:pos x="T0" y="T1"/>
                </a:cxn>
                <a:cxn ang="0">
                  <a:pos x="T2" y="T3"/>
                </a:cxn>
                <a:cxn ang="0">
                  <a:pos x="T4" y="T5"/>
                </a:cxn>
                <a:cxn ang="0">
                  <a:pos x="T6" y="T7"/>
                </a:cxn>
                <a:cxn ang="0">
                  <a:pos x="T8" y="T9"/>
                </a:cxn>
              </a:cxnLst>
              <a:rect l="0" t="0" r="r" b="b"/>
              <a:pathLst>
                <a:path w="312" h="312">
                  <a:moveTo>
                    <a:pt x="312" y="157"/>
                  </a:moveTo>
                  <a:cubicBezTo>
                    <a:pt x="311" y="242"/>
                    <a:pt x="241" y="312"/>
                    <a:pt x="155" y="311"/>
                  </a:cubicBezTo>
                  <a:cubicBezTo>
                    <a:pt x="69" y="311"/>
                    <a:pt x="0" y="241"/>
                    <a:pt x="1" y="155"/>
                  </a:cubicBezTo>
                  <a:cubicBezTo>
                    <a:pt x="1" y="69"/>
                    <a:pt x="71" y="0"/>
                    <a:pt x="157" y="0"/>
                  </a:cubicBezTo>
                  <a:cubicBezTo>
                    <a:pt x="243" y="1"/>
                    <a:pt x="312" y="71"/>
                    <a:pt x="312" y="157"/>
                  </a:cubicBezTo>
                  <a:close/>
                </a:path>
              </a:pathLst>
            </a:custGeom>
            <a:gradFill flip="none" rotWithShape="1">
              <a:gsLst>
                <a:gs pos="100000">
                  <a:schemeClr val="tx2"/>
                </a:gs>
                <a:gs pos="87000">
                  <a:schemeClr val="bg2"/>
                </a:gs>
              </a:gsLst>
              <a:lin ang="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Oval 16"/>
            <p:cNvSpPr>
              <a:spLocks noChangeArrowheads="1"/>
            </p:cNvSpPr>
            <p:nvPr/>
          </p:nvSpPr>
          <p:spPr bwMode="auto">
            <a:xfrm>
              <a:off x="3180555" y="2366168"/>
              <a:ext cx="1117600" cy="1117600"/>
            </a:xfrm>
            <a:prstGeom prst="ellipse">
              <a:avLst/>
            </a:prstGeom>
            <a:gradFill flip="none" rotWithShape="1">
              <a:gsLst>
                <a:gs pos="50000">
                  <a:schemeClr val="bg2">
                    <a:lumMod val="97000"/>
                    <a:lumOff val="3000"/>
                  </a:schemeClr>
                </a:gs>
                <a:gs pos="100000">
                  <a:schemeClr val="tx2">
                    <a:lumMod val="86000"/>
                    <a:lumOff val="14000"/>
                  </a:schemeClr>
                </a:gs>
              </a:gsLst>
              <a:path path="shap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2"/>
            <p:cNvSpPr>
              <a:spLocks/>
            </p:cNvSpPr>
            <p:nvPr/>
          </p:nvSpPr>
          <p:spPr bwMode="auto">
            <a:xfrm>
              <a:off x="3175793" y="2366963"/>
              <a:ext cx="1122362" cy="896938"/>
            </a:xfrm>
            <a:custGeom>
              <a:avLst/>
              <a:gdLst>
                <a:gd name="T0" fmla="*/ 150 w 299"/>
                <a:gd name="T1" fmla="*/ 0 h 239"/>
                <a:gd name="T2" fmla="*/ 0 w 299"/>
                <a:gd name="T3" fmla="*/ 149 h 239"/>
                <a:gd name="T4" fmla="*/ 1 w 299"/>
                <a:gd name="T5" fmla="*/ 166 h 239"/>
                <a:gd name="T6" fmla="*/ 298 w 299"/>
                <a:gd name="T7" fmla="*/ 167 h 239"/>
                <a:gd name="T8" fmla="*/ 299 w 299"/>
                <a:gd name="T9" fmla="*/ 149 h 239"/>
                <a:gd name="T10" fmla="*/ 150 w 299"/>
                <a:gd name="T11" fmla="*/ 0 h 239"/>
              </a:gdLst>
              <a:ahLst/>
              <a:cxnLst>
                <a:cxn ang="0">
                  <a:pos x="T0" y="T1"/>
                </a:cxn>
                <a:cxn ang="0">
                  <a:pos x="T2" y="T3"/>
                </a:cxn>
                <a:cxn ang="0">
                  <a:pos x="T4" y="T5"/>
                </a:cxn>
                <a:cxn ang="0">
                  <a:pos x="T6" y="T7"/>
                </a:cxn>
                <a:cxn ang="0">
                  <a:pos x="T8" y="T9"/>
                </a:cxn>
                <a:cxn ang="0">
                  <a:pos x="T10" y="T11"/>
                </a:cxn>
              </a:cxnLst>
              <a:rect l="0" t="0" r="r" b="b"/>
              <a:pathLst>
                <a:path w="299" h="239">
                  <a:moveTo>
                    <a:pt x="150" y="0"/>
                  </a:moveTo>
                  <a:cubicBezTo>
                    <a:pt x="67" y="0"/>
                    <a:pt x="0" y="67"/>
                    <a:pt x="0" y="149"/>
                  </a:cubicBezTo>
                  <a:cubicBezTo>
                    <a:pt x="0" y="155"/>
                    <a:pt x="1" y="161"/>
                    <a:pt x="1" y="166"/>
                  </a:cubicBezTo>
                  <a:cubicBezTo>
                    <a:pt x="69" y="217"/>
                    <a:pt x="195" y="239"/>
                    <a:pt x="298" y="167"/>
                  </a:cubicBezTo>
                  <a:cubicBezTo>
                    <a:pt x="298" y="161"/>
                    <a:pt x="299" y="155"/>
                    <a:pt x="299" y="149"/>
                  </a:cubicBezTo>
                  <a:cubicBezTo>
                    <a:pt x="299" y="67"/>
                    <a:pt x="232" y="0"/>
                    <a:pt x="150" y="0"/>
                  </a:cubicBezTo>
                  <a:close/>
                </a:path>
              </a:pathLst>
            </a:custGeom>
            <a:gradFill flip="none" rotWithShape="1">
              <a:gsLst>
                <a:gs pos="0">
                  <a:schemeClr val="tx2"/>
                </a:gs>
                <a:gs pos="100000">
                  <a:schemeClr val="bg2"/>
                </a:gs>
              </a:gsLst>
              <a:lin ang="1740000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8"/>
            <p:cNvSpPr>
              <a:spLocks/>
            </p:cNvSpPr>
            <p:nvPr/>
          </p:nvSpPr>
          <p:spPr bwMode="auto">
            <a:xfrm>
              <a:off x="3192361" y="2366962"/>
              <a:ext cx="1169988" cy="736600"/>
            </a:xfrm>
            <a:custGeom>
              <a:avLst/>
              <a:gdLst>
                <a:gd name="T0" fmla="*/ 135 w 312"/>
                <a:gd name="T1" fmla="*/ 0 h 196"/>
                <a:gd name="T2" fmla="*/ 0 w 312"/>
                <a:gd name="T3" fmla="*/ 135 h 196"/>
                <a:gd name="T4" fmla="*/ 1 w 312"/>
                <a:gd name="T5" fmla="*/ 150 h 196"/>
                <a:gd name="T6" fmla="*/ 46 w 312"/>
                <a:gd name="T7" fmla="*/ 176 h 196"/>
                <a:gd name="T8" fmla="*/ 104 w 312"/>
                <a:gd name="T9" fmla="*/ 190 h 196"/>
                <a:gd name="T10" fmla="*/ 233 w 312"/>
                <a:gd name="T11" fmla="*/ 173 h 196"/>
                <a:gd name="T12" fmla="*/ 195 w 312"/>
                <a:gd name="T13" fmla="*/ 14 h 196"/>
                <a:gd name="T14" fmla="*/ 135 w 312"/>
                <a:gd name="T15" fmla="*/ 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2" h="196">
                  <a:moveTo>
                    <a:pt x="135" y="0"/>
                  </a:moveTo>
                  <a:cubicBezTo>
                    <a:pt x="61" y="0"/>
                    <a:pt x="0" y="60"/>
                    <a:pt x="0" y="135"/>
                  </a:cubicBezTo>
                  <a:cubicBezTo>
                    <a:pt x="0" y="140"/>
                    <a:pt x="0" y="145"/>
                    <a:pt x="1" y="150"/>
                  </a:cubicBezTo>
                  <a:cubicBezTo>
                    <a:pt x="2" y="158"/>
                    <a:pt x="40" y="173"/>
                    <a:pt x="46" y="176"/>
                  </a:cubicBezTo>
                  <a:cubicBezTo>
                    <a:pt x="65" y="183"/>
                    <a:pt x="84" y="188"/>
                    <a:pt x="104" y="190"/>
                  </a:cubicBezTo>
                  <a:cubicBezTo>
                    <a:pt x="148" y="196"/>
                    <a:pt x="192" y="189"/>
                    <a:pt x="233" y="173"/>
                  </a:cubicBezTo>
                  <a:cubicBezTo>
                    <a:pt x="312" y="141"/>
                    <a:pt x="254" y="38"/>
                    <a:pt x="195" y="14"/>
                  </a:cubicBezTo>
                  <a:cubicBezTo>
                    <a:pt x="177" y="6"/>
                    <a:pt x="155" y="0"/>
                    <a:pt x="135" y="0"/>
                  </a:cubicBezTo>
                  <a:close/>
                </a:path>
              </a:pathLst>
            </a:custGeom>
            <a:gradFill flip="none" rotWithShape="1">
              <a:gsLst>
                <a:gs pos="0">
                  <a:schemeClr val="tx2"/>
                </a:gs>
                <a:gs pos="100000">
                  <a:schemeClr val="bg2"/>
                </a:gs>
                <a:gs pos="52000">
                  <a:schemeClr val="bg2"/>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33"/>
            <p:cNvSpPr>
              <a:spLocks/>
            </p:cNvSpPr>
            <p:nvPr/>
          </p:nvSpPr>
          <p:spPr bwMode="auto">
            <a:xfrm>
              <a:off x="3261517" y="2324894"/>
              <a:ext cx="955675" cy="665162"/>
            </a:xfrm>
            <a:custGeom>
              <a:avLst/>
              <a:gdLst>
                <a:gd name="T0" fmla="*/ 0 w 255"/>
                <a:gd name="T1" fmla="*/ 124 h 177"/>
                <a:gd name="T2" fmla="*/ 11 w 255"/>
                <a:gd name="T3" fmla="*/ 96 h 177"/>
                <a:gd name="T4" fmla="*/ 27 w 255"/>
                <a:gd name="T5" fmla="*/ 70 h 177"/>
                <a:gd name="T6" fmla="*/ 196 w 255"/>
                <a:gd name="T7" fmla="*/ 39 h 177"/>
                <a:gd name="T8" fmla="*/ 251 w 255"/>
                <a:gd name="T9" fmla="*/ 136 h 177"/>
                <a:gd name="T10" fmla="*/ 203 w 255"/>
                <a:gd name="T11" fmla="*/ 172 h 177"/>
                <a:gd name="T12" fmla="*/ 134 w 255"/>
                <a:gd name="T13" fmla="*/ 115 h 177"/>
                <a:gd name="T14" fmla="*/ 44 w 255"/>
                <a:gd name="T15" fmla="*/ 92 h 177"/>
                <a:gd name="T16" fmla="*/ 0 w 255"/>
                <a:gd name="T17" fmla="*/ 12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77">
                  <a:moveTo>
                    <a:pt x="0" y="124"/>
                  </a:moveTo>
                  <a:cubicBezTo>
                    <a:pt x="7" y="117"/>
                    <a:pt x="8" y="105"/>
                    <a:pt x="11" y="96"/>
                  </a:cubicBezTo>
                  <a:cubicBezTo>
                    <a:pt x="15" y="87"/>
                    <a:pt x="21" y="79"/>
                    <a:pt x="27" y="70"/>
                  </a:cubicBezTo>
                  <a:cubicBezTo>
                    <a:pt x="65" y="17"/>
                    <a:pt x="139" y="0"/>
                    <a:pt x="196" y="39"/>
                  </a:cubicBezTo>
                  <a:cubicBezTo>
                    <a:pt x="226" y="59"/>
                    <a:pt x="255" y="92"/>
                    <a:pt x="251" y="136"/>
                  </a:cubicBezTo>
                  <a:cubicBezTo>
                    <a:pt x="249" y="161"/>
                    <a:pt x="228" y="177"/>
                    <a:pt x="203" y="172"/>
                  </a:cubicBezTo>
                  <a:cubicBezTo>
                    <a:pt x="172" y="165"/>
                    <a:pt x="154" y="137"/>
                    <a:pt x="134" y="115"/>
                  </a:cubicBezTo>
                  <a:cubicBezTo>
                    <a:pt x="111" y="91"/>
                    <a:pt x="75" y="81"/>
                    <a:pt x="44" y="92"/>
                  </a:cubicBezTo>
                  <a:cubicBezTo>
                    <a:pt x="24" y="100"/>
                    <a:pt x="15" y="106"/>
                    <a:pt x="0" y="124"/>
                  </a:cubicBezTo>
                  <a:close/>
                </a:path>
              </a:pathLst>
            </a:custGeom>
            <a:gradFill>
              <a:gsLst>
                <a:gs pos="61000">
                  <a:schemeClr val="bg1">
                    <a:alpha val="73000"/>
                  </a:schemeClr>
                </a:gs>
                <a:gs pos="0">
                  <a:schemeClr val="bg2">
                    <a:lumMod val="97000"/>
                    <a:lumOff val="3000"/>
                  </a:schemeClr>
                </a:gs>
              </a:gsLst>
              <a:path path="circle">
                <a:fillToRect t="100000" r="100000"/>
              </a:path>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38"/>
            <p:cNvSpPr>
              <a:spLocks noEditPoints="1"/>
            </p:cNvSpPr>
            <p:nvPr/>
          </p:nvSpPr>
          <p:spPr bwMode="auto">
            <a:xfrm>
              <a:off x="3192362" y="2657475"/>
              <a:ext cx="363538" cy="739775"/>
            </a:xfrm>
            <a:custGeom>
              <a:avLst/>
              <a:gdLst>
                <a:gd name="T0" fmla="*/ 19 w 97"/>
                <a:gd name="T1" fmla="*/ 83 h 197"/>
                <a:gd name="T2" fmla="*/ 4 w 97"/>
                <a:gd name="T3" fmla="*/ 96 h 197"/>
                <a:gd name="T4" fmla="*/ 5 w 97"/>
                <a:gd name="T5" fmla="*/ 101 h 197"/>
                <a:gd name="T6" fmla="*/ 57 w 97"/>
                <a:gd name="T7" fmla="*/ 175 h 197"/>
                <a:gd name="T8" fmla="*/ 21 w 97"/>
                <a:gd name="T9" fmla="*/ 101 h 197"/>
                <a:gd name="T10" fmla="*/ 19 w 97"/>
                <a:gd name="T11" fmla="*/ 83 h 197"/>
                <a:gd name="T12" fmla="*/ 2 w 97"/>
                <a:gd name="T13" fmla="*/ 86 h 197"/>
                <a:gd name="T14" fmla="*/ 18 w 97"/>
                <a:gd name="T15" fmla="*/ 66 h 197"/>
                <a:gd name="T16" fmla="*/ 24 w 97"/>
                <a:gd name="T17" fmla="*/ 12 h 197"/>
                <a:gd name="T18" fmla="*/ 2 w 97"/>
                <a:gd name="T19" fmla="*/ 86 h 197"/>
                <a:gd name="T20" fmla="*/ 22 w 97"/>
                <a:gd name="T21" fmla="*/ 63 h 197"/>
                <a:gd name="T22" fmla="*/ 28 w 97"/>
                <a:gd name="T23" fmla="*/ 57 h 197"/>
                <a:gd name="T24" fmla="*/ 37 w 97"/>
                <a:gd name="T25" fmla="*/ 0 h 197"/>
                <a:gd name="T26" fmla="*/ 26 w 97"/>
                <a:gd name="T27" fmla="*/ 10 h 197"/>
                <a:gd name="T28" fmla="*/ 22 w 97"/>
                <a:gd name="T29" fmla="*/ 63 h 197"/>
                <a:gd name="T30" fmla="*/ 97 w 97"/>
                <a:gd name="T31" fmla="*/ 197 h 197"/>
                <a:gd name="T32" fmla="*/ 37 w 97"/>
                <a:gd name="T33" fmla="*/ 111 h 197"/>
                <a:gd name="T34" fmla="*/ 29 w 97"/>
                <a:gd name="T35" fmla="*/ 76 h 197"/>
                <a:gd name="T36" fmla="*/ 23 w 97"/>
                <a:gd name="T37" fmla="*/ 80 h 197"/>
                <a:gd name="T38" fmla="*/ 26 w 97"/>
                <a:gd name="T39" fmla="*/ 100 h 197"/>
                <a:gd name="T40" fmla="*/ 62 w 97"/>
                <a:gd name="T41" fmla="*/ 179 h 197"/>
                <a:gd name="T42" fmla="*/ 97 w 97"/>
                <a:gd name="T43"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197">
                  <a:moveTo>
                    <a:pt x="19" y="83"/>
                  </a:moveTo>
                  <a:cubicBezTo>
                    <a:pt x="12" y="88"/>
                    <a:pt x="7" y="93"/>
                    <a:pt x="4" y="96"/>
                  </a:cubicBezTo>
                  <a:cubicBezTo>
                    <a:pt x="4" y="97"/>
                    <a:pt x="4" y="99"/>
                    <a:pt x="5" y="101"/>
                  </a:cubicBezTo>
                  <a:cubicBezTo>
                    <a:pt x="12" y="132"/>
                    <a:pt x="31" y="158"/>
                    <a:pt x="57" y="175"/>
                  </a:cubicBezTo>
                  <a:cubicBezTo>
                    <a:pt x="45" y="160"/>
                    <a:pt x="28" y="134"/>
                    <a:pt x="21" y="101"/>
                  </a:cubicBezTo>
                  <a:cubicBezTo>
                    <a:pt x="20" y="95"/>
                    <a:pt x="19" y="89"/>
                    <a:pt x="19" y="83"/>
                  </a:cubicBezTo>
                  <a:close/>
                  <a:moveTo>
                    <a:pt x="2" y="86"/>
                  </a:moveTo>
                  <a:cubicBezTo>
                    <a:pt x="6" y="79"/>
                    <a:pt x="12" y="72"/>
                    <a:pt x="18" y="66"/>
                  </a:cubicBezTo>
                  <a:cubicBezTo>
                    <a:pt x="17" y="42"/>
                    <a:pt x="21" y="23"/>
                    <a:pt x="24" y="12"/>
                  </a:cubicBezTo>
                  <a:cubicBezTo>
                    <a:pt x="8" y="32"/>
                    <a:pt x="0" y="58"/>
                    <a:pt x="2" y="86"/>
                  </a:cubicBezTo>
                  <a:close/>
                  <a:moveTo>
                    <a:pt x="22" y="63"/>
                  </a:moveTo>
                  <a:cubicBezTo>
                    <a:pt x="24" y="61"/>
                    <a:pt x="26" y="59"/>
                    <a:pt x="28" y="57"/>
                  </a:cubicBezTo>
                  <a:cubicBezTo>
                    <a:pt x="28" y="23"/>
                    <a:pt x="37" y="0"/>
                    <a:pt x="37" y="0"/>
                  </a:cubicBezTo>
                  <a:cubicBezTo>
                    <a:pt x="33" y="3"/>
                    <a:pt x="29" y="6"/>
                    <a:pt x="26" y="10"/>
                  </a:cubicBezTo>
                  <a:cubicBezTo>
                    <a:pt x="25" y="19"/>
                    <a:pt x="21" y="38"/>
                    <a:pt x="22" y="63"/>
                  </a:cubicBezTo>
                  <a:close/>
                  <a:moveTo>
                    <a:pt x="97" y="197"/>
                  </a:moveTo>
                  <a:cubicBezTo>
                    <a:pt x="97" y="197"/>
                    <a:pt x="56" y="172"/>
                    <a:pt x="37" y="111"/>
                  </a:cubicBezTo>
                  <a:cubicBezTo>
                    <a:pt x="33" y="99"/>
                    <a:pt x="31" y="87"/>
                    <a:pt x="29" y="76"/>
                  </a:cubicBezTo>
                  <a:cubicBezTo>
                    <a:pt x="27" y="77"/>
                    <a:pt x="25" y="79"/>
                    <a:pt x="23" y="80"/>
                  </a:cubicBezTo>
                  <a:cubicBezTo>
                    <a:pt x="23" y="87"/>
                    <a:pt x="24" y="93"/>
                    <a:pt x="26" y="100"/>
                  </a:cubicBezTo>
                  <a:cubicBezTo>
                    <a:pt x="33" y="137"/>
                    <a:pt x="51" y="164"/>
                    <a:pt x="62" y="179"/>
                  </a:cubicBezTo>
                  <a:cubicBezTo>
                    <a:pt x="71" y="184"/>
                    <a:pt x="83" y="192"/>
                    <a:pt x="97" y="197"/>
                  </a:cubicBezTo>
                  <a:close/>
                </a:path>
              </a:pathLst>
            </a:custGeom>
            <a:solidFill>
              <a:srgbClr val="F9F9F9">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9" name="组合 38"/>
          <p:cNvGrpSpPr/>
          <p:nvPr/>
        </p:nvGrpSpPr>
        <p:grpSpPr>
          <a:xfrm>
            <a:off x="2634161" y="4799708"/>
            <a:ext cx="329625" cy="326725"/>
            <a:chOff x="3128964" y="2287587"/>
            <a:chExt cx="1233385" cy="1222376"/>
          </a:xfrm>
        </p:grpSpPr>
        <p:sp>
          <p:nvSpPr>
            <p:cNvPr id="40" name="Oval 6"/>
            <p:cNvSpPr>
              <a:spLocks noChangeArrowheads="1"/>
            </p:cNvSpPr>
            <p:nvPr/>
          </p:nvSpPr>
          <p:spPr bwMode="auto">
            <a:xfrm>
              <a:off x="3128964" y="2287587"/>
              <a:ext cx="1220787" cy="1222375"/>
            </a:xfrm>
            <a:prstGeom prst="ellipse">
              <a:avLst/>
            </a:prstGeom>
            <a:gradFill flip="none" rotWithShape="1">
              <a:gsLst>
                <a:gs pos="100000">
                  <a:schemeClr val="tx2"/>
                </a:gs>
                <a:gs pos="11000">
                  <a:schemeClr val="bg2"/>
                </a:gs>
                <a:gs pos="0">
                  <a:schemeClr val="tx2"/>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11"/>
            <p:cNvSpPr>
              <a:spLocks/>
            </p:cNvSpPr>
            <p:nvPr/>
          </p:nvSpPr>
          <p:spPr bwMode="auto">
            <a:xfrm>
              <a:off x="3154362" y="2339975"/>
              <a:ext cx="1169987" cy="1169988"/>
            </a:xfrm>
            <a:custGeom>
              <a:avLst/>
              <a:gdLst>
                <a:gd name="T0" fmla="*/ 312 w 312"/>
                <a:gd name="T1" fmla="*/ 157 h 312"/>
                <a:gd name="T2" fmla="*/ 155 w 312"/>
                <a:gd name="T3" fmla="*/ 311 h 312"/>
                <a:gd name="T4" fmla="*/ 1 w 312"/>
                <a:gd name="T5" fmla="*/ 155 h 312"/>
                <a:gd name="T6" fmla="*/ 157 w 312"/>
                <a:gd name="T7" fmla="*/ 0 h 312"/>
                <a:gd name="T8" fmla="*/ 312 w 312"/>
                <a:gd name="T9" fmla="*/ 157 h 312"/>
              </a:gdLst>
              <a:ahLst/>
              <a:cxnLst>
                <a:cxn ang="0">
                  <a:pos x="T0" y="T1"/>
                </a:cxn>
                <a:cxn ang="0">
                  <a:pos x="T2" y="T3"/>
                </a:cxn>
                <a:cxn ang="0">
                  <a:pos x="T4" y="T5"/>
                </a:cxn>
                <a:cxn ang="0">
                  <a:pos x="T6" y="T7"/>
                </a:cxn>
                <a:cxn ang="0">
                  <a:pos x="T8" y="T9"/>
                </a:cxn>
              </a:cxnLst>
              <a:rect l="0" t="0" r="r" b="b"/>
              <a:pathLst>
                <a:path w="312" h="312">
                  <a:moveTo>
                    <a:pt x="312" y="157"/>
                  </a:moveTo>
                  <a:cubicBezTo>
                    <a:pt x="311" y="242"/>
                    <a:pt x="241" y="312"/>
                    <a:pt x="155" y="311"/>
                  </a:cubicBezTo>
                  <a:cubicBezTo>
                    <a:pt x="69" y="311"/>
                    <a:pt x="0" y="241"/>
                    <a:pt x="1" y="155"/>
                  </a:cubicBezTo>
                  <a:cubicBezTo>
                    <a:pt x="1" y="69"/>
                    <a:pt x="71" y="0"/>
                    <a:pt x="157" y="0"/>
                  </a:cubicBezTo>
                  <a:cubicBezTo>
                    <a:pt x="243" y="1"/>
                    <a:pt x="312" y="71"/>
                    <a:pt x="312" y="157"/>
                  </a:cubicBezTo>
                  <a:close/>
                </a:path>
              </a:pathLst>
            </a:custGeom>
            <a:gradFill flip="none" rotWithShape="1">
              <a:gsLst>
                <a:gs pos="100000">
                  <a:schemeClr val="tx2"/>
                </a:gs>
                <a:gs pos="87000">
                  <a:schemeClr val="bg2"/>
                </a:gs>
              </a:gsLst>
              <a:lin ang="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Oval 16"/>
            <p:cNvSpPr>
              <a:spLocks noChangeArrowheads="1"/>
            </p:cNvSpPr>
            <p:nvPr/>
          </p:nvSpPr>
          <p:spPr bwMode="auto">
            <a:xfrm>
              <a:off x="3180555" y="2366168"/>
              <a:ext cx="1117600" cy="1117600"/>
            </a:xfrm>
            <a:prstGeom prst="ellipse">
              <a:avLst/>
            </a:prstGeom>
            <a:gradFill flip="none" rotWithShape="1">
              <a:gsLst>
                <a:gs pos="50000">
                  <a:schemeClr val="bg2">
                    <a:lumMod val="97000"/>
                    <a:lumOff val="3000"/>
                  </a:schemeClr>
                </a:gs>
                <a:gs pos="100000">
                  <a:schemeClr val="tx2">
                    <a:lumMod val="86000"/>
                    <a:lumOff val="14000"/>
                  </a:schemeClr>
                </a:gs>
              </a:gsLst>
              <a:path path="shap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22"/>
            <p:cNvSpPr>
              <a:spLocks/>
            </p:cNvSpPr>
            <p:nvPr/>
          </p:nvSpPr>
          <p:spPr bwMode="auto">
            <a:xfrm>
              <a:off x="3175793" y="2366963"/>
              <a:ext cx="1122362" cy="896938"/>
            </a:xfrm>
            <a:custGeom>
              <a:avLst/>
              <a:gdLst>
                <a:gd name="T0" fmla="*/ 150 w 299"/>
                <a:gd name="T1" fmla="*/ 0 h 239"/>
                <a:gd name="T2" fmla="*/ 0 w 299"/>
                <a:gd name="T3" fmla="*/ 149 h 239"/>
                <a:gd name="T4" fmla="*/ 1 w 299"/>
                <a:gd name="T5" fmla="*/ 166 h 239"/>
                <a:gd name="T6" fmla="*/ 298 w 299"/>
                <a:gd name="T7" fmla="*/ 167 h 239"/>
                <a:gd name="T8" fmla="*/ 299 w 299"/>
                <a:gd name="T9" fmla="*/ 149 h 239"/>
                <a:gd name="T10" fmla="*/ 150 w 299"/>
                <a:gd name="T11" fmla="*/ 0 h 239"/>
              </a:gdLst>
              <a:ahLst/>
              <a:cxnLst>
                <a:cxn ang="0">
                  <a:pos x="T0" y="T1"/>
                </a:cxn>
                <a:cxn ang="0">
                  <a:pos x="T2" y="T3"/>
                </a:cxn>
                <a:cxn ang="0">
                  <a:pos x="T4" y="T5"/>
                </a:cxn>
                <a:cxn ang="0">
                  <a:pos x="T6" y="T7"/>
                </a:cxn>
                <a:cxn ang="0">
                  <a:pos x="T8" y="T9"/>
                </a:cxn>
                <a:cxn ang="0">
                  <a:pos x="T10" y="T11"/>
                </a:cxn>
              </a:cxnLst>
              <a:rect l="0" t="0" r="r" b="b"/>
              <a:pathLst>
                <a:path w="299" h="239">
                  <a:moveTo>
                    <a:pt x="150" y="0"/>
                  </a:moveTo>
                  <a:cubicBezTo>
                    <a:pt x="67" y="0"/>
                    <a:pt x="0" y="67"/>
                    <a:pt x="0" y="149"/>
                  </a:cubicBezTo>
                  <a:cubicBezTo>
                    <a:pt x="0" y="155"/>
                    <a:pt x="1" y="161"/>
                    <a:pt x="1" y="166"/>
                  </a:cubicBezTo>
                  <a:cubicBezTo>
                    <a:pt x="69" y="217"/>
                    <a:pt x="195" y="239"/>
                    <a:pt x="298" y="167"/>
                  </a:cubicBezTo>
                  <a:cubicBezTo>
                    <a:pt x="298" y="161"/>
                    <a:pt x="299" y="155"/>
                    <a:pt x="299" y="149"/>
                  </a:cubicBezTo>
                  <a:cubicBezTo>
                    <a:pt x="299" y="67"/>
                    <a:pt x="232" y="0"/>
                    <a:pt x="150" y="0"/>
                  </a:cubicBezTo>
                  <a:close/>
                </a:path>
              </a:pathLst>
            </a:custGeom>
            <a:gradFill flip="none" rotWithShape="1">
              <a:gsLst>
                <a:gs pos="0">
                  <a:schemeClr val="tx2"/>
                </a:gs>
                <a:gs pos="100000">
                  <a:schemeClr val="bg2"/>
                </a:gs>
              </a:gsLst>
              <a:lin ang="1740000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8"/>
            <p:cNvSpPr>
              <a:spLocks/>
            </p:cNvSpPr>
            <p:nvPr/>
          </p:nvSpPr>
          <p:spPr bwMode="auto">
            <a:xfrm>
              <a:off x="3192361" y="2366962"/>
              <a:ext cx="1169988" cy="736600"/>
            </a:xfrm>
            <a:custGeom>
              <a:avLst/>
              <a:gdLst>
                <a:gd name="T0" fmla="*/ 135 w 312"/>
                <a:gd name="T1" fmla="*/ 0 h 196"/>
                <a:gd name="T2" fmla="*/ 0 w 312"/>
                <a:gd name="T3" fmla="*/ 135 h 196"/>
                <a:gd name="T4" fmla="*/ 1 w 312"/>
                <a:gd name="T5" fmla="*/ 150 h 196"/>
                <a:gd name="T6" fmla="*/ 46 w 312"/>
                <a:gd name="T7" fmla="*/ 176 h 196"/>
                <a:gd name="T8" fmla="*/ 104 w 312"/>
                <a:gd name="T9" fmla="*/ 190 h 196"/>
                <a:gd name="T10" fmla="*/ 233 w 312"/>
                <a:gd name="T11" fmla="*/ 173 h 196"/>
                <a:gd name="T12" fmla="*/ 195 w 312"/>
                <a:gd name="T13" fmla="*/ 14 h 196"/>
                <a:gd name="T14" fmla="*/ 135 w 312"/>
                <a:gd name="T15" fmla="*/ 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2" h="196">
                  <a:moveTo>
                    <a:pt x="135" y="0"/>
                  </a:moveTo>
                  <a:cubicBezTo>
                    <a:pt x="61" y="0"/>
                    <a:pt x="0" y="60"/>
                    <a:pt x="0" y="135"/>
                  </a:cubicBezTo>
                  <a:cubicBezTo>
                    <a:pt x="0" y="140"/>
                    <a:pt x="0" y="145"/>
                    <a:pt x="1" y="150"/>
                  </a:cubicBezTo>
                  <a:cubicBezTo>
                    <a:pt x="2" y="158"/>
                    <a:pt x="40" y="173"/>
                    <a:pt x="46" y="176"/>
                  </a:cubicBezTo>
                  <a:cubicBezTo>
                    <a:pt x="65" y="183"/>
                    <a:pt x="84" y="188"/>
                    <a:pt x="104" y="190"/>
                  </a:cubicBezTo>
                  <a:cubicBezTo>
                    <a:pt x="148" y="196"/>
                    <a:pt x="192" y="189"/>
                    <a:pt x="233" y="173"/>
                  </a:cubicBezTo>
                  <a:cubicBezTo>
                    <a:pt x="312" y="141"/>
                    <a:pt x="254" y="38"/>
                    <a:pt x="195" y="14"/>
                  </a:cubicBezTo>
                  <a:cubicBezTo>
                    <a:pt x="177" y="6"/>
                    <a:pt x="155" y="0"/>
                    <a:pt x="135" y="0"/>
                  </a:cubicBezTo>
                  <a:close/>
                </a:path>
              </a:pathLst>
            </a:custGeom>
            <a:gradFill flip="none" rotWithShape="1">
              <a:gsLst>
                <a:gs pos="0">
                  <a:schemeClr val="tx2"/>
                </a:gs>
                <a:gs pos="100000">
                  <a:schemeClr val="bg2"/>
                </a:gs>
                <a:gs pos="52000">
                  <a:schemeClr val="bg2"/>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33"/>
            <p:cNvSpPr>
              <a:spLocks/>
            </p:cNvSpPr>
            <p:nvPr/>
          </p:nvSpPr>
          <p:spPr bwMode="auto">
            <a:xfrm>
              <a:off x="3261517" y="2324894"/>
              <a:ext cx="955675" cy="665162"/>
            </a:xfrm>
            <a:custGeom>
              <a:avLst/>
              <a:gdLst>
                <a:gd name="T0" fmla="*/ 0 w 255"/>
                <a:gd name="T1" fmla="*/ 124 h 177"/>
                <a:gd name="T2" fmla="*/ 11 w 255"/>
                <a:gd name="T3" fmla="*/ 96 h 177"/>
                <a:gd name="T4" fmla="*/ 27 w 255"/>
                <a:gd name="T5" fmla="*/ 70 h 177"/>
                <a:gd name="T6" fmla="*/ 196 w 255"/>
                <a:gd name="T7" fmla="*/ 39 h 177"/>
                <a:gd name="T8" fmla="*/ 251 w 255"/>
                <a:gd name="T9" fmla="*/ 136 h 177"/>
                <a:gd name="T10" fmla="*/ 203 w 255"/>
                <a:gd name="T11" fmla="*/ 172 h 177"/>
                <a:gd name="T12" fmla="*/ 134 w 255"/>
                <a:gd name="T13" fmla="*/ 115 h 177"/>
                <a:gd name="T14" fmla="*/ 44 w 255"/>
                <a:gd name="T15" fmla="*/ 92 h 177"/>
                <a:gd name="T16" fmla="*/ 0 w 255"/>
                <a:gd name="T17" fmla="*/ 12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77">
                  <a:moveTo>
                    <a:pt x="0" y="124"/>
                  </a:moveTo>
                  <a:cubicBezTo>
                    <a:pt x="7" y="117"/>
                    <a:pt x="8" y="105"/>
                    <a:pt x="11" y="96"/>
                  </a:cubicBezTo>
                  <a:cubicBezTo>
                    <a:pt x="15" y="87"/>
                    <a:pt x="21" y="79"/>
                    <a:pt x="27" y="70"/>
                  </a:cubicBezTo>
                  <a:cubicBezTo>
                    <a:pt x="65" y="17"/>
                    <a:pt x="139" y="0"/>
                    <a:pt x="196" y="39"/>
                  </a:cubicBezTo>
                  <a:cubicBezTo>
                    <a:pt x="226" y="59"/>
                    <a:pt x="255" y="92"/>
                    <a:pt x="251" y="136"/>
                  </a:cubicBezTo>
                  <a:cubicBezTo>
                    <a:pt x="249" y="161"/>
                    <a:pt x="228" y="177"/>
                    <a:pt x="203" y="172"/>
                  </a:cubicBezTo>
                  <a:cubicBezTo>
                    <a:pt x="172" y="165"/>
                    <a:pt x="154" y="137"/>
                    <a:pt x="134" y="115"/>
                  </a:cubicBezTo>
                  <a:cubicBezTo>
                    <a:pt x="111" y="91"/>
                    <a:pt x="75" y="81"/>
                    <a:pt x="44" y="92"/>
                  </a:cubicBezTo>
                  <a:cubicBezTo>
                    <a:pt x="24" y="100"/>
                    <a:pt x="15" y="106"/>
                    <a:pt x="0" y="124"/>
                  </a:cubicBezTo>
                  <a:close/>
                </a:path>
              </a:pathLst>
            </a:custGeom>
            <a:gradFill>
              <a:gsLst>
                <a:gs pos="61000">
                  <a:schemeClr val="bg1">
                    <a:alpha val="73000"/>
                  </a:schemeClr>
                </a:gs>
                <a:gs pos="0">
                  <a:schemeClr val="bg2">
                    <a:lumMod val="97000"/>
                    <a:lumOff val="3000"/>
                  </a:schemeClr>
                </a:gs>
              </a:gsLst>
              <a:path path="circle">
                <a:fillToRect t="100000" r="100000"/>
              </a:path>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38"/>
            <p:cNvSpPr>
              <a:spLocks noEditPoints="1"/>
            </p:cNvSpPr>
            <p:nvPr/>
          </p:nvSpPr>
          <p:spPr bwMode="auto">
            <a:xfrm>
              <a:off x="3192362" y="2657475"/>
              <a:ext cx="363538" cy="739775"/>
            </a:xfrm>
            <a:custGeom>
              <a:avLst/>
              <a:gdLst>
                <a:gd name="T0" fmla="*/ 19 w 97"/>
                <a:gd name="T1" fmla="*/ 83 h 197"/>
                <a:gd name="T2" fmla="*/ 4 w 97"/>
                <a:gd name="T3" fmla="*/ 96 h 197"/>
                <a:gd name="T4" fmla="*/ 5 w 97"/>
                <a:gd name="T5" fmla="*/ 101 h 197"/>
                <a:gd name="T6" fmla="*/ 57 w 97"/>
                <a:gd name="T7" fmla="*/ 175 h 197"/>
                <a:gd name="T8" fmla="*/ 21 w 97"/>
                <a:gd name="T9" fmla="*/ 101 h 197"/>
                <a:gd name="T10" fmla="*/ 19 w 97"/>
                <a:gd name="T11" fmla="*/ 83 h 197"/>
                <a:gd name="T12" fmla="*/ 2 w 97"/>
                <a:gd name="T13" fmla="*/ 86 h 197"/>
                <a:gd name="T14" fmla="*/ 18 w 97"/>
                <a:gd name="T15" fmla="*/ 66 h 197"/>
                <a:gd name="T16" fmla="*/ 24 w 97"/>
                <a:gd name="T17" fmla="*/ 12 h 197"/>
                <a:gd name="T18" fmla="*/ 2 w 97"/>
                <a:gd name="T19" fmla="*/ 86 h 197"/>
                <a:gd name="T20" fmla="*/ 22 w 97"/>
                <a:gd name="T21" fmla="*/ 63 h 197"/>
                <a:gd name="T22" fmla="*/ 28 w 97"/>
                <a:gd name="T23" fmla="*/ 57 h 197"/>
                <a:gd name="T24" fmla="*/ 37 w 97"/>
                <a:gd name="T25" fmla="*/ 0 h 197"/>
                <a:gd name="T26" fmla="*/ 26 w 97"/>
                <a:gd name="T27" fmla="*/ 10 h 197"/>
                <a:gd name="T28" fmla="*/ 22 w 97"/>
                <a:gd name="T29" fmla="*/ 63 h 197"/>
                <a:gd name="T30" fmla="*/ 97 w 97"/>
                <a:gd name="T31" fmla="*/ 197 h 197"/>
                <a:gd name="T32" fmla="*/ 37 w 97"/>
                <a:gd name="T33" fmla="*/ 111 h 197"/>
                <a:gd name="T34" fmla="*/ 29 w 97"/>
                <a:gd name="T35" fmla="*/ 76 h 197"/>
                <a:gd name="T36" fmla="*/ 23 w 97"/>
                <a:gd name="T37" fmla="*/ 80 h 197"/>
                <a:gd name="T38" fmla="*/ 26 w 97"/>
                <a:gd name="T39" fmla="*/ 100 h 197"/>
                <a:gd name="T40" fmla="*/ 62 w 97"/>
                <a:gd name="T41" fmla="*/ 179 h 197"/>
                <a:gd name="T42" fmla="*/ 97 w 97"/>
                <a:gd name="T43"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197">
                  <a:moveTo>
                    <a:pt x="19" y="83"/>
                  </a:moveTo>
                  <a:cubicBezTo>
                    <a:pt x="12" y="88"/>
                    <a:pt x="7" y="93"/>
                    <a:pt x="4" y="96"/>
                  </a:cubicBezTo>
                  <a:cubicBezTo>
                    <a:pt x="4" y="97"/>
                    <a:pt x="4" y="99"/>
                    <a:pt x="5" y="101"/>
                  </a:cubicBezTo>
                  <a:cubicBezTo>
                    <a:pt x="12" y="132"/>
                    <a:pt x="31" y="158"/>
                    <a:pt x="57" y="175"/>
                  </a:cubicBezTo>
                  <a:cubicBezTo>
                    <a:pt x="45" y="160"/>
                    <a:pt x="28" y="134"/>
                    <a:pt x="21" y="101"/>
                  </a:cubicBezTo>
                  <a:cubicBezTo>
                    <a:pt x="20" y="95"/>
                    <a:pt x="19" y="89"/>
                    <a:pt x="19" y="83"/>
                  </a:cubicBezTo>
                  <a:close/>
                  <a:moveTo>
                    <a:pt x="2" y="86"/>
                  </a:moveTo>
                  <a:cubicBezTo>
                    <a:pt x="6" y="79"/>
                    <a:pt x="12" y="72"/>
                    <a:pt x="18" y="66"/>
                  </a:cubicBezTo>
                  <a:cubicBezTo>
                    <a:pt x="17" y="42"/>
                    <a:pt x="21" y="23"/>
                    <a:pt x="24" y="12"/>
                  </a:cubicBezTo>
                  <a:cubicBezTo>
                    <a:pt x="8" y="32"/>
                    <a:pt x="0" y="58"/>
                    <a:pt x="2" y="86"/>
                  </a:cubicBezTo>
                  <a:close/>
                  <a:moveTo>
                    <a:pt x="22" y="63"/>
                  </a:moveTo>
                  <a:cubicBezTo>
                    <a:pt x="24" y="61"/>
                    <a:pt x="26" y="59"/>
                    <a:pt x="28" y="57"/>
                  </a:cubicBezTo>
                  <a:cubicBezTo>
                    <a:pt x="28" y="23"/>
                    <a:pt x="37" y="0"/>
                    <a:pt x="37" y="0"/>
                  </a:cubicBezTo>
                  <a:cubicBezTo>
                    <a:pt x="33" y="3"/>
                    <a:pt x="29" y="6"/>
                    <a:pt x="26" y="10"/>
                  </a:cubicBezTo>
                  <a:cubicBezTo>
                    <a:pt x="25" y="19"/>
                    <a:pt x="21" y="38"/>
                    <a:pt x="22" y="63"/>
                  </a:cubicBezTo>
                  <a:close/>
                  <a:moveTo>
                    <a:pt x="97" y="197"/>
                  </a:moveTo>
                  <a:cubicBezTo>
                    <a:pt x="97" y="197"/>
                    <a:pt x="56" y="172"/>
                    <a:pt x="37" y="111"/>
                  </a:cubicBezTo>
                  <a:cubicBezTo>
                    <a:pt x="33" y="99"/>
                    <a:pt x="31" y="87"/>
                    <a:pt x="29" y="76"/>
                  </a:cubicBezTo>
                  <a:cubicBezTo>
                    <a:pt x="27" y="77"/>
                    <a:pt x="25" y="79"/>
                    <a:pt x="23" y="80"/>
                  </a:cubicBezTo>
                  <a:cubicBezTo>
                    <a:pt x="23" y="87"/>
                    <a:pt x="24" y="93"/>
                    <a:pt x="26" y="100"/>
                  </a:cubicBezTo>
                  <a:cubicBezTo>
                    <a:pt x="33" y="137"/>
                    <a:pt x="51" y="164"/>
                    <a:pt x="62" y="179"/>
                  </a:cubicBezTo>
                  <a:cubicBezTo>
                    <a:pt x="71" y="184"/>
                    <a:pt x="83" y="192"/>
                    <a:pt x="97" y="197"/>
                  </a:cubicBezTo>
                  <a:close/>
                </a:path>
              </a:pathLst>
            </a:custGeom>
            <a:solidFill>
              <a:srgbClr val="F9F9F9">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7" name="组合 46"/>
          <p:cNvGrpSpPr/>
          <p:nvPr/>
        </p:nvGrpSpPr>
        <p:grpSpPr>
          <a:xfrm>
            <a:off x="2879688" y="4576485"/>
            <a:ext cx="649895" cy="644179"/>
            <a:chOff x="3128964" y="2287587"/>
            <a:chExt cx="1233385" cy="1222376"/>
          </a:xfrm>
        </p:grpSpPr>
        <p:sp>
          <p:nvSpPr>
            <p:cNvPr id="48" name="Oval 6"/>
            <p:cNvSpPr>
              <a:spLocks noChangeArrowheads="1"/>
            </p:cNvSpPr>
            <p:nvPr/>
          </p:nvSpPr>
          <p:spPr bwMode="auto">
            <a:xfrm>
              <a:off x="3128964" y="2287587"/>
              <a:ext cx="1220787" cy="1222375"/>
            </a:xfrm>
            <a:prstGeom prst="ellipse">
              <a:avLst/>
            </a:prstGeom>
            <a:gradFill flip="none" rotWithShape="1">
              <a:gsLst>
                <a:gs pos="100000">
                  <a:schemeClr val="tx2"/>
                </a:gs>
                <a:gs pos="11000">
                  <a:schemeClr val="bg2"/>
                </a:gs>
                <a:gs pos="0">
                  <a:schemeClr val="tx2"/>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11"/>
            <p:cNvSpPr>
              <a:spLocks/>
            </p:cNvSpPr>
            <p:nvPr/>
          </p:nvSpPr>
          <p:spPr bwMode="auto">
            <a:xfrm>
              <a:off x="3154362" y="2339975"/>
              <a:ext cx="1169987" cy="1169988"/>
            </a:xfrm>
            <a:custGeom>
              <a:avLst/>
              <a:gdLst>
                <a:gd name="T0" fmla="*/ 312 w 312"/>
                <a:gd name="T1" fmla="*/ 157 h 312"/>
                <a:gd name="T2" fmla="*/ 155 w 312"/>
                <a:gd name="T3" fmla="*/ 311 h 312"/>
                <a:gd name="T4" fmla="*/ 1 w 312"/>
                <a:gd name="T5" fmla="*/ 155 h 312"/>
                <a:gd name="T6" fmla="*/ 157 w 312"/>
                <a:gd name="T7" fmla="*/ 0 h 312"/>
                <a:gd name="T8" fmla="*/ 312 w 312"/>
                <a:gd name="T9" fmla="*/ 157 h 312"/>
              </a:gdLst>
              <a:ahLst/>
              <a:cxnLst>
                <a:cxn ang="0">
                  <a:pos x="T0" y="T1"/>
                </a:cxn>
                <a:cxn ang="0">
                  <a:pos x="T2" y="T3"/>
                </a:cxn>
                <a:cxn ang="0">
                  <a:pos x="T4" y="T5"/>
                </a:cxn>
                <a:cxn ang="0">
                  <a:pos x="T6" y="T7"/>
                </a:cxn>
                <a:cxn ang="0">
                  <a:pos x="T8" y="T9"/>
                </a:cxn>
              </a:cxnLst>
              <a:rect l="0" t="0" r="r" b="b"/>
              <a:pathLst>
                <a:path w="312" h="312">
                  <a:moveTo>
                    <a:pt x="312" y="157"/>
                  </a:moveTo>
                  <a:cubicBezTo>
                    <a:pt x="311" y="242"/>
                    <a:pt x="241" y="312"/>
                    <a:pt x="155" y="311"/>
                  </a:cubicBezTo>
                  <a:cubicBezTo>
                    <a:pt x="69" y="311"/>
                    <a:pt x="0" y="241"/>
                    <a:pt x="1" y="155"/>
                  </a:cubicBezTo>
                  <a:cubicBezTo>
                    <a:pt x="1" y="69"/>
                    <a:pt x="71" y="0"/>
                    <a:pt x="157" y="0"/>
                  </a:cubicBezTo>
                  <a:cubicBezTo>
                    <a:pt x="243" y="1"/>
                    <a:pt x="312" y="71"/>
                    <a:pt x="312" y="157"/>
                  </a:cubicBezTo>
                  <a:close/>
                </a:path>
              </a:pathLst>
            </a:custGeom>
            <a:gradFill flip="none" rotWithShape="1">
              <a:gsLst>
                <a:gs pos="100000">
                  <a:schemeClr val="tx2"/>
                </a:gs>
                <a:gs pos="87000">
                  <a:schemeClr val="bg2"/>
                </a:gs>
              </a:gsLst>
              <a:lin ang="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Oval 16"/>
            <p:cNvSpPr>
              <a:spLocks noChangeArrowheads="1"/>
            </p:cNvSpPr>
            <p:nvPr/>
          </p:nvSpPr>
          <p:spPr bwMode="auto">
            <a:xfrm>
              <a:off x="3180555" y="2366168"/>
              <a:ext cx="1117600" cy="1117600"/>
            </a:xfrm>
            <a:prstGeom prst="ellipse">
              <a:avLst/>
            </a:prstGeom>
            <a:gradFill flip="none" rotWithShape="1">
              <a:gsLst>
                <a:gs pos="50000">
                  <a:schemeClr val="bg2">
                    <a:lumMod val="97000"/>
                    <a:lumOff val="3000"/>
                  </a:schemeClr>
                </a:gs>
                <a:gs pos="100000">
                  <a:schemeClr val="tx2">
                    <a:lumMod val="86000"/>
                    <a:lumOff val="14000"/>
                  </a:schemeClr>
                </a:gs>
              </a:gsLst>
              <a:path path="shap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2"/>
            <p:cNvSpPr>
              <a:spLocks/>
            </p:cNvSpPr>
            <p:nvPr/>
          </p:nvSpPr>
          <p:spPr bwMode="auto">
            <a:xfrm>
              <a:off x="3175793" y="2366963"/>
              <a:ext cx="1122362" cy="896938"/>
            </a:xfrm>
            <a:custGeom>
              <a:avLst/>
              <a:gdLst>
                <a:gd name="T0" fmla="*/ 150 w 299"/>
                <a:gd name="T1" fmla="*/ 0 h 239"/>
                <a:gd name="T2" fmla="*/ 0 w 299"/>
                <a:gd name="T3" fmla="*/ 149 h 239"/>
                <a:gd name="T4" fmla="*/ 1 w 299"/>
                <a:gd name="T5" fmla="*/ 166 h 239"/>
                <a:gd name="T6" fmla="*/ 298 w 299"/>
                <a:gd name="T7" fmla="*/ 167 h 239"/>
                <a:gd name="T8" fmla="*/ 299 w 299"/>
                <a:gd name="T9" fmla="*/ 149 h 239"/>
                <a:gd name="T10" fmla="*/ 150 w 299"/>
                <a:gd name="T11" fmla="*/ 0 h 239"/>
              </a:gdLst>
              <a:ahLst/>
              <a:cxnLst>
                <a:cxn ang="0">
                  <a:pos x="T0" y="T1"/>
                </a:cxn>
                <a:cxn ang="0">
                  <a:pos x="T2" y="T3"/>
                </a:cxn>
                <a:cxn ang="0">
                  <a:pos x="T4" y="T5"/>
                </a:cxn>
                <a:cxn ang="0">
                  <a:pos x="T6" y="T7"/>
                </a:cxn>
                <a:cxn ang="0">
                  <a:pos x="T8" y="T9"/>
                </a:cxn>
                <a:cxn ang="0">
                  <a:pos x="T10" y="T11"/>
                </a:cxn>
              </a:cxnLst>
              <a:rect l="0" t="0" r="r" b="b"/>
              <a:pathLst>
                <a:path w="299" h="239">
                  <a:moveTo>
                    <a:pt x="150" y="0"/>
                  </a:moveTo>
                  <a:cubicBezTo>
                    <a:pt x="67" y="0"/>
                    <a:pt x="0" y="67"/>
                    <a:pt x="0" y="149"/>
                  </a:cubicBezTo>
                  <a:cubicBezTo>
                    <a:pt x="0" y="155"/>
                    <a:pt x="1" y="161"/>
                    <a:pt x="1" y="166"/>
                  </a:cubicBezTo>
                  <a:cubicBezTo>
                    <a:pt x="69" y="217"/>
                    <a:pt x="195" y="239"/>
                    <a:pt x="298" y="167"/>
                  </a:cubicBezTo>
                  <a:cubicBezTo>
                    <a:pt x="298" y="161"/>
                    <a:pt x="299" y="155"/>
                    <a:pt x="299" y="149"/>
                  </a:cubicBezTo>
                  <a:cubicBezTo>
                    <a:pt x="299" y="67"/>
                    <a:pt x="232" y="0"/>
                    <a:pt x="150" y="0"/>
                  </a:cubicBezTo>
                  <a:close/>
                </a:path>
              </a:pathLst>
            </a:custGeom>
            <a:gradFill flip="none" rotWithShape="1">
              <a:gsLst>
                <a:gs pos="0">
                  <a:schemeClr val="tx2"/>
                </a:gs>
                <a:gs pos="100000">
                  <a:schemeClr val="bg2"/>
                </a:gs>
              </a:gsLst>
              <a:lin ang="1740000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8"/>
            <p:cNvSpPr>
              <a:spLocks/>
            </p:cNvSpPr>
            <p:nvPr/>
          </p:nvSpPr>
          <p:spPr bwMode="auto">
            <a:xfrm>
              <a:off x="3192361" y="2366962"/>
              <a:ext cx="1169988" cy="736600"/>
            </a:xfrm>
            <a:custGeom>
              <a:avLst/>
              <a:gdLst>
                <a:gd name="T0" fmla="*/ 135 w 312"/>
                <a:gd name="T1" fmla="*/ 0 h 196"/>
                <a:gd name="T2" fmla="*/ 0 w 312"/>
                <a:gd name="T3" fmla="*/ 135 h 196"/>
                <a:gd name="T4" fmla="*/ 1 w 312"/>
                <a:gd name="T5" fmla="*/ 150 h 196"/>
                <a:gd name="T6" fmla="*/ 46 w 312"/>
                <a:gd name="T7" fmla="*/ 176 h 196"/>
                <a:gd name="T8" fmla="*/ 104 w 312"/>
                <a:gd name="T9" fmla="*/ 190 h 196"/>
                <a:gd name="T10" fmla="*/ 233 w 312"/>
                <a:gd name="T11" fmla="*/ 173 h 196"/>
                <a:gd name="T12" fmla="*/ 195 w 312"/>
                <a:gd name="T13" fmla="*/ 14 h 196"/>
                <a:gd name="T14" fmla="*/ 135 w 312"/>
                <a:gd name="T15" fmla="*/ 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2" h="196">
                  <a:moveTo>
                    <a:pt x="135" y="0"/>
                  </a:moveTo>
                  <a:cubicBezTo>
                    <a:pt x="61" y="0"/>
                    <a:pt x="0" y="60"/>
                    <a:pt x="0" y="135"/>
                  </a:cubicBezTo>
                  <a:cubicBezTo>
                    <a:pt x="0" y="140"/>
                    <a:pt x="0" y="145"/>
                    <a:pt x="1" y="150"/>
                  </a:cubicBezTo>
                  <a:cubicBezTo>
                    <a:pt x="2" y="158"/>
                    <a:pt x="40" y="173"/>
                    <a:pt x="46" y="176"/>
                  </a:cubicBezTo>
                  <a:cubicBezTo>
                    <a:pt x="65" y="183"/>
                    <a:pt x="84" y="188"/>
                    <a:pt x="104" y="190"/>
                  </a:cubicBezTo>
                  <a:cubicBezTo>
                    <a:pt x="148" y="196"/>
                    <a:pt x="192" y="189"/>
                    <a:pt x="233" y="173"/>
                  </a:cubicBezTo>
                  <a:cubicBezTo>
                    <a:pt x="312" y="141"/>
                    <a:pt x="254" y="38"/>
                    <a:pt x="195" y="14"/>
                  </a:cubicBezTo>
                  <a:cubicBezTo>
                    <a:pt x="177" y="6"/>
                    <a:pt x="155" y="0"/>
                    <a:pt x="135" y="0"/>
                  </a:cubicBezTo>
                  <a:close/>
                </a:path>
              </a:pathLst>
            </a:custGeom>
            <a:gradFill flip="none" rotWithShape="1">
              <a:gsLst>
                <a:gs pos="0">
                  <a:schemeClr val="tx2"/>
                </a:gs>
                <a:gs pos="100000">
                  <a:schemeClr val="bg2"/>
                </a:gs>
                <a:gs pos="52000">
                  <a:schemeClr val="bg2"/>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33"/>
            <p:cNvSpPr>
              <a:spLocks/>
            </p:cNvSpPr>
            <p:nvPr/>
          </p:nvSpPr>
          <p:spPr bwMode="auto">
            <a:xfrm>
              <a:off x="3261517" y="2324894"/>
              <a:ext cx="955675" cy="665162"/>
            </a:xfrm>
            <a:custGeom>
              <a:avLst/>
              <a:gdLst>
                <a:gd name="T0" fmla="*/ 0 w 255"/>
                <a:gd name="T1" fmla="*/ 124 h 177"/>
                <a:gd name="T2" fmla="*/ 11 w 255"/>
                <a:gd name="T3" fmla="*/ 96 h 177"/>
                <a:gd name="T4" fmla="*/ 27 w 255"/>
                <a:gd name="T5" fmla="*/ 70 h 177"/>
                <a:gd name="T6" fmla="*/ 196 w 255"/>
                <a:gd name="T7" fmla="*/ 39 h 177"/>
                <a:gd name="T8" fmla="*/ 251 w 255"/>
                <a:gd name="T9" fmla="*/ 136 h 177"/>
                <a:gd name="T10" fmla="*/ 203 w 255"/>
                <a:gd name="T11" fmla="*/ 172 h 177"/>
                <a:gd name="T12" fmla="*/ 134 w 255"/>
                <a:gd name="T13" fmla="*/ 115 h 177"/>
                <a:gd name="T14" fmla="*/ 44 w 255"/>
                <a:gd name="T15" fmla="*/ 92 h 177"/>
                <a:gd name="T16" fmla="*/ 0 w 255"/>
                <a:gd name="T17" fmla="*/ 12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77">
                  <a:moveTo>
                    <a:pt x="0" y="124"/>
                  </a:moveTo>
                  <a:cubicBezTo>
                    <a:pt x="7" y="117"/>
                    <a:pt x="8" y="105"/>
                    <a:pt x="11" y="96"/>
                  </a:cubicBezTo>
                  <a:cubicBezTo>
                    <a:pt x="15" y="87"/>
                    <a:pt x="21" y="79"/>
                    <a:pt x="27" y="70"/>
                  </a:cubicBezTo>
                  <a:cubicBezTo>
                    <a:pt x="65" y="17"/>
                    <a:pt x="139" y="0"/>
                    <a:pt x="196" y="39"/>
                  </a:cubicBezTo>
                  <a:cubicBezTo>
                    <a:pt x="226" y="59"/>
                    <a:pt x="255" y="92"/>
                    <a:pt x="251" y="136"/>
                  </a:cubicBezTo>
                  <a:cubicBezTo>
                    <a:pt x="249" y="161"/>
                    <a:pt x="228" y="177"/>
                    <a:pt x="203" y="172"/>
                  </a:cubicBezTo>
                  <a:cubicBezTo>
                    <a:pt x="172" y="165"/>
                    <a:pt x="154" y="137"/>
                    <a:pt x="134" y="115"/>
                  </a:cubicBezTo>
                  <a:cubicBezTo>
                    <a:pt x="111" y="91"/>
                    <a:pt x="75" y="81"/>
                    <a:pt x="44" y="92"/>
                  </a:cubicBezTo>
                  <a:cubicBezTo>
                    <a:pt x="24" y="100"/>
                    <a:pt x="15" y="106"/>
                    <a:pt x="0" y="124"/>
                  </a:cubicBezTo>
                  <a:close/>
                </a:path>
              </a:pathLst>
            </a:custGeom>
            <a:gradFill>
              <a:gsLst>
                <a:gs pos="61000">
                  <a:schemeClr val="bg1">
                    <a:alpha val="73000"/>
                  </a:schemeClr>
                </a:gs>
                <a:gs pos="0">
                  <a:schemeClr val="bg2">
                    <a:lumMod val="97000"/>
                    <a:lumOff val="3000"/>
                  </a:schemeClr>
                </a:gs>
              </a:gsLst>
              <a:path path="circle">
                <a:fillToRect t="100000" r="100000"/>
              </a:path>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38"/>
            <p:cNvSpPr>
              <a:spLocks noEditPoints="1"/>
            </p:cNvSpPr>
            <p:nvPr/>
          </p:nvSpPr>
          <p:spPr bwMode="auto">
            <a:xfrm>
              <a:off x="3192362" y="2657475"/>
              <a:ext cx="363538" cy="739775"/>
            </a:xfrm>
            <a:custGeom>
              <a:avLst/>
              <a:gdLst>
                <a:gd name="T0" fmla="*/ 19 w 97"/>
                <a:gd name="T1" fmla="*/ 83 h 197"/>
                <a:gd name="T2" fmla="*/ 4 w 97"/>
                <a:gd name="T3" fmla="*/ 96 h 197"/>
                <a:gd name="T4" fmla="*/ 5 w 97"/>
                <a:gd name="T5" fmla="*/ 101 h 197"/>
                <a:gd name="T6" fmla="*/ 57 w 97"/>
                <a:gd name="T7" fmla="*/ 175 h 197"/>
                <a:gd name="T8" fmla="*/ 21 w 97"/>
                <a:gd name="T9" fmla="*/ 101 h 197"/>
                <a:gd name="T10" fmla="*/ 19 w 97"/>
                <a:gd name="T11" fmla="*/ 83 h 197"/>
                <a:gd name="T12" fmla="*/ 2 w 97"/>
                <a:gd name="T13" fmla="*/ 86 h 197"/>
                <a:gd name="T14" fmla="*/ 18 w 97"/>
                <a:gd name="T15" fmla="*/ 66 h 197"/>
                <a:gd name="T16" fmla="*/ 24 w 97"/>
                <a:gd name="T17" fmla="*/ 12 h 197"/>
                <a:gd name="T18" fmla="*/ 2 w 97"/>
                <a:gd name="T19" fmla="*/ 86 h 197"/>
                <a:gd name="T20" fmla="*/ 22 w 97"/>
                <a:gd name="T21" fmla="*/ 63 h 197"/>
                <a:gd name="T22" fmla="*/ 28 w 97"/>
                <a:gd name="T23" fmla="*/ 57 h 197"/>
                <a:gd name="T24" fmla="*/ 37 w 97"/>
                <a:gd name="T25" fmla="*/ 0 h 197"/>
                <a:gd name="T26" fmla="*/ 26 w 97"/>
                <a:gd name="T27" fmla="*/ 10 h 197"/>
                <a:gd name="T28" fmla="*/ 22 w 97"/>
                <a:gd name="T29" fmla="*/ 63 h 197"/>
                <a:gd name="T30" fmla="*/ 97 w 97"/>
                <a:gd name="T31" fmla="*/ 197 h 197"/>
                <a:gd name="T32" fmla="*/ 37 w 97"/>
                <a:gd name="T33" fmla="*/ 111 h 197"/>
                <a:gd name="T34" fmla="*/ 29 w 97"/>
                <a:gd name="T35" fmla="*/ 76 h 197"/>
                <a:gd name="T36" fmla="*/ 23 w 97"/>
                <a:gd name="T37" fmla="*/ 80 h 197"/>
                <a:gd name="T38" fmla="*/ 26 w 97"/>
                <a:gd name="T39" fmla="*/ 100 h 197"/>
                <a:gd name="T40" fmla="*/ 62 w 97"/>
                <a:gd name="T41" fmla="*/ 179 h 197"/>
                <a:gd name="T42" fmla="*/ 97 w 97"/>
                <a:gd name="T43"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197">
                  <a:moveTo>
                    <a:pt x="19" y="83"/>
                  </a:moveTo>
                  <a:cubicBezTo>
                    <a:pt x="12" y="88"/>
                    <a:pt x="7" y="93"/>
                    <a:pt x="4" y="96"/>
                  </a:cubicBezTo>
                  <a:cubicBezTo>
                    <a:pt x="4" y="97"/>
                    <a:pt x="4" y="99"/>
                    <a:pt x="5" y="101"/>
                  </a:cubicBezTo>
                  <a:cubicBezTo>
                    <a:pt x="12" y="132"/>
                    <a:pt x="31" y="158"/>
                    <a:pt x="57" y="175"/>
                  </a:cubicBezTo>
                  <a:cubicBezTo>
                    <a:pt x="45" y="160"/>
                    <a:pt x="28" y="134"/>
                    <a:pt x="21" y="101"/>
                  </a:cubicBezTo>
                  <a:cubicBezTo>
                    <a:pt x="20" y="95"/>
                    <a:pt x="19" y="89"/>
                    <a:pt x="19" y="83"/>
                  </a:cubicBezTo>
                  <a:close/>
                  <a:moveTo>
                    <a:pt x="2" y="86"/>
                  </a:moveTo>
                  <a:cubicBezTo>
                    <a:pt x="6" y="79"/>
                    <a:pt x="12" y="72"/>
                    <a:pt x="18" y="66"/>
                  </a:cubicBezTo>
                  <a:cubicBezTo>
                    <a:pt x="17" y="42"/>
                    <a:pt x="21" y="23"/>
                    <a:pt x="24" y="12"/>
                  </a:cubicBezTo>
                  <a:cubicBezTo>
                    <a:pt x="8" y="32"/>
                    <a:pt x="0" y="58"/>
                    <a:pt x="2" y="86"/>
                  </a:cubicBezTo>
                  <a:close/>
                  <a:moveTo>
                    <a:pt x="22" y="63"/>
                  </a:moveTo>
                  <a:cubicBezTo>
                    <a:pt x="24" y="61"/>
                    <a:pt x="26" y="59"/>
                    <a:pt x="28" y="57"/>
                  </a:cubicBezTo>
                  <a:cubicBezTo>
                    <a:pt x="28" y="23"/>
                    <a:pt x="37" y="0"/>
                    <a:pt x="37" y="0"/>
                  </a:cubicBezTo>
                  <a:cubicBezTo>
                    <a:pt x="33" y="3"/>
                    <a:pt x="29" y="6"/>
                    <a:pt x="26" y="10"/>
                  </a:cubicBezTo>
                  <a:cubicBezTo>
                    <a:pt x="25" y="19"/>
                    <a:pt x="21" y="38"/>
                    <a:pt x="22" y="63"/>
                  </a:cubicBezTo>
                  <a:close/>
                  <a:moveTo>
                    <a:pt x="97" y="197"/>
                  </a:moveTo>
                  <a:cubicBezTo>
                    <a:pt x="97" y="197"/>
                    <a:pt x="56" y="172"/>
                    <a:pt x="37" y="111"/>
                  </a:cubicBezTo>
                  <a:cubicBezTo>
                    <a:pt x="33" y="99"/>
                    <a:pt x="31" y="87"/>
                    <a:pt x="29" y="76"/>
                  </a:cubicBezTo>
                  <a:cubicBezTo>
                    <a:pt x="27" y="77"/>
                    <a:pt x="25" y="79"/>
                    <a:pt x="23" y="80"/>
                  </a:cubicBezTo>
                  <a:cubicBezTo>
                    <a:pt x="23" y="87"/>
                    <a:pt x="24" y="93"/>
                    <a:pt x="26" y="100"/>
                  </a:cubicBezTo>
                  <a:cubicBezTo>
                    <a:pt x="33" y="137"/>
                    <a:pt x="51" y="164"/>
                    <a:pt x="62" y="179"/>
                  </a:cubicBezTo>
                  <a:cubicBezTo>
                    <a:pt x="71" y="184"/>
                    <a:pt x="83" y="192"/>
                    <a:pt x="97" y="197"/>
                  </a:cubicBezTo>
                  <a:close/>
                </a:path>
              </a:pathLst>
            </a:custGeom>
            <a:solidFill>
              <a:srgbClr val="F9F9F9">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5" name="组合 54"/>
          <p:cNvGrpSpPr/>
          <p:nvPr/>
        </p:nvGrpSpPr>
        <p:grpSpPr>
          <a:xfrm>
            <a:off x="3667970" y="4799708"/>
            <a:ext cx="329625" cy="326725"/>
            <a:chOff x="3128964" y="2287587"/>
            <a:chExt cx="1233385" cy="1222376"/>
          </a:xfrm>
        </p:grpSpPr>
        <p:sp>
          <p:nvSpPr>
            <p:cNvPr id="56" name="Oval 6"/>
            <p:cNvSpPr>
              <a:spLocks noChangeArrowheads="1"/>
            </p:cNvSpPr>
            <p:nvPr/>
          </p:nvSpPr>
          <p:spPr bwMode="auto">
            <a:xfrm>
              <a:off x="3128964" y="2287587"/>
              <a:ext cx="1220787" cy="1222375"/>
            </a:xfrm>
            <a:prstGeom prst="ellipse">
              <a:avLst/>
            </a:prstGeom>
            <a:gradFill flip="none" rotWithShape="1">
              <a:gsLst>
                <a:gs pos="100000">
                  <a:schemeClr val="tx2"/>
                </a:gs>
                <a:gs pos="11000">
                  <a:schemeClr val="bg2"/>
                </a:gs>
                <a:gs pos="0">
                  <a:schemeClr val="tx2"/>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11"/>
            <p:cNvSpPr>
              <a:spLocks/>
            </p:cNvSpPr>
            <p:nvPr/>
          </p:nvSpPr>
          <p:spPr bwMode="auto">
            <a:xfrm>
              <a:off x="3154362" y="2339975"/>
              <a:ext cx="1169987" cy="1169988"/>
            </a:xfrm>
            <a:custGeom>
              <a:avLst/>
              <a:gdLst>
                <a:gd name="T0" fmla="*/ 312 w 312"/>
                <a:gd name="T1" fmla="*/ 157 h 312"/>
                <a:gd name="T2" fmla="*/ 155 w 312"/>
                <a:gd name="T3" fmla="*/ 311 h 312"/>
                <a:gd name="T4" fmla="*/ 1 w 312"/>
                <a:gd name="T5" fmla="*/ 155 h 312"/>
                <a:gd name="T6" fmla="*/ 157 w 312"/>
                <a:gd name="T7" fmla="*/ 0 h 312"/>
                <a:gd name="T8" fmla="*/ 312 w 312"/>
                <a:gd name="T9" fmla="*/ 157 h 312"/>
              </a:gdLst>
              <a:ahLst/>
              <a:cxnLst>
                <a:cxn ang="0">
                  <a:pos x="T0" y="T1"/>
                </a:cxn>
                <a:cxn ang="0">
                  <a:pos x="T2" y="T3"/>
                </a:cxn>
                <a:cxn ang="0">
                  <a:pos x="T4" y="T5"/>
                </a:cxn>
                <a:cxn ang="0">
                  <a:pos x="T6" y="T7"/>
                </a:cxn>
                <a:cxn ang="0">
                  <a:pos x="T8" y="T9"/>
                </a:cxn>
              </a:cxnLst>
              <a:rect l="0" t="0" r="r" b="b"/>
              <a:pathLst>
                <a:path w="312" h="312">
                  <a:moveTo>
                    <a:pt x="312" y="157"/>
                  </a:moveTo>
                  <a:cubicBezTo>
                    <a:pt x="311" y="242"/>
                    <a:pt x="241" y="312"/>
                    <a:pt x="155" y="311"/>
                  </a:cubicBezTo>
                  <a:cubicBezTo>
                    <a:pt x="69" y="311"/>
                    <a:pt x="0" y="241"/>
                    <a:pt x="1" y="155"/>
                  </a:cubicBezTo>
                  <a:cubicBezTo>
                    <a:pt x="1" y="69"/>
                    <a:pt x="71" y="0"/>
                    <a:pt x="157" y="0"/>
                  </a:cubicBezTo>
                  <a:cubicBezTo>
                    <a:pt x="243" y="1"/>
                    <a:pt x="312" y="71"/>
                    <a:pt x="312" y="157"/>
                  </a:cubicBezTo>
                  <a:close/>
                </a:path>
              </a:pathLst>
            </a:custGeom>
            <a:gradFill flip="none" rotWithShape="1">
              <a:gsLst>
                <a:gs pos="100000">
                  <a:schemeClr val="tx2"/>
                </a:gs>
                <a:gs pos="87000">
                  <a:schemeClr val="bg2"/>
                </a:gs>
              </a:gsLst>
              <a:lin ang="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Oval 16"/>
            <p:cNvSpPr>
              <a:spLocks noChangeArrowheads="1"/>
            </p:cNvSpPr>
            <p:nvPr/>
          </p:nvSpPr>
          <p:spPr bwMode="auto">
            <a:xfrm>
              <a:off x="3180555" y="2366168"/>
              <a:ext cx="1117600" cy="1117600"/>
            </a:xfrm>
            <a:prstGeom prst="ellipse">
              <a:avLst/>
            </a:prstGeom>
            <a:gradFill flip="none" rotWithShape="1">
              <a:gsLst>
                <a:gs pos="50000">
                  <a:schemeClr val="bg2">
                    <a:lumMod val="97000"/>
                    <a:lumOff val="3000"/>
                  </a:schemeClr>
                </a:gs>
                <a:gs pos="100000">
                  <a:schemeClr val="tx2">
                    <a:lumMod val="86000"/>
                    <a:lumOff val="14000"/>
                  </a:schemeClr>
                </a:gs>
              </a:gsLst>
              <a:path path="shap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2"/>
            <p:cNvSpPr>
              <a:spLocks/>
            </p:cNvSpPr>
            <p:nvPr/>
          </p:nvSpPr>
          <p:spPr bwMode="auto">
            <a:xfrm>
              <a:off x="3175793" y="2366963"/>
              <a:ext cx="1122362" cy="896938"/>
            </a:xfrm>
            <a:custGeom>
              <a:avLst/>
              <a:gdLst>
                <a:gd name="T0" fmla="*/ 150 w 299"/>
                <a:gd name="T1" fmla="*/ 0 h 239"/>
                <a:gd name="T2" fmla="*/ 0 w 299"/>
                <a:gd name="T3" fmla="*/ 149 h 239"/>
                <a:gd name="T4" fmla="*/ 1 w 299"/>
                <a:gd name="T5" fmla="*/ 166 h 239"/>
                <a:gd name="T6" fmla="*/ 298 w 299"/>
                <a:gd name="T7" fmla="*/ 167 h 239"/>
                <a:gd name="T8" fmla="*/ 299 w 299"/>
                <a:gd name="T9" fmla="*/ 149 h 239"/>
                <a:gd name="T10" fmla="*/ 150 w 299"/>
                <a:gd name="T11" fmla="*/ 0 h 239"/>
              </a:gdLst>
              <a:ahLst/>
              <a:cxnLst>
                <a:cxn ang="0">
                  <a:pos x="T0" y="T1"/>
                </a:cxn>
                <a:cxn ang="0">
                  <a:pos x="T2" y="T3"/>
                </a:cxn>
                <a:cxn ang="0">
                  <a:pos x="T4" y="T5"/>
                </a:cxn>
                <a:cxn ang="0">
                  <a:pos x="T6" y="T7"/>
                </a:cxn>
                <a:cxn ang="0">
                  <a:pos x="T8" y="T9"/>
                </a:cxn>
                <a:cxn ang="0">
                  <a:pos x="T10" y="T11"/>
                </a:cxn>
              </a:cxnLst>
              <a:rect l="0" t="0" r="r" b="b"/>
              <a:pathLst>
                <a:path w="299" h="239">
                  <a:moveTo>
                    <a:pt x="150" y="0"/>
                  </a:moveTo>
                  <a:cubicBezTo>
                    <a:pt x="67" y="0"/>
                    <a:pt x="0" y="67"/>
                    <a:pt x="0" y="149"/>
                  </a:cubicBezTo>
                  <a:cubicBezTo>
                    <a:pt x="0" y="155"/>
                    <a:pt x="1" y="161"/>
                    <a:pt x="1" y="166"/>
                  </a:cubicBezTo>
                  <a:cubicBezTo>
                    <a:pt x="69" y="217"/>
                    <a:pt x="195" y="239"/>
                    <a:pt x="298" y="167"/>
                  </a:cubicBezTo>
                  <a:cubicBezTo>
                    <a:pt x="298" y="161"/>
                    <a:pt x="299" y="155"/>
                    <a:pt x="299" y="149"/>
                  </a:cubicBezTo>
                  <a:cubicBezTo>
                    <a:pt x="299" y="67"/>
                    <a:pt x="232" y="0"/>
                    <a:pt x="150" y="0"/>
                  </a:cubicBezTo>
                  <a:close/>
                </a:path>
              </a:pathLst>
            </a:custGeom>
            <a:gradFill flip="none" rotWithShape="1">
              <a:gsLst>
                <a:gs pos="0">
                  <a:schemeClr val="tx2"/>
                </a:gs>
                <a:gs pos="100000">
                  <a:schemeClr val="bg2"/>
                </a:gs>
              </a:gsLst>
              <a:lin ang="1740000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8"/>
            <p:cNvSpPr>
              <a:spLocks/>
            </p:cNvSpPr>
            <p:nvPr/>
          </p:nvSpPr>
          <p:spPr bwMode="auto">
            <a:xfrm>
              <a:off x="3192361" y="2366962"/>
              <a:ext cx="1169988" cy="736600"/>
            </a:xfrm>
            <a:custGeom>
              <a:avLst/>
              <a:gdLst>
                <a:gd name="T0" fmla="*/ 135 w 312"/>
                <a:gd name="T1" fmla="*/ 0 h 196"/>
                <a:gd name="T2" fmla="*/ 0 w 312"/>
                <a:gd name="T3" fmla="*/ 135 h 196"/>
                <a:gd name="T4" fmla="*/ 1 w 312"/>
                <a:gd name="T5" fmla="*/ 150 h 196"/>
                <a:gd name="T6" fmla="*/ 46 w 312"/>
                <a:gd name="T7" fmla="*/ 176 h 196"/>
                <a:gd name="T8" fmla="*/ 104 w 312"/>
                <a:gd name="T9" fmla="*/ 190 h 196"/>
                <a:gd name="T10" fmla="*/ 233 w 312"/>
                <a:gd name="T11" fmla="*/ 173 h 196"/>
                <a:gd name="T12" fmla="*/ 195 w 312"/>
                <a:gd name="T13" fmla="*/ 14 h 196"/>
                <a:gd name="T14" fmla="*/ 135 w 312"/>
                <a:gd name="T15" fmla="*/ 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2" h="196">
                  <a:moveTo>
                    <a:pt x="135" y="0"/>
                  </a:moveTo>
                  <a:cubicBezTo>
                    <a:pt x="61" y="0"/>
                    <a:pt x="0" y="60"/>
                    <a:pt x="0" y="135"/>
                  </a:cubicBezTo>
                  <a:cubicBezTo>
                    <a:pt x="0" y="140"/>
                    <a:pt x="0" y="145"/>
                    <a:pt x="1" y="150"/>
                  </a:cubicBezTo>
                  <a:cubicBezTo>
                    <a:pt x="2" y="158"/>
                    <a:pt x="40" y="173"/>
                    <a:pt x="46" y="176"/>
                  </a:cubicBezTo>
                  <a:cubicBezTo>
                    <a:pt x="65" y="183"/>
                    <a:pt x="84" y="188"/>
                    <a:pt x="104" y="190"/>
                  </a:cubicBezTo>
                  <a:cubicBezTo>
                    <a:pt x="148" y="196"/>
                    <a:pt x="192" y="189"/>
                    <a:pt x="233" y="173"/>
                  </a:cubicBezTo>
                  <a:cubicBezTo>
                    <a:pt x="312" y="141"/>
                    <a:pt x="254" y="38"/>
                    <a:pt x="195" y="14"/>
                  </a:cubicBezTo>
                  <a:cubicBezTo>
                    <a:pt x="177" y="6"/>
                    <a:pt x="155" y="0"/>
                    <a:pt x="135" y="0"/>
                  </a:cubicBezTo>
                  <a:close/>
                </a:path>
              </a:pathLst>
            </a:custGeom>
            <a:gradFill flip="none" rotWithShape="1">
              <a:gsLst>
                <a:gs pos="0">
                  <a:schemeClr val="tx2"/>
                </a:gs>
                <a:gs pos="100000">
                  <a:schemeClr val="bg2"/>
                </a:gs>
                <a:gs pos="52000">
                  <a:schemeClr val="bg2"/>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33"/>
            <p:cNvSpPr>
              <a:spLocks/>
            </p:cNvSpPr>
            <p:nvPr/>
          </p:nvSpPr>
          <p:spPr bwMode="auto">
            <a:xfrm>
              <a:off x="3261517" y="2324894"/>
              <a:ext cx="955675" cy="665162"/>
            </a:xfrm>
            <a:custGeom>
              <a:avLst/>
              <a:gdLst>
                <a:gd name="T0" fmla="*/ 0 w 255"/>
                <a:gd name="T1" fmla="*/ 124 h 177"/>
                <a:gd name="T2" fmla="*/ 11 w 255"/>
                <a:gd name="T3" fmla="*/ 96 h 177"/>
                <a:gd name="T4" fmla="*/ 27 w 255"/>
                <a:gd name="T5" fmla="*/ 70 h 177"/>
                <a:gd name="T6" fmla="*/ 196 w 255"/>
                <a:gd name="T7" fmla="*/ 39 h 177"/>
                <a:gd name="T8" fmla="*/ 251 w 255"/>
                <a:gd name="T9" fmla="*/ 136 h 177"/>
                <a:gd name="T10" fmla="*/ 203 w 255"/>
                <a:gd name="T11" fmla="*/ 172 h 177"/>
                <a:gd name="T12" fmla="*/ 134 w 255"/>
                <a:gd name="T13" fmla="*/ 115 h 177"/>
                <a:gd name="T14" fmla="*/ 44 w 255"/>
                <a:gd name="T15" fmla="*/ 92 h 177"/>
                <a:gd name="T16" fmla="*/ 0 w 255"/>
                <a:gd name="T17" fmla="*/ 12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77">
                  <a:moveTo>
                    <a:pt x="0" y="124"/>
                  </a:moveTo>
                  <a:cubicBezTo>
                    <a:pt x="7" y="117"/>
                    <a:pt x="8" y="105"/>
                    <a:pt x="11" y="96"/>
                  </a:cubicBezTo>
                  <a:cubicBezTo>
                    <a:pt x="15" y="87"/>
                    <a:pt x="21" y="79"/>
                    <a:pt x="27" y="70"/>
                  </a:cubicBezTo>
                  <a:cubicBezTo>
                    <a:pt x="65" y="17"/>
                    <a:pt x="139" y="0"/>
                    <a:pt x="196" y="39"/>
                  </a:cubicBezTo>
                  <a:cubicBezTo>
                    <a:pt x="226" y="59"/>
                    <a:pt x="255" y="92"/>
                    <a:pt x="251" y="136"/>
                  </a:cubicBezTo>
                  <a:cubicBezTo>
                    <a:pt x="249" y="161"/>
                    <a:pt x="228" y="177"/>
                    <a:pt x="203" y="172"/>
                  </a:cubicBezTo>
                  <a:cubicBezTo>
                    <a:pt x="172" y="165"/>
                    <a:pt x="154" y="137"/>
                    <a:pt x="134" y="115"/>
                  </a:cubicBezTo>
                  <a:cubicBezTo>
                    <a:pt x="111" y="91"/>
                    <a:pt x="75" y="81"/>
                    <a:pt x="44" y="92"/>
                  </a:cubicBezTo>
                  <a:cubicBezTo>
                    <a:pt x="24" y="100"/>
                    <a:pt x="15" y="106"/>
                    <a:pt x="0" y="124"/>
                  </a:cubicBezTo>
                  <a:close/>
                </a:path>
              </a:pathLst>
            </a:custGeom>
            <a:gradFill>
              <a:gsLst>
                <a:gs pos="61000">
                  <a:schemeClr val="bg1">
                    <a:alpha val="73000"/>
                  </a:schemeClr>
                </a:gs>
                <a:gs pos="0">
                  <a:schemeClr val="bg2">
                    <a:lumMod val="97000"/>
                    <a:lumOff val="3000"/>
                  </a:schemeClr>
                </a:gs>
              </a:gsLst>
              <a:path path="circle">
                <a:fillToRect t="100000" r="100000"/>
              </a:path>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38"/>
            <p:cNvSpPr>
              <a:spLocks noEditPoints="1"/>
            </p:cNvSpPr>
            <p:nvPr/>
          </p:nvSpPr>
          <p:spPr bwMode="auto">
            <a:xfrm>
              <a:off x="3192362" y="2657475"/>
              <a:ext cx="363538" cy="739775"/>
            </a:xfrm>
            <a:custGeom>
              <a:avLst/>
              <a:gdLst>
                <a:gd name="T0" fmla="*/ 19 w 97"/>
                <a:gd name="T1" fmla="*/ 83 h 197"/>
                <a:gd name="T2" fmla="*/ 4 w 97"/>
                <a:gd name="T3" fmla="*/ 96 h 197"/>
                <a:gd name="T4" fmla="*/ 5 w 97"/>
                <a:gd name="T5" fmla="*/ 101 h 197"/>
                <a:gd name="T6" fmla="*/ 57 w 97"/>
                <a:gd name="T7" fmla="*/ 175 h 197"/>
                <a:gd name="T8" fmla="*/ 21 w 97"/>
                <a:gd name="T9" fmla="*/ 101 h 197"/>
                <a:gd name="T10" fmla="*/ 19 w 97"/>
                <a:gd name="T11" fmla="*/ 83 h 197"/>
                <a:gd name="T12" fmla="*/ 2 w 97"/>
                <a:gd name="T13" fmla="*/ 86 h 197"/>
                <a:gd name="T14" fmla="*/ 18 w 97"/>
                <a:gd name="T15" fmla="*/ 66 h 197"/>
                <a:gd name="T16" fmla="*/ 24 w 97"/>
                <a:gd name="T17" fmla="*/ 12 h 197"/>
                <a:gd name="T18" fmla="*/ 2 w 97"/>
                <a:gd name="T19" fmla="*/ 86 h 197"/>
                <a:gd name="T20" fmla="*/ 22 w 97"/>
                <a:gd name="T21" fmla="*/ 63 h 197"/>
                <a:gd name="T22" fmla="*/ 28 w 97"/>
                <a:gd name="T23" fmla="*/ 57 h 197"/>
                <a:gd name="T24" fmla="*/ 37 w 97"/>
                <a:gd name="T25" fmla="*/ 0 h 197"/>
                <a:gd name="T26" fmla="*/ 26 w 97"/>
                <a:gd name="T27" fmla="*/ 10 h 197"/>
                <a:gd name="T28" fmla="*/ 22 w 97"/>
                <a:gd name="T29" fmla="*/ 63 h 197"/>
                <a:gd name="T30" fmla="*/ 97 w 97"/>
                <a:gd name="T31" fmla="*/ 197 h 197"/>
                <a:gd name="T32" fmla="*/ 37 w 97"/>
                <a:gd name="T33" fmla="*/ 111 h 197"/>
                <a:gd name="T34" fmla="*/ 29 w 97"/>
                <a:gd name="T35" fmla="*/ 76 h 197"/>
                <a:gd name="T36" fmla="*/ 23 w 97"/>
                <a:gd name="T37" fmla="*/ 80 h 197"/>
                <a:gd name="T38" fmla="*/ 26 w 97"/>
                <a:gd name="T39" fmla="*/ 100 h 197"/>
                <a:gd name="T40" fmla="*/ 62 w 97"/>
                <a:gd name="T41" fmla="*/ 179 h 197"/>
                <a:gd name="T42" fmla="*/ 97 w 97"/>
                <a:gd name="T43"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197">
                  <a:moveTo>
                    <a:pt x="19" y="83"/>
                  </a:moveTo>
                  <a:cubicBezTo>
                    <a:pt x="12" y="88"/>
                    <a:pt x="7" y="93"/>
                    <a:pt x="4" y="96"/>
                  </a:cubicBezTo>
                  <a:cubicBezTo>
                    <a:pt x="4" y="97"/>
                    <a:pt x="4" y="99"/>
                    <a:pt x="5" y="101"/>
                  </a:cubicBezTo>
                  <a:cubicBezTo>
                    <a:pt x="12" y="132"/>
                    <a:pt x="31" y="158"/>
                    <a:pt x="57" y="175"/>
                  </a:cubicBezTo>
                  <a:cubicBezTo>
                    <a:pt x="45" y="160"/>
                    <a:pt x="28" y="134"/>
                    <a:pt x="21" y="101"/>
                  </a:cubicBezTo>
                  <a:cubicBezTo>
                    <a:pt x="20" y="95"/>
                    <a:pt x="19" y="89"/>
                    <a:pt x="19" y="83"/>
                  </a:cubicBezTo>
                  <a:close/>
                  <a:moveTo>
                    <a:pt x="2" y="86"/>
                  </a:moveTo>
                  <a:cubicBezTo>
                    <a:pt x="6" y="79"/>
                    <a:pt x="12" y="72"/>
                    <a:pt x="18" y="66"/>
                  </a:cubicBezTo>
                  <a:cubicBezTo>
                    <a:pt x="17" y="42"/>
                    <a:pt x="21" y="23"/>
                    <a:pt x="24" y="12"/>
                  </a:cubicBezTo>
                  <a:cubicBezTo>
                    <a:pt x="8" y="32"/>
                    <a:pt x="0" y="58"/>
                    <a:pt x="2" y="86"/>
                  </a:cubicBezTo>
                  <a:close/>
                  <a:moveTo>
                    <a:pt x="22" y="63"/>
                  </a:moveTo>
                  <a:cubicBezTo>
                    <a:pt x="24" y="61"/>
                    <a:pt x="26" y="59"/>
                    <a:pt x="28" y="57"/>
                  </a:cubicBezTo>
                  <a:cubicBezTo>
                    <a:pt x="28" y="23"/>
                    <a:pt x="37" y="0"/>
                    <a:pt x="37" y="0"/>
                  </a:cubicBezTo>
                  <a:cubicBezTo>
                    <a:pt x="33" y="3"/>
                    <a:pt x="29" y="6"/>
                    <a:pt x="26" y="10"/>
                  </a:cubicBezTo>
                  <a:cubicBezTo>
                    <a:pt x="25" y="19"/>
                    <a:pt x="21" y="38"/>
                    <a:pt x="22" y="63"/>
                  </a:cubicBezTo>
                  <a:close/>
                  <a:moveTo>
                    <a:pt x="97" y="197"/>
                  </a:moveTo>
                  <a:cubicBezTo>
                    <a:pt x="97" y="197"/>
                    <a:pt x="56" y="172"/>
                    <a:pt x="37" y="111"/>
                  </a:cubicBezTo>
                  <a:cubicBezTo>
                    <a:pt x="33" y="99"/>
                    <a:pt x="31" y="87"/>
                    <a:pt x="29" y="76"/>
                  </a:cubicBezTo>
                  <a:cubicBezTo>
                    <a:pt x="27" y="77"/>
                    <a:pt x="25" y="79"/>
                    <a:pt x="23" y="80"/>
                  </a:cubicBezTo>
                  <a:cubicBezTo>
                    <a:pt x="23" y="87"/>
                    <a:pt x="24" y="93"/>
                    <a:pt x="26" y="100"/>
                  </a:cubicBezTo>
                  <a:cubicBezTo>
                    <a:pt x="33" y="137"/>
                    <a:pt x="51" y="164"/>
                    <a:pt x="62" y="179"/>
                  </a:cubicBezTo>
                  <a:cubicBezTo>
                    <a:pt x="71" y="184"/>
                    <a:pt x="83" y="192"/>
                    <a:pt x="97" y="197"/>
                  </a:cubicBezTo>
                  <a:close/>
                </a:path>
              </a:pathLst>
            </a:custGeom>
            <a:solidFill>
              <a:srgbClr val="F9F9F9">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3" name="组合 62"/>
          <p:cNvGrpSpPr/>
          <p:nvPr/>
        </p:nvGrpSpPr>
        <p:grpSpPr>
          <a:xfrm>
            <a:off x="2669586" y="4585652"/>
            <a:ext cx="329625" cy="326725"/>
            <a:chOff x="3128964" y="2287587"/>
            <a:chExt cx="1233385" cy="1222376"/>
          </a:xfrm>
        </p:grpSpPr>
        <p:sp>
          <p:nvSpPr>
            <p:cNvPr id="64" name="Oval 6"/>
            <p:cNvSpPr>
              <a:spLocks noChangeArrowheads="1"/>
            </p:cNvSpPr>
            <p:nvPr/>
          </p:nvSpPr>
          <p:spPr bwMode="auto">
            <a:xfrm>
              <a:off x="3128964" y="2287587"/>
              <a:ext cx="1220787" cy="1222375"/>
            </a:xfrm>
            <a:prstGeom prst="ellipse">
              <a:avLst/>
            </a:prstGeom>
            <a:gradFill flip="none" rotWithShape="1">
              <a:gsLst>
                <a:gs pos="100000">
                  <a:schemeClr val="tx2"/>
                </a:gs>
                <a:gs pos="11000">
                  <a:schemeClr val="bg2"/>
                </a:gs>
                <a:gs pos="0">
                  <a:schemeClr val="tx2"/>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11"/>
            <p:cNvSpPr>
              <a:spLocks/>
            </p:cNvSpPr>
            <p:nvPr/>
          </p:nvSpPr>
          <p:spPr bwMode="auto">
            <a:xfrm>
              <a:off x="3154362" y="2339975"/>
              <a:ext cx="1169987" cy="1169988"/>
            </a:xfrm>
            <a:custGeom>
              <a:avLst/>
              <a:gdLst>
                <a:gd name="T0" fmla="*/ 312 w 312"/>
                <a:gd name="T1" fmla="*/ 157 h 312"/>
                <a:gd name="T2" fmla="*/ 155 w 312"/>
                <a:gd name="T3" fmla="*/ 311 h 312"/>
                <a:gd name="T4" fmla="*/ 1 w 312"/>
                <a:gd name="T5" fmla="*/ 155 h 312"/>
                <a:gd name="T6" fmla="*/ 157 w 312"/>
                <a:gd name="T7" fmla="*/ 0 h 312"/>
                <a:gd name="T8" fmla="*/ 312 w 312"/>
                <a:gd name="T9" fmla="*/ 157 h 312"/>
              </a:gdLst>
              <a:ahLst/>
              <a:cxnLst>
                <a:cxn ang="0">
                  <a:pos x="T0" y="T1"/>
                </a:cxn>
                <a:cxn ang="0">
                  <a:pos x="T2" y="T3"/>
                </a:cxn>
                <a:cxn ang="0">
                  <a:pos x="T4" y="T5"/>
                </a:cxn>
                <a:cxn ang="0">
                  <a:pos x="T6" y="T7"/>
                </a:cxn>
                <a:cxn ang="0">
                  <a:pos x="T8" y="T9"/>
                </a:cxn>
              </a:cxnLst>
              <a:rect l="0" t="0" r="r" b="b"/>
              <a:pathLst>
                <a:path w="312" h="312">
                  <a:moveTo>
                    <a:pt x="312" y="157"/>
                  </a:moveTo>
                  <a:cubicBezTo>
                    <a:pt x="311" y="242"/>
                    <a:pt x="241" y="312"/>
                    <a:pt x="155" y="311"/>
                  </a:cubicBezTo>
                  <a:cubicBezTo>
                    <a:pt x="69" y="311"/>
                    <a:pt x="0" y="241"/>
                    <a:pt x="1" y="155"/>
                  </a:cubicBezTo>
                  <a:cubicBezTo>
                    <a:pt x="1" y="69"/>
                    <a:pt x="71" y="0"/>
                    <a:pt x="157" y="0"/>
                  </a:cubicBezTo>
                  <a:cubicBezTo>
                    <a:pt x="243" y="1"/>
                    <a:pt x="312" y="71"/>
                    <a:pt x="312" y="157"/>
                  </a:cubicBezTo>
                  <a:close/>
                </a:path>
              </a:pathLst>
            </a:custGeom>
            <a:gradFill flip="none" rotWithShape="1">
              <a:gsLst>
                <a:gs pos="100000">
                  <a:schemeClr val="tx2"/>
                </a:gs>
                <a:gs pos="87000">
                  <a:schemeClr val="bg2"/>
                </a:gs>
              </a:gsLst>
              <a:lin ang="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Oval 16"/>
            <p:cNvSpPr>
              <a:spLocks noChangeArrowheads="1"/>
            </p:cNvSpPr>
            <p:nvPr/>
          </p:nvSpPr>
          <p:spPr bwMode="auto">
            <a:xfrm>
              <a:off x="3180555" y="2366168"/>
              <a:ext cx="1117600" cy="1117600"/>
            </a:xfrm>
            <a:prstGeom prst="ellipse">
              <a:avLst/>
            </a:prstGeom>
            <a:gradFill flip="none" rotWithShape="1">
              <a:gsLst>
                <a:gs pos="50000">
                  <a:schemeClr val="bg2">
                    <a:lumMod val="97000"/>
                    <a:lumOff val="3000"/>
                  </a:schemeClr>
                </a:gs>
                <a:gs pos="100000">
                  <a:schemeClr val="tx2">
                    <a:lumMod val="86000"/>
                    <a:lumOff val="14000"/>
                  </a:schemeClr>
                </a:gs>
              </a:gsLst>
              <a:path path="shap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22"/>
            <p:cNvSpPr>
              <a:spLocks/>
            </p:cNvSpPr>
            <p:nvPr/>
          </p:nvSpPr>
          <p:spPr bwMode="auto">
            <a:xfrm>
              <a:off x="3175793" y="2366963"/>
              <a:ext cx="1122362" cy="896938"/>
            </a:xfrm>
            <a:custGeom>
              <a:avLst/>
              <a:gdLst>
                <a:gd name="T0" fmla="*/ 150 w 299"/>
                <a:gd name="T1" fmla="*/ 0 h 239"/>
                <a:gd name="T2" fmla="*/ 0 w 299"/>
                <a:gd name="T3" fmla="*/ 149 h 239"/>
                <a:gd name="T4" fmla="*/ 1 w 299"/>
                <a:gd name="T5" fmla="*/ 166 h 239"/>
                <a:gd name="T6" fmla="*/ 298 w 299"/>
                <a:gd name="T7" fmla="*/ 167 h 239"/>
                <a:gd name="T8" fmla="*/ 299 w 299"/>
                <a:gd name="T9" fmla="*/ 149 h 239"/>
                <a:gd name="T10" fmla="*/ 150 w 299"/>
                <a:gd name="T11" fmla="*/ 0 h 239"/>
              </a:gdLst>
              <a:ahLst/>
              <a:cxnLst>
                <a:cxn ang="0">
                  <a:pos x="T0" y="T1"/>
                </a:cxn>
                <a:cxn ang="0">
                  <a:pos x="T2" y="T3"/>
                </a:cxn>
                <a:cxn ang="0">
                  <a:pos x="T4" y="T5"/>
                </a:cxn>
                <a:cxn ang="0">
                  <a:pos x="T6" y="T7"/>
                </a:cxn>
                <a:cxn ang="0">
                  <a:pos x="T8" y="T9"/>
                </a:cxn>
                <a:cxn ang="0">
                  <a:pos x="T10" y="T11"/>
                </a:cxn>
              </a:cxnLst>
              <a:rect l="0" t="0" r="r" b="b"/>
              <a:pathLst>
                <a:path w="299" h="239">
                  <a:moveTo>
                    <a:pt x="150" y="0"/>
                  </a:moveTo>
                  <a:cubicBezTo>
                    <a:pt x="67" y="0"/>
                    <a:pt x="0" y="67"/>
                    <a:pt x="0" y="149"/>
                  </a:cubicBezTo>
                  <a:cubicBezTo>
                    <a:pt x="0" y="155"/>
                    <a:pt x="1" y="161"/>
                    <a:pt x="1" y="166"/>
                  </a:cubicBezTo>
                  <a:cubicBezTo>
                    <a:pt x="69" y="217"/>
                    <a:pt x="195" y="239"/>
                    <a:pt x="298" y="167"/>
                  </a:cubicBezTo>
                  <a:cubicBezTo>
                    <a:pt x="298" y="161"/>
                    <a:pt x="299" y="155"/>
                    <a:pt x="299" y="149"/>
                  </a:cubicBezTo>
                  <a:cubicBezTo>
                    <a:pt x="299" y="67"/>
                    <a:pt x="232" y="0"/>
                    <a:pt x="150" y="0"/>
                  </a:cubicBezTo>
                  <a:close/>
                </a:path>
              </a:pathLst>
            </a:custGeom>
            <a:gradFill flip="none" rotWithShape="1">
              <a:gsLst>
                <a:gs pos="0">
                  <a:schemeClr val="tx2"/>
                </a:gs>
                <a:gs pos="100000">
                  <a:schemeClr val="bg2"/>
                </a:gs>
              </a:gsLst>
              <a:lin ang="1740000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28"/>
            <p:cNvSpPr>
              <a:spLocks/>
            </p:cNvSpPr>
            <p:nvPr/>
          </p:nvSpPr>
          <p:spPr bwMode="auto">
            <a:xfrm>
              <a:off x="3192361" y="2366962"/>
              <a:ext cx="1169988" cy="736600"/>
            </a:xfrm>
            <a:custGeom>
              <a:avLst/>
              <a:gdLst>
                <a:gd name="T0" fmla="*/ 135 w 312"/>
                <a:gd name="T1" fmla="*/ 0 h 196"/>
                <a:gd name="T2" fmla="*/ 0 w 312"/>
                <a:gd name="T3" fmla="*/ 135 h 196"/>
                <a:gd name="T4" fmla="*/ 1 w 312"/>
                <a:gd name="T5" fmla="*/ 150 h 196"/>
                <a:gd name="T6" fmla="*/ 46 w 312"/>
                <a:gd name="T7" fmla="*/ 176 h 196"/>
                <a:gd name="T8" fmla="*/ 104 w 312"/>
                <a:gd name="T9" fmla="*/ 190 h 196"/>
                <a:gd name="T10" fmla="*/ 233 w 312"/>
                <a:gd name="T11" fmla="*/ 173 h 196"/>
                <a:gd name="T12" fmla="*/ 195 w 312"/>
                <a:gd name="T13" fmla="*/ 14 h 196"/>
                <a:gd name="T14" fmla="*/ 135 w 312"/>
                <a:gd name="T15" fmla="*/ 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2" h="196">
                  <a:moveTo>
                    <a:pt x="135" y="0"/>
                  </a:moveTo>
                  <a:cubicBezTo>
                    <a:pt x="61" y="0"/>
                    <a:pt x="0" y="60"/>
                    <a:pt x="0" y="135"/>
                  </a:cubicBezTo>
                  <a:cubicBezTo>
                    <a:pt x="0" y="140"/>
                    <a:pt x="0" y="145"/>
                    <a:pt x="1" y="150"/>
                  </a:cubicBezTo>
                  <a:cubicBezTo>
                    <a:pt x="2" y="158"/>
                    <a:pt x="40" y="173"/>
                    <a:pt x="46" y="176"/>
                  </a:cubicBezTo>
                  <a:cubicBezTo>
                    <a:pt x="65" y="183"/>
                    <a:pt x="84" y="188"/>
                    <a:pt x="104" y="190"/>
                  </a:cubicBezTo>
                  <a:cubicBezTo>
                    <a:pt x="148" y="196"/>
                    <a:pt x="192" y="189"/>
                    <a:pt x="233" y="173"/>
                  </a:cubicBezTo>
                  <a:cubicBezTo>
                    <a:pt x="312" y="141"/>
                    <a:pt x="254" y="38"/>
                    <a:pt x="195" y="14"/>
                  </a:cubicBezTo>
                  <a:cubicBezTo>
                    <a:pt x="177" y="6"/>
                    <a:pt x="155" y="0"/>
                    <a:pt x="135" y="0"/>
                  </a:cubicBezTo>
                  <a:close/>
                </a:path>
              </a:pathLst>
            </a:custGeom>
            <a:gradFill flip="none" rotWithShape="1">
              <a:gsLst>
                <a:gs pos="0">
                  <a:schemeClr val="tx2"/>
                </a:gs>
                <a:gs pos="100000">
                  <a:schemeClr val="bg2"/>
                </a:gs>
                <a:gs pos="52000">
                  <a:schemeClr val="bg2"/>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33"/>
            <p:cNvSpPr>
              <a:spLocks/>
            </p:cNvSpPr>
            <p:nvPr/>
          </p:nvSpPr>
          <p:spPr bwMode="auto">
            <a:xfrm>
              <a:off x="3261517" y="2324894"/>
              <a:ext cx="955675" cy="665162"/>
            </a:xfrm>
            <a:custGeom>
              <a:avLst/>
              <a:gdLst>
                <a:gd name="T0" fmla="*/ 0 w 255"/>
                <a:gd name="T1" fmla="*/ 124 h 177"/>
                <a:gd name="T2" fmla="*/ 11 w 255"/>
                <a:gd name="T3" fmla="*/ 96 h 177"/>
                <a:gd name="T4" fmla="*/ 27 w 255"/>
                <a:gd name="T5" fmla="*/ 70 h 177"/>
                <a:gd name="T6" fmla="*/ 196 w 255"/>
                <a:gd name="T7" fmla="*/ 39 h 177"/>
                <a:gd name="T8" fmla="*/ 251 w 255"/>
                <a:gd name="T9" fmla="*/ 136 h 177"/>
                <a:gd name="T10" fmla="*/ 203 w 255"/>
                <a:gd name="T11" fmla="*/ 172 h 177"/>
                <a:gd name="T12" fmla="*/ 134 w 255"/>
                <a:gd name="T13" fmla="*/ 115 h 177"/>
                <a:gd name="T14" fmla="*/ 44 w 255"/>
                <a:gd name="T15" fmla="*/ 92 h 177"/>
                <a:gd name="T16" fmla="*/ 0 w 255"/>
                <a:gd name="T17" fmla="*/ 12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77">
                  <a:moveTo>
                    <a:pt x="0" y="124"/>
                  </a:moveTo>
                  <a:cubicBezTo>
                    <a:pt x="7" y="117"/>
                    <a:pt x="8" y="105"/>
                    <a:pt x="11" y="96"/>
                  </a:cubicBezTo>
                  <a:cubicBezTo>
                    <a:pt x="15" y="87"/>
                    <a:pt x="21" y="79"/>
                    <a:pt x="27" y="70"/>
                  </a:cubicBezTo>
                  <a:cubicBezTo>
                    <a:pt x="65" y="17"/>
                    <a:pt x="139" y="0"/>
                    <a:pt x="196" y="39"/>
                  </a:cubicBezTo>
                  <a:cubicBezTo>
                    <a:pt x="226" y="59"/>
                    <a:pt x="255" y="92"/>
                    <a:pt x="251" y="136"/>
                  </a:cubicBezTo>
                  <a:cubicBezTo>
                    <a:pt x="249" y="161"/>
                    <a:pt x="228" y="177"/>
                    <a:pt x="203" y="172"/>
                  </a:cubicBezTo>
                  <a:cubicBezTo>
                    <a:pt x="172" y="165"/>
                    <a:pt x="154" y="137"/>
                    <a:pt x="134" y="115"/>
                  </a:cubicBezTo>
                  <a:cubicBezTo>
                    <a:pt x="111" y="91"/>
                    <a:pt x="75" y="81"/>
                    <a:pt x="44" y="92"/>
                  </a:cubicBezTo>
                  <a:cubicBezTo>
                    <a:pt x="24" y="100"/>
                    <a:pt x="15" y="106"/>
                    <a:pt x="0" y="124"/>
                  </a:cubicBezTo>
                  <a:close/>
                </a:path>
              </a:pathLst>
            </a:custGeom>
            <a:gradFill>
              <a:gsLst>
                <a:gs pos="61000">
                  <a:schemeClr val="bg1">
                    <a:alpha val="73000"/>
                  </a:schemeClr>
                </a:gs>
                <a:gs pos="0">
                  <a:schemeClr val="bg2">
                    <a:lumMod val="97000"/>
                    <a:lumOff val="3000"/>
                  </a:schemeClr>
                </a:gs>
              </a:gsLst>
              <a:path path="circle">
                <a:fillToRect t="100000" r="100000"/>
              </a:path>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38"/>
            <p:cNvSpPr>
              <a:spLocks noEditPoints="1"/>
            </p:cNvSpPr>
            <p:nvPr/>
          </p:nvSpPr>
          <p:spPr bwMode="auto">
            <a:xfrm>
              <a:off x="3192362" y="2657475"/>
              <a:ext cx="363538" cy="739775"/>
            </a:xfrm>
            <a:custGeom>
              <a:avLst/>
              <a:gdLst>
                <a:gd name="T0" fmla="*/ 19 w 97"/>
                <a:gd name="T1" fmla="*/ 83 h 197"/>
                <a:gd name="T2" fmla="*/ 4 w 97"/>
                <a:gd name="T3" fmla="*/ 96 h 197"/>
                <a:gd name="T4" fmla="*/ 5 w 97"/>
                <a:gd name="T5" fmla="*/ 101 h 197"/>
                <a:gd name="T6" fmla="*/ 57 w 97"/>
                <a:gd name="T7" fmla="*/ 175 h 197"/>
                <a:gd name="T8" fmla="*/ 21 w 97"/>
                <a:gd name="T9" fmla="*/ 101 h 197"/>
                <a:gd name="T10" fmla="*/ 19 w 97"/>
                <a:gd name="T11" fmla="*/ 83 h 197"/>
                <a:gd name="T12" fmla="*/ 2 w 97"/>
                <a:gd name="T13" fmla="*/ 86 h 197"/>
                <a:gd name="T14" fmla="*/ 18 w 97"/>
                <a:gd name="T15" fmla="*/ 66 h 197"/>
                <a:gd name="T16" fmla="*/ 24 w 97"/>
                <a:gd name="T17" fmla="*/ 12 h 197"/>
                <a:gd name="T18" fmla="*/ 2 w 97"/>
                <a:gd name="T19" fmla="*/ 86 h 197"/>
                <a:gd name="T20" fmla="*/ 22 w 97"/>
                <a:gd name="T21" fmla="*/ 63 h 197"/>
                <a:gd name="T22" fmla="*/ 28 w 97"/>
                <a:gd name="T23" fmla="*/ 57 h 197"/>
                <a:gd name="T24" fmla="*/ 37 w 97"/>
                <a:gd name="T25" fmla="*/ 0 h 197"/>
                <a:gd name="T26" fmla="*/ 26 w 97"/>
                <a:gd name="T27" fmla="*/ 10 h 197"/>
                <a:gd name="T28" fmla="*/ 22 w 97"/>
                <a:gd name="T29" fmla="*/ 63 h 197"/>
                <a:gd name="T30" fmla="*/ 97 w 97"/>
                <a:gd name="T31" fmla="*/ 197 h 197"/>
                <a:gd name="T32" fmla="*/ 37 w 97"/>
                <a:gd name="T33" fmla="*/ 111 h 197"/>
                <a:gd name="T34" fmla="*/ 29 w 97"/>
                <a:gd name="T35" fmla="*/ 76 h 197"/>
                <a:gd name="T36" fmla="*/ 23 w 97"/>
                <a:gd name="T37" fmla="*/ 80 h 197"/>
                <a:gd name="T38" fmla="*/ 26 w 97"/>
                <a:gd name="T39" fmla="*/ 100 h 197"/>
                <a:gd name="T40" fmla="*/ 62 w 97"/>
                <a:gd name="T41" fmla="*/ 179 h 197"/>
                <a:gd name="T42" fmla="*/ 97 w 97"/>
                <a:gd name="T43"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197">
                  <a:moveTo>
                    <a:pt x="19" y="83"/>
                  </a:moveTo>
                  <a:cubicBezTo>
                    <a:pt x="12" y="88"/>
                    <a:pt x="7" y="93"/>
                    <a:pt x="4" y="96"/>
                  </a:cubicBezTo>
                  <a:cubicBezTo>
                    <a:pt x="4" y="97"/>
                    <a:pt x="4" y="99"/>
                    <a:pt x="5" y="101"/>
                  </a:cubicBezTo>
                  <a:cubicBezTo>
                    <a:pt x="12" y="132"/>
                    <a:pt x="31" y="158"/>
                    <a:pt x="57" y="175"/>
                  </a:cubicBezTo>
                  <a:cubicBezTo>
                    <a:pt x="45" y="160"/>
                    <a:pt x="28" y="134"/>
                    <a:pt x="21" y="101"/>
                  </a:cubicBezTo>
                  <a:cubicBezTo>
                    <a:pt x="20" y="95"/>
                    <a:pt x="19" y="89"/>
                    <a:pt x="19" y="83"/>
                  </a:cubicBezTo>
                  <a:close/>
                  <a:moveTo>
                    <a:pt x="2" y="86"/>
                  </a:moveTo>
                  <a:cubicBezTo>
                    <a:pt x="6" y="79"/>
                    <a:pt x="12" y="72"/>
                    <a:pt x="18" y="66"/>
                  </a:cubicBezTo>
                  <a:cubicBezTo>
                    <a:pt x="17" y="42"/>
                    <a:pt x="21" y="23"/>
                    <a:pt x="24" y="12"/>
                  </a:cubicBezTo>
                  <a:cubicBezTo>
                    <a:pt x="8" y="32"/>
                    <a:pt x="0" y="58"/>
                    <a:pt x="2" y="86"/>
                  </a:cubicBezTo>
                  <a:close/>
                  <a:moveTo>
                    <a:pt x="22" y="63"/>
                  </a:moveTo>
                  <a:cubicBezTo>
                    <a:pt x="24" y="61"/>
                    <a:pt x="26" y="59"/>
                    <a:pt x="28" y="57"/>
                  </a:cubicBezTo>
                  <a:cubicBezTo>
                    <a:pt x="28" y="23"/>
                    <a:pt x="37" y="0"/>
                    <a:pt x="37" y="0"/>
                  </a:cubicBezTo>
                  <a:cubicBezTo>
                    <a:pt x="33" y="3"/>
                    <a:pt x="29" y="6"/>
                    <a:pt x="26" y="10"/>
                  </a:cubicBezTo>
                  <a:cubicBezTo>
                    <a:pt x="25" y="19"/>
                    <a:pt x="21" y="38"/>
                    <a:pt x="22" y="63"/>
                  </a:cubicBezTo>
                  <a:close/>
                  <a:moveTo>
                    <a:pt x="97" y="197"/>
                  </a:moveTo>
                  <a:cubicBezTo>
                    <a:pt x="97" y="197"/>
                    <a:pt x="56" y="172"/>
                    <a:pt x="37" y="111"/>
                  </a:cubicBezTo>
                  <a:cubicBezTo>
                    <a:pt x="33" y="99"/>
                    <a:pt x="31" y="87"/>
                    <a:pt x="29" y="76"/>
                  </a:cubicBezTo>
                  <a:cubicBezTo>
                    <a:pt x="27" y="77"/>
                    <a:pt x="25" y="79"/>
                    <a:pt x="23" y="80"/>
                  </a:cubicBezTo>
                  <a:cubicBezTo>
                    <a:pt x="23" y="87"/>
                    <a:pt x="24" y="93"/>
                    <a:pt x="26" y="100"/>
                  </a:cubicBezTo>
                  <a:cubicBezTo>
                    <a:pt x="33" y="137"/>
                    <a:pt x="51" y="164"/>
                    <a:pt x="62" y="179"/>
                  </a:cubicBezTo>
                  <a:cubicBezTo>
                    <a:pt x="71" y="184"/>
                    <a:pt x="83" y="192"/>
                    <a:pt x="97" y="197"/>
                  </a:cubicBezTo>
                  <a:close/>
                </a:path>
              </a:pathLst>
            </a:custGeom>
            <a:solidFill>
              <a:srgbClr val="F9F9F9">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1" name="组合 70"/>
          <p:cNvGrpSpPr/>
          <p:nvPr/>
        </p:nvGrpSpPr>
        <p:grpSpPr>
          <a:xfrm>
            <a:off x="3403866" y="4636345"/>
            <a:ext cx="329625" cy="326725"/>
            <a:chOff x="3128964" y="2287587"/>
            <a:chExt cx="1233385" cy="1222376"/>
          </a:xfrm>
        </p:grpSpPr>
        <p:sp>
          <p:nvSpPr>
            <p:cNvPr id="72" name="Oval 6"/>
            <p:cNvSpPr>
              <a:spLocks noChangeArrowheads="1"/>
            </p:cNvSpPr>
            <p:nvPr/>
          </p:nvSpPr>
          <p:spPr bwMode="auto">
            <a:xfrm>
              <a:off x="3128964" y="2287587"/>
              <a:ext cx="1220787" cy="1222375"/>
            </a:xfrm>
            <a:prstGeom prst="ellipse">
              <a:avLst/>
            </a:prstGeom>
            <a:gradFill flip="none" rotWithShape="1">
              <a:gsLst>
                <a:gs pos="100000">
                  <a:schemeClr val="tx2"/>
                </a:gs>
                <a:gs pos="11000">
                  <a:schemeClr val="bg2"/>
                </a:gs>
                <a:gs pos="0">
                  <a:schemeClr val="tx2"/>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11"/>
            <p:cNvSpPr>
              <a:spLocks/>
            </p:cNvSpPr>
            <p:nvPr/>
          </p:nvSpPr>
          <p:spPr bwMode="auto">
            <a:xfrm>
              <a:off x="3154362" y="2339975"/>
              <a:ext cx="1169987" cy="1169988"/>
            </a:xfrm>
            <a:custGeom>
              <a:avLst/>
              <a:gdLst>
                <a:gd name="T0" fmla="*/ 312 w 312"/>
                <a:gd name="T1" fmla="*/ 157 h 312"/>
                <a:gd name="T2" fmla="*/ 155 w 312"/>
                <a:gd name="T3" fmla="*/ 311 h 312"/>
                <a:gd name="T4" fmla="*/ 1 w 312"/>
                <a:gd name="T5" fmla="*/ 155 h 312"/>
                <a:gd name="T6" fmla="*/ 157 w 312"/>
                <a:gd name="T7" fmla="*/ 0 h 312"/>
                <a:gd name="T8" fmla="*/ 312 w 312"/>
                <a:gd name="T9" fmla="*/ 157 h 312"/>
              </a:gdLst>
              <a:ahLst/>
              <a:cxnLst>
                <a:cxn ang="0">
                  <a:pos x="T0" y="T1"/>
                </a:cxn>
                <a:cxn ang="0">
                  <a:pos x="T2" y="T3"/>
                </a:cxn>
                <a:cxn ang="0">
                  <a:pos x="T4" y="T5"/>
                </a:cxn>
                <a:cxn ang="0">
                  <a:pos x="T6" y="T7"/>
                </a:cxn>
                <a:cxn ang="0">
                  <a:pos x="T8" y="T9"/>
                </a:cxn>
              </a:cxnLst>
              <a:rect l="0" t="0" r="r" b="b"/>
              <a:pathLst>
                <a:path w="312" h="312">
                  <a:moveTo>
                    <a:pt x="312" y="157"/>
                  </a:moveTo>
                  <a:cubicBezTo>
                    <a:pt x="311" y="242"/>
                    <a:pt x="241" y="312"/>
                    <a:pt x="155" y="311"/>
                  </a:cubicBezTo>
                  <a:cubicBezTo>
                    <a:pt x="69" y="311"/>
                    <a:pt x="0" y="241"/>
                    <a:pt x="1" y="155"/>
                  </a:cubicBezTo>
                  <a:cubicBezTo>
                    <a:pt x="1" y="69"/>
                    <a:pt x="71" y="0"/>
                    <a:pt x="157" y="0"/>
                  </a:cubicBezTo>
                  <a:cubicBezTo>
                    <a:pt x="243" y="1"/>
                    <a:pt x="312" y="71"/>
                    <a:pt x="312" y="157"/>
                  </a:cubicBezTo>
                  <a:close/>
                </a:path>
              </a:pathLst>
            </a:custGeom>
            <a:gradFill flip="none" rotWithShape="1">
              <a:gsLst>
                <a:gs pos="100000">
                  <a:schemeClr val="tx2"/>
                </a:gs>
                <a:gs pos="87000">
                  <a:schemeClr val="bg2"/>
                </a:gs>
              </a:gsLst>
              <a:lin ang="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Oval 16"/>
            <p:cNvSpPr>
              <a:spLocks noChangeArrowheads="1"/>
            </p:cNvSpPr>
            <p:nvPr/>
          </p:nvSpPr>
          <p:spPr bwMode="auto">
            <a:xfrm>
              <a:off x="3180555" y="2366168"/>
              <a:ext cx="1117600" cy="1117600"/>
            </a:xfrm>
            <a:prstGeom prst="ellipse">
              <a:avLst/>
            </a:prstGeom>
            <a:gradFill flip="none" rotWithShape="1">
              <a:gsLst>
                <a:gs pos="50000">
                  <a:schemeClr val="bg2">
                    <a:lumMod val="97000"/>
                    <a:lumOff val="3000"/>
                  </a:schemeClr>
                </a:gs>
                <a:gs pos="100000">
                  <a:schemeClr val="tx2">
                    <a:lumMod val="86000"/>
                    <a:lumOff val="14000"/>
                  </a:schemeClr>
                </a:gs>
              </a:gsLst>
              <a:path path="shap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2"/>
            <p:cNvSpPr>
              <a:spLocks/>
            </p:cNvSpPr>
            <p:nvPr/>
          </p:nvSpPr>
          <p:spPr bwMode="auto">
            <a:xfrm>
              <a:off x="3175793" y="2366963"/>
              <a:ext cx="1122362" cy="896938"/>
            </a:xfrm>
            <a:custGeom>
              <a:avLst/>
              <a:gdLst>
                <a:gd name="T0" fmla="*/ 150 w 299"/>
                <a:gd name="T1" fmla="*/ 0 h 239"/>
                <a:gd name="T2" fmla="*/ 0 w 299"/>
                <a:gd name="T3" fmla="*/ 149 h 239"/>
                <a:gd name="T4" fmla="*/ 1 w 299"/>
                <a:gd name="T5" fmla="*/ 166 h 239"/>
                <a:gd name="T6" fmla="*/ 298 w 299"/>
                <a:gd name="T7" fmla="*/ 167 h 239"/>
                <a:gd name="T8" fmla="*/ 299 w 299"/>
                <a:gd name="T9" fmla="*/ 149 h 239"/>
                <a:gd name="T10" fmla="*/ 150 w 299"/>
                <a:gd name="T11" fmla="*/ 0 h 239"/>
              </a:gdLst>
              <a:ahLst/>
              <a:cxnLst>
                <a:cxn ang="0">
                  <a:pos x="T0" y="T1"/>
                </a:cxn>
                <a:cxn ang="0">
                  <a:pos x="T2" y="T3"/>
                </a:cxn>
                <a:cxn ang="0">
                  <a:pos x="T4" y="T5"/>
                </a:cxn>
                <a:cxn ang="0">
                  <a:pos x="T6" y="T7"/>
                </a:cxn>
                <a:cxn ang="0">
                  <a:pos x="T8" y="T9"/>
                </a:cxn>
                <a:cxn ang="0">
                  <a:pos x="T10" y="T11"/>
                </a:cxn>
              </a:cxnLst>
              <a:rect l="0" t="0" r="r" b="b"/>
              <a:pathLst>
                <a:path w="299" h="239">
                  <a:moveTo>
                    <a:pt x="150" y="0"/>
                  </a:moveTo>
                  <a:cubicBezTo>
                    <a:pt x="67" y="0"/>
                    <a:pt x="0" y="67"/>
                    <a:pt x="0" y="149"/>
                  </a:cubicBezTo>
                  <a:cubicBezTo>
                    <a:pt x="0" y="155"/>
                    <a:pt x="1" y="161"/>
                    <a:pt x="1" y="166"/>
                  </a:cubicBezTo>
                  <a:cubicBezTo>
                    <a:pt x="69" y="217"/>
                    <a:pt x="195" y="239"/>
                    <a:pt x="298" y="167"/>
                  </a:cubicBezTo>
                  <a:cubicBezTo>
                    <a:pt x="298" y="161"/>
                    <a:pt x="299" y="155"/>
                    <a:pt x="299" y="149"/>
                  </a:cubicBezTo>
                  <a:cubicBezTo>
                    <a:pt x="299" y="67"/>
                    <a:pt x="232" y="0"/>
                    <a:pt x="150" y="0"/>
                  </a:cubicBezTo>
                  <a:close/>
                </a:path>
              </a:pathLst>
            </a:custGeom>
            <a:gradFill flip="none" rotWithShape="1">
              <a:gsLst>
                <a:gs pos="0">
                  <a:schemeClr val="tx2"/>
                </a:gs>
                <a:gs pos="100000">
                  <a:schemeClr val="bg2"/>
                </a:gs>
              </a:gsLst>
              <a:lin ang="1740000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8"/>
            <p:cNvSpPr>
              <a:spLocks/>
            </p:cNvSpPr>
            <p:nvPr/>
          </p:nvSpPr>
          <p:spPr bwMode="auto">
            <a:xfrm>
              <a:off x="3192361" y="2366962"/>
              <a:ext cx="1169988" cy="736600"/>
            </a:xfrm>
            <a:custGeom>
              <a:avLst/>
              <a:gdLst>
                <a:gd name="T0" fmla="*/ 135 w 312"/>
                <a:gd name="T1" fmla="*/ 0 h 196"/>
                <a:gd name="T2" fmla="*/ 0 w 312"/>
                <a:gd name="T3" fmla="*/ 135 h 196"/>
                <a:gd name="T4" fmla="*/ 1 w 312"/>
                <a:gd name="T5" fmla="*/ 150 h 196"/>
                <a:gd name="T6" fmla="*/ 46 w 312"/>
                <a:gd name="T7" fmla="*/ 176 h 196"/>
                <a:gd name="T8" fmla="*/ 104 w 312"/>
                <a:gd name="T9" fmla="*/ 190 h 196"/>
                <a:gd name="T10" fmla="*/ 233 w 312"/>
                <a:gd name="T11" fmla="*/ 173 h 196"/>
                <a:gd name="T12" fmla="*/ 195 w 312"/>
                <a:gd name="T13" fmla="*/ 14 h 196"/>
                <a:gd name="T14" fmla="*/ 135 w 312"/>
                <a:gd name="T15" fmla="*/ 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2" h="196">
                  <a:moveTo>
                    <a:pt x="135" y="0"/>
                  </a:moveTo>
                  <a:cubicBezTo>
                    <a:pt x="61" y="0"/>
                    <a:pt x="0" y="60"/>
                    <a:pt x="0" y="135"/>
                  </a:cubicBezTo>
                  <a:cubicBezTo>
                    <a:pt x="0" y="140"/>
                    <a:pt x="0" y="145"/>
                    <a:pt x="1" y="150"/>
                  </a:cubicBezTo>
                  <a:cubicBezTo>
                    <a:pt x="2" y="158"/>
                    <a:pt x="40" y="173"/>
                    <a:pt x="46" y="176"/>
                  </a:cubicBezTo>
                  <a:cubicBezTo>
                    <a:pt x="65" y="183"/>
                    <a:pt x="84" y="188"/>
                    <a:pt x="104" y="190"/>
                  </a:cubicBezTo>
                  <a:cubicBezTo>
                    <a:pt x="148" y="196"/>
                    <a:pt x="192" y="189"/>
                    <a:pt x="233" y="173"/>
                  </a:cubicBezTo>
                  <a:cubicBezTo>
                    <a:pt x="312" y="141"/>
                    <a:pt x="254" y="38"/>
                    <a:pt x="195" y="14"/>
                  </a:cubicBezTo>
                  <a:cubicBezTo>
                    <a:pt x="177" y="6"/>
                    <a:pt x="155" y="0"/>
                    <a:pt x="135" y="0"/>
                  </a:cubicBezTo>
                  <a:close/>
                </a:path>
              </a:pathLst>
            </a:custGeom>
            <a:gradFill flip="none" rotWithShape="1">
              <a:gsLst>
                <a:gs pos="0">
                  <a:schemeClr val="tx2"/>
                </a:gs>
                <a:gs pos="100000">
                  <a:schemeClr val="bg2"/>
                </a:gs>
                <a:gs pos="52000">
                  <a:schemeClr val="bg2"/>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33"/>
            <p:cNvSpPr>
              <a:spLocks/>
            </p:cNvSpPr>
            <p:nvPr/>
          </p:nvSpPr>
          <p:spPr bwMode="auto">
            <a:xfrm>
              <a:off x="3261517" y="2324894"/>
              <a:ext cx="955675" cy="665162"/>
            </a:xfrm>
            <a:custGeom>
              <a:avLst/>
              <a:gdLst>
                <a:gd name="T0" fmla="*/ 0 w 255"/>
                <a:gd name="T1" fmla="*/ 124 h 177"/>
                <a:gd name="T2" fmla="*/ 11 w 255"/>
                <a:gd name="T3" fmla="*/ 96 h 177"/>
                <a:gd name="T4" fmla="*/ 27 w 255"/>
                <a:gd name="T5" fmla="*/ 70 h 177"/>
                <a:gd name="T6" fmla="*/ 196 w 255"/>
                <a:gd name="T7" fmla="*/ 39 h 177"/>
                <a:gd name="T8" fmla="*/ 251 w 255"/>
                <a:gd name="T9" fmla="*/ 136 h 177"/>
                <a:gd name="T10" fmla="*/ 203 w 255"/>
                <a:gd name="T11" fmla="*/ 172 h 177"/>
                <a:gd name="T12" fmla="*/ 134 w 255"/>
                <a:gd name="T13" fmla="*/ 115 h 177"/>
                <a:gd name="T14" fmla="*/ 44 w 255"/>
                <a:gd name="T15" fmla="*/ 92 h 177"/>
                <a:gd name="T16" fmla="*/ 0 w 255"/>
                <a:gd name="T17" fmla="*/ 12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77">
                  <a:moveTo>
                    <a:pt x="0" y="124"/>
                  </a:moveTo>
                  <a:cubicBezTo>
                    <a:pt x="7" y="117"/>
                    <a:pt x="8" y="105"/>
                    <a:pt x="11" y="96"/>
                  </a:cubicBezTo>
                  <a:cubicBezTo>
                    <a:pt x="15" y="87"/>
                    <a:pt x="21" y="79"/>
                    <a:pt x="27" y="70"/>
                  </a:cubicBezTo>
                  <a:cubicBezTo>
                    <a:pt x="65" y="17"/>
                    <a:pt x="139" y="0"/>
                    <a:pt x="196" y="39"/>
                  </a:cubicBezTo>
                  <a:cubicBezTo>
                    <a:pt x="226" y="59"/>
                    <a:pt x="255" y="92"/>
                    <a:pt x="251" y="136"/>
                  </a:cubicBezTo>
                  <a:cubicBezTo>
                    <a:pt x="249" y="161"/>
                    <a:pt x="228" y="177"/>
                    <a:pt x="203" y="172"/>
                  </a:cubicBezTo>
                  <a:cubicBezTo>
                    <a:pt x="172" y="165"/>
                    <a:pt x="154" y="137"/>
                    <a:pt x="134" y="115"/>
                  </a:cubicBezTo>
                  <a:cubicBezTo>
                    <a:pt x="111" y="91"/>
                    <a:pt x="75" y="81"/>
                    <a:pt x="44" y="92"/>
                  </a:cubicBezTo>
                  <a:cubicBezTo>
                    <a:pt x="24" y="100"/>
                    <a:pt x="15" y="106"/>
                    <a:pt x="0" y="124"/>
                  </a:cubicBezTo>
                  <a:close/>
                </a:path>
              </a:pathLst>
            </a:custGeom>
            <a:gradFill>
              <a:gsLst>
                <a:gs pos="61000">
                  <a:schemeClr val="bg1">
                    <a:alpha val="73000"/>
                  </a:schemeClr>
                </a:gs>
                <a:gs pos="0">
                  <a:schemeClr val="bg2">
                    <a:lumMod val="97000"/>
                    <a:lumOff val="3000"/>
                  </a:schemeClr>
                </a:gs>
              </a:gsLst>
              <a:path path="circle">
                <a:fillToRect t="100000" r="100000"/>
              </a:path>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38"/>
            <p:cNvSpPr>
              <a:spLocks noEditPoints="1"/>
            </p:cNvSpPr>
            <p:nvPr/>
          </p:nvSpPr>
          <p:spPr bwMode="auto">
            <a:xfrm>
              <a:off x="3192362" y="2657475"/>
              <a:ext cx="363538" cy="739775"/>
            </a:xfrm>
            <a:custGeom>
              <a:avLst/>
              <a:gdLst>
                <a:gd name="T0" fmla="*/ 19 w 97"/>
                <a:gd name="T1" fmla="*/ 83 h 197"/>
                <a:gd name="T2" fmla="*/ 4 w 97"/>
                <a:gd name="T3" fmla="*/ 96 h 197"/>
                <a:gd name="T4" fmla="*/ 5 w 97"/>
                <a:gd name="T5" fmla="*/ 101 h 197"/>
                <a:gd name="T6" fmla="*/ 57 w 97"/>
                <a:gd name="T7" fmla="*/ 175 h 197"/>
                <a:gd name="T8" fmla="*/ 21 w 97"/>
                <a:gd name="T9" fmla="*/ 101 h 197"/>
                <a:gd name="T10" fmla="*/ 19 w 97"/>
                <a:gd name="T11" fmla="*/ 83 h 197"/>
                <a:gd name="T12" fmla="*/ 2 w 97"/>
                <a:gd name="T13" fmla="*/ 86 h 197"/>
                <a:gd name="T14" fmla="*/ 18 w 97"/>
                <a:gd name="T15" fmla="*/ 66 h 197"/>
                <a:gd name="T16" fmla="*/ 24 w 97"/>
                <a:gd name="T17" fmla="*/ 12 h 197"/>
                <a:gd name="T18" fmla="*/ 2 w 97"/>
                <a:gd name="T19" fmla="*/ 86 h 197"/>
                <a:gd name="T20" fmla="*/ 22 w 97"/>
                <a:gd name="T21" fmla="*/ 63 h 197"/>
                <a:gd name="T22" fmla="*/ 28 w 97"/>
                <a:gd name="T23" fmla="*/ 57 h 197"/>
                <a:gd name="T24" fmla="*/ 37 w 97"/>
                <a:gd name="T25" fmla="*/ 0 h 197"/>
                <a:gd name="T26" fmla="*/ 26 w 97"/>
                <a:gd name="T27" fmla="*/ 10 h 197"/>
                <a:gd name="T28" fmla="*/ 22 w 97"/>
                <a:gd name="T29" fmla="*/ 63 h 197"/>
                <a:gd name="T30" fmla="*/ 97 w 97"/>
                <a:gd name="T31" fmla="*/ 197 h 197"/>
                <a:gd name="T32" fmla="*/ 37 w 97"/>
                <a:gd name="T33" fmla="*/ 111 h 197"/>
                <a:gd name="T34" fmla="*/ 29 w 97"/>
                <a:gd name="T35" fmla="*/ 76 h 197"/>
                <a:gd name="T36" fmla="*/ 23 w 97"/>
                <a:gd name="T37" fmla="*/ 80 h 197"/>
                <a:gd name="T38" fmla="*/ 26 w 97"/>
                <a:gd name="T39" fmla="*/ 100 h 197"/>
                <a:gd name="T40" fmla="*/ 62 w 97"/>
                <a:gd name="T41" fmla="*/ 179 h 197"/>
                <a:gd name="T42" fmla="*/ 97 w 97"/>
                <a:gd name="T43"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197">
                  <a:moveTo>
                    <a:pt x="19" y="83"/>
                  </a:moveTo>
                  <a:cubicBezTo>
                    <a:pt x="12" y="88"/>
                    <a:pt x="7" y="93"/>
                    <a:pt x="4" y="96"/>
                  </a:cubicBezTo>
                  <a:cubicBezTo>
                    <a:pt x="4" y="97"/>
                    <a:pt x="4" y="99"/>
                    <a:pt x="5" y="101"/>
                  </a:cubicBezTo>
                  <a:cubicBezTo>
                    <a:pt x="12" y="132"/>
                    <a:pt x="31" y="158"/>
                    <a:pt x="57" y="175"/>
                  </a:cubicBezTo>
                  <a:cubicBezTo>
                    <a:pt x="45" y="160"/>
                    <a:pt x="28" y="134"/>
                    <a:pt x="21" y="101"/>
                  </a:cubicBezTo>
                  <a:cubicBezTo>
                    <a:pt x="20" y="95"/>
                    <a:pt x="19" y="89"/>
                    <a:pt x="19" y="83"/>
                  </a:cubicBezTo>
                  <a:close/>
                  <a:moveTo>
                    <a:pt x="2" y="86"/>
                  </a:moveTo>
                  <a:cubicBezTo>
                    <a:pt x="6" y="79"/>
                    <a:pt x="12" y="72"/>
                    <a:pt x="18" y="66"/>
                  </a:cubicBezTo>
                  <a:cubicBezTo>
                    <a:pt x="17" y="42"/>
                    <a:pt x="21" y="23"/>
                    <a:pt x="24" y="12"/>
                  </a:cubicBezTo>
                  <a:cubicBezTo>
                    <a:pt x="8" y="32"/>
                    <a:pt x="0" y="58"/>
                    <a:pt x="2" y="86"/>
                  </a:cubicBezTo>
                  <a:close/>
                  <a:moveTo>
                    <a:pt x="22" y="63"/>
                  </a:moveTo>
                  <a:cubicBezTo>
                    <a:pt x="24" y="61"/>
                    <a:pt x="26" y="59"/>
                    <a:pt x="28" y="57"/>
                  </a:cubicBezTo>
                  <a:cubicBezTo>
                    <a:pt x="28" y="23"/>
                    <a:pt x="37" y="0"/>
                    <a:pt x="37" y="0"/>
                  </a:cubicBezTo>
                  <a:cubicBezTo>
                    <a:pt x="33" y="3"/>
                    <a:pt x="29" y="6"/>
                    <a:pt x="26" y="10"/>
                  </a:cubicBezTo>
                  <a:cubicBezTo>
                    <a:pt x="25" y="19"/>
                    <a:pt x="21" y="38"/>
                    <a:pt x="22" y="63"/>
                  </a:cubicBezTo>
                  <a:close/>
                  <a:moveTo>
                    <a:pt x="97" y="197"/>
                  </a:moveTo>
                  <a:cubicBezTo>
                    <a:pt x="97" y="197"/>
                    <a:pt x="56" y="172"/>
                    <a:pt x="37" y="111"/>
                  </a:cubicBezTo>
                  <a:cubicBezTo>
                    <a:pt x="33" y="99"/>
                    <a:pt x="31" y="87"/>
                    <a:pt x="29" y="76"/>
                  </a:cubicBezTo>
                  <a:cubicBezTo>
                    <a:pt x="27" y="77"/>
                    <a:pt x="25" y="79"/>
                    <a:pt x="23" y="80"/>
                  </a:cubicBezTo>
                  <a:cubicBezTo>
                    <a:pt x="23" y="87"/>
                    <a:pt x="24" y="93"/>
                    <a:pt x="26" y="100"/>
                  </a:cubicBezTo>
                  <a:cubicBezTo>
                    <a:pt x="33" y="137"/>
                    <a:pt x="51" y="164"/>
                    <a:pt x="62" y="179"/>
                  </a:cubicBezTo>
                  <a:cubicBezTo>
                    <a:pt x="71" y="184"/>
                    <a:pt x="83" y="192"/>
                    <a:pt x="97" y="197"/>
                  </a:cubicBezTo>
                  <a:close/>
                </a:path>
              </a:pathLst>
            </a:custGeom>
            <a:solidFill>
              <a:srgbClr val="F9F9F9">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9" name="组合 78"/>
          <p:cNvGrpSpPr/>
          <p:nvPr/>
        </p:nvGrpSpPr>
        <p:grpSpPr>
          <a:xfrm>
            <a:off x="4080726" y="4890100"/>
            <a:ext cx="329625" cy="326725"/>
            <a:chOff x="3128964" y="2287587"/>
            <a:chExt cx="1233385" cy="1222376"/>
          </a:xfrm>
        </p:grpSpPr>
        <p:sp>
          <p:nvSpPr>
            <p:cNvPr id="80" name="Oval 6"/>
            <p:cNvSpPr>
              <a:spLocks noChangeArrowheads="1"/>
            </p:cNvSpPr>
            <p:nvPr/>
          </p:nvSpPr>
          <p:spPr bwMode="auto">
            <a:xfrm>
              <a:off x="3128964" y="2287587"/>
              <a:ext cx="1220787" cy="1222375"/>
            </a:xfrm>
            <a:prstGeom prst="ellipse">
              <a:avLst/>
            </a:prstGeom>
            <a:gradFill flip="none" rotWithShape="1">
              <a:gsLst>
                <a:gs pos="100000">
                  <a:schemeClr val="tx2"/>
                </a:gs>
                <a:gs pos="11000">
                  <a:schemeClr val="bg2"/>
                </a:gs>
                <a:gs pos="0">
                  <a:schemeClr val="tx2"/>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11"/>
            <p:cNvSpPr>
              <a:spLocks/>
            </p:cNvSpPr>
            <p:nvPr/>
          </p:nvSpPr>
          <p:spPr bwMode="auto">
            <a:xfrm>
              <a:off x="3154362" y="2339975"/>
              <a:ext cx="1169987" cy="1169988"/>
            </a:xfrm>
            <a:custGeom>
              <a:avLst/>
              <a:gdLst>
                <a:gd name="T0" fmla="*/ 312 w 312"/>
                <a:gd name="T1" fmla="*/ 157 h 312"/>
                <a:gd name="T2" fmla="*/ 155 w 312"/>
                <a:gd name="T3" fmla="*/ 311 h 312"/>
                <a:gd name="T4" fmla="*/ 1 w 312"/>
                <a:gd name="T5" fmla="*/ 155 h 312"/>
                <a:gd name="T6" fmla="*/ 157 w 312"/>
                <a:gd name="T7" fmla="*/ 0 h 312"/>
                <a:gd name="T8" fmla="*/ 312 w 312"/>
                <a:gd name="T9" fmla="*/ 157 h 312"/>
              </a:gdLst>
              <a:ahLst/>
              <a:cxnLst>
                <a:cxn ang="0">
                  <a:pos x="T0" y="T1"/>
                </a:cxn>
                <a:cxn ang="0">
                  <a:pos x="T2" y="T3"/>
                </a:cxn>
                <a:cxn ang="0">
                  <a:pos x="T4" y="T5"/>
                </a:cxn>
                <a:cxn ang="0">
                  <a:pos x="T6" y="T7"/>
                </a:cxn>
                <a:cxn ang="0">
                  <a:pos x="T8" y="T9"/>
                </a:cxn>
              </a:cxnLst>
              <a:rect l="0" t="0" r="r" b="b"/>
              <a:pathLst>
                <a:path w="312" h="312">
                  <a:moveTo>
                    <a:pt x="312" y="157"/>
                  </a:moveTo>
                  <a:cubicBezTo>
                    <a:pt x="311" y="242"/>
                    <a:pt x="241" y="312"/>
                    <a:pt x="155" y="311"/>
                  </a:cubicBezTo>
                  <a:cubicBezTo>
                    <a:pt x="69" y="311"/>
                    <a:pt x="0" y="241"/>
                    <a:pt x="1" y="155"/>
                  </a:cubicBezTo>
                  <a:cubicBezTo>
                    <a:pt x="1" y="69"/>
                    <a:pt x="71" y="0"/>
                    <a:pt x="157" y="0"/>
                  </a:cubicBezTo>
                  <a:cubicBezTo>
                    <a:pt x="243" y="1"/>
                    <a:pt x="312" y="71"/>
                    <a:pt x="312" y="157"/>
                  </a:cubicBezTo>
                  <a:close/>
                </a:path>
              </a:pathLst>
            </a:custGeom>
            <a:gradFill flip="none" rotWithShape="1">
              <a:gsLst>
                <a:gs pos="100000">
                  <a:schemeClr val="tx2"/>
                </a:gs>
                <a:gs pos="87000">
                  <a:schemeClr val="bg2"/>
                </a:gs>
              </a:gsLst>
              <a:lin ang="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Oval 16"/>
            <p:cNvSpPr>
              <a:spLocks noChangeArrowheads="1"/>
            </p:cNvSpPr>
            <p:nvPr/>
          </p:nvSpPr>
          <p:spPr bwMode="auto">
            <a:xfrm>
              <a:off x="3180555" y="2366168"/>
              <a:ext cx="1117600" cy="1117600"/>
            </a:xfrm>
            <a:prstGeom prst="ellipse">
              <a:avLst/>
            </a:prstGeom>
            <a:gradFill flip="none" rotWithShape="1">
              <a:gsLst>
                <a:gs pos="50000">
                  <a:schemeClr val="bg2">
                    <a:lumMod val="97000"/>
                    <a:lumOff val="3000"/>
                  </a:schemeClr>
                </a:gs>
                <a:gs pos="100000">
                  <a:schemeClr val="tx2">
                    <a:lumMod val="86000"/>
                    <a:lumOff val="14000"/>
                  </a:schemeClr>
                </a:gs>
              </a:gsLst>
              <a:path path="shap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2"/>
            <p:cNvSpPr>
              <a:spLocks/>
            </p:cNvSpPr>
            <p:nvPr/>
          </p:nvSpPr>
          <p:spPr bwMode="auto">
            <a:xfrm>
              <a:off x="3175793" y="2366963"/>
              <a:ext cx="1122362" cy="896938"/>
            </a:xfrm>
            <a:custGeom>
              <a:avLst/>
              <a:gdLst>
                <a:gd name="T0" fmla="*/ 150 w 299"/>
                <a:gd name="T1" fmla="*/ 0 h 239"/>
                <a:gd name="T2" fmla="*/ 0 w 299"/>
                <a:gd name="T3" fmla="*/ 149 h 239"/>
                <a:gd name="T4" fmla="*/ 1 w 299"/>
                <a:gd name="T5" fmla="*/ 166 h 239"/>
                <a:gd name="T6" fmla="*/ 298 w 299"/>
                <a:gd name="T7" fmla="*/ 167 h 239"/>
                <a:gd name="T8" fmla="*/ 299 w 299"/>
                <a:gd name="T9" fmla="*/ 149 h 239"/>
                <a:gd name="T10" fmla="*/ 150 w 299"/>
                <a:gd name="T11" fmla="*/ 0 h 239"/>
              </a:gdLst>
              <a:ahLst/>
              <a:cxnLst>
                <a:cxn ang="0">
                  <a:pos x="T0" y="T1"/>
                </a:cxn>
                <a:cxn ang="0">
                  <a:pos x="T2" y="T3"/>
                </a:cxn>
                <a:cxn ang="0">
                  <a:pos x="T4" y="T5"/>
                </a:cxn>
                <a:cxn ang="0">
                  <a:pos x="T6" y="T7"/>
                </a:cxn>
                <a:cxn ang="0">
                  <a:pos x="T8" y="T9"/>
                </a:cxn>
                <a:cxn ang="0">
                  <a:pos x="T10" y="T11"/>
                </a:cxn>
              </a:cxnLst>
              <a:rect l="0" t="0" r="r" b="b"/>
              <a:pathLst>
                <a:path w="299" h="239">
                  <a:moveTo>
                    <a:pt x="150" y="0"/>
                  </a:moveTo>
                  <a:cubicBezTo>
                    <a:pt x="67" y="0"/>
                    <a:pt x="0" y="67"/>
                    <a:pt x="0" y="149"/>
                  </a:cubicBezTo>
                  <a:cubicBezTo>
                    <a:pt x="0" y="155"/>
                    <a:pt x="1" y="161"/>
                    <a:pt x="1" y="166"/>
                  </a:cubicBezTo>
                  <a:cubicBezTo>
                    <a:pt x="69" y="217"/>
                    <a:pt x="195" y="239"/>
                    <a:pt x="298" y="167"/>
                  </a:cubicBezTo>
                  <a:cubicBezTo>
                    <a:pt x="298" y="161"/>
                    <a:pt x="299" y="155"/>
                    <a:pt x="299" y="149"/>
                  </a:cubicBezTo>
                  <a:cubicBezTo>
                    <a:pt x="299" y="67"/>
                    <a:pt x="232" y="0"/>
                    <a:pt x="150" y="0"/>
                  </a:cubicBezTo>
                  <a:close/>
                </a:path>
              </a:pathLst>
            </a:custGeom>
            <a:gradFill flip="none" rotWithShape="1">
              <a:gsLst>
                <a:gs pos="0">
                  <a:schemeClr val="tx2"/>
                </a:gs>
                <a:gs pos="100000">
                  <a:schemeClr val="bg2"/>
                </a:gs>
              </a:gsLst>
              <a:lin ang="1740000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8"/>
            <p:cNvSpPr>
              <a:spLocks/>
            </p:cNvSpPr>
            <p:nvPr/>
          </p:nvSpPr>
          <p:spPr bwMode="auto">
            <a:xfrm>
              <a:off x="3192361" y="2366962"/>
              <a:ext cx="1169988" cy="736600"/>
            </a:xfrm>
            <a:custGeom>
              <a:avLst/>
              <a:gdLst>
                <a:gd name="T0" fmla="*/ 135 w 312"/>
                <a:gd name="T1" fmla="*/ 0 h 196"/>
                <a:gd name="T2" fmla="*/ 0 w 312"/>
                <a:gd name="T3" fmla="*/ 135 h 196"/>
                <a:gd name="T4" fmla="*/ 1 w 312"/>
                <a:gd name="T5" fmla="*/ 150 h 196"/>
                <a:gd name="T6" fmla="*/ 46 w 312"/>
                <a:gd name="T7" fmla="*/ 176 h 196"/>
                <a:gd name="T8" fmla="*/ 104 w 312"/>
                <a:gd name="T9" fmla="*/ 190 h 196"/>
                <a:gd name="T10" fmla="*/ 233 w 312"/>
                <a:gd name="T11" fmla="*/ 173 h 196"/>
                <a:gd name="T12" fmla="*/ 195 w 312"/>
                <a:gd name="T13" fmla="*/ 14 h 196"/>
                <a:gd name="T14" fmla="*/ 135 w 312"/>
                <a:gd name="T15" fmla="*/ 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2" h="196">
                  <a:moveTo>
                    <a:pt x="135" y="0"/>
                  </a:moveTo>
                  <a:cubicBezTo>
                    <a:pt x="61" y="0"/>
                    <a:pt x="0" y="60"/>
                    <a:pt x="0" y="135"/>
                  </a:cubicBezTo>
                  <a:cubicBezTo>
                    <a:pt x="0" y="140"/>
                    <a:pt x="0" y="145"/>
                    <a:pt x="1" y="150"/>
                  </a:cubicBezTo>
                  <a:cubicBezTo>
                    <a:pt x="2" y="158"/>
                    <a:pt x="40" y="173"/>
                    <a:pt x="46" y="176"/>
                  </a:cubicBezTo>
                  <a:cubicBezTo>
                    <a:pt x="65" y="183"/>
                    <a:pt x="84" y="188"/>
                    <a:pt x="104" y="190"/>
                  </a:cubicBezTo>
                  <a:cubicBezTo>
                    <a:pt x="148" y="196"/>
                    <a:pt x="192" y="189"/>
                    <a:pt x="233" y="173"/>
                  </a:cubicBezTo>
                  <a:cubicBezTo>
                    <a:pt x="312" y="141"/>
                    <a:pt x="254" y="38"/>
                    <a:pt x="195" y="14"/>
                  </a:cubicBezTo>
                  <a:cubicBezTo>
                    <a:pt x="177" y="6"/>
                    <a:pt x="155" y="0"/>
                    <a:pt x="135" y="0"/>
                  </a:cubicBezTo>
                  <a:close/>
                </a:path>
              </a:pathLst>
            </a:custGeom>
            <a:gradFill flip="none" rotWithShape="1">
              <a:gsLst>
                <a:gs pos="0">
                  <a:schemeClr val="tx2"/>
                </a:gs>
                <a:gs pos="100000">
                  <a:schemeClr val="bg2"/>
                </a:gs>
                <a:gs pos="52000">
                  <a:schemeClr val="bg2"/>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33"/>
            <p:cNvSpPr>
              <a:spLocks/>
            </p:cNvSpPr>
            <p:nvPr/>
          </p:nvSpPr>
          <p:spPr bwMode="auto">
            <a:xfrm>
              <a:off x="3261517" y="2324894"/>
              <a:ext cx="955675" cy="665162"/>
            </a:xfrm>
            <a:custGeom>
              <a:avLst/>
              <a:gdLst>
                <a:gd name="T0" fmla="*/ 0 w 255"/>
                <a:gd name="T1" fmla="*/ 124 h 177"/>
                <a:gd name="T2" fmla="*/ 11 w 255"/>
                <a:gd name="T3" fmla="*/ 96 h 177"/>
                <a:gd name="T4" fmla="*/ 27 w 255"/>
                <a:gd name="T5" fmla="*/ 70 h 177"/>
                <a:gd name="T6" fmla="*/ 196 w 255"/>
                <a:gd name="T7" fmla="*/ 39 h 177"/>
                <a:gd name="T8" fmla="*/ 251 w 255"/>
                <a:gd name="T9" fmla="*/ 136 h 177"/>
                <a:gd name="T10" fmla="*/ 203 w 255"/>
                <a:gd name="T11" fmla="*/ 172 h 177"/>
                <a:gd name="T12" fmla="*/ 134 w 255"/>
                <a:gd name="T13" fmla="*/ 115 h 177"/>
                <a:gd name="T14" fmla="*/ 44 w 255"/>
                <a:gd name="T15" fmla="*/ 92 h 177"/>
                <a:gd name="T16" fmla="*/ 0 w 255"/>
                <a:gd name="T17" fmla="*/ 12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77">
                  <a:moveTo>
                    <a:pt x="0" y="124"/>
                  </a:moveTo>
                  <a:cubicBezTo>
                    <a:pt x="7" y="117"/>
                    <a:pt x="8" y="105"/>
                    <a:pt x="11" y="96"/>
                  </a:cubicBezTo>
                  <a:cubicBezTo>
                    <a:pt x="15" y="87"/>
                    <a:pt x="21" y="79"/>
                    <a:pt x="27" y="70"/>
                  </a:cubicBezTo>
                  <a:cubicBezTo>
                    <a:pt x="65" y="17"/>
                    <a:pt x="139" y="0"/>
                    <a:pt x="196" y="39"/>
                  </a:cubicBezTo>
                  <a:cubicBezTo>
                    <a:pt x="226" y="59"/>
                    <a:pt x="255" y="92"/>
                    <a:pt x="251" y="136"/>
                  </a:cubicBezTo>
                  <a:cubicBezTo>
                    <a:pt x="249" y="161"/>
                    <a:pt x="228" y="177"/>
                    <a:pt x="203" y="172"/>
                  </a:cubicBezTo>
                  <a:cubicBezTo>
                    <a:pt x="172" y="165"/>
                    <a:pt x="154" y="137"/>
                    <a:pt x="134" y="115"/>
                  </a:cubicBezTo>
                  <a:cubicBezTo>
                    <a:pt x="111" y="91"/>
                    <a:pt x="75" y="81"/>
                    <a:pt x="44" y="92"/>
                  </a:cubicBezTo>
                  <a:cubicBezTo>
                    <a:pt x="24" y="100"/>
                    <a:pt x="15" y="106"/>
                    <a:pt x="0" y="124"/>
                  </a:cubicBezTo>
                  <a:close/>
                </a:path>
              </a:pathLst>
            </a:custGeom>
            <a:gradFill>
              <a:gsLst>
                <a:gs pos="61000">
                  <a:schemeClr val="bg1">
                    <a:alpha val="73000"/>
                  </a:schemeClr>
                </a:gs>
                <a:gs pos="0">
                  <a:schemeClr val="bg2">
                    <a:lumMod val="97000"/>
                    <a:lumOff val="3000"/>
                  </a:schemeClr>
                </a:gs>
              </a:gsLst>
              <a:path path="circle">
                <a:fillToRect t="100000" r="100000"/>
              </a:path>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38"/>
            <p:cNvSpPr>
              <a:spLocks noEditPoints="1"/>
            </p:cNvSpPr>
            <p:nvPr/>
          </p:nvSpPr>
          <p:spPr bwMode="auto">
            <a:xfrm>
              <a:off x="3192362" y="2657475"/>
              <a:ext cx="363538" cy="739775"/>
            </a:xfrm>
            <a:custGeom>
              <a:avLst/>
              <a:gdLst>
                <a:gd name="T0" fmla="*/ 19 w 97"/>
                <a:gd name="T1" fmla="*/ 83 h 197"/>
                <a:gd name="T2" fmla="*/ 4 w 97"/>
                <a:gd name="T3" fmla="*/ 96 h 197"/>
                <a:gd name="T4" fmla="*/ 5 w 97"/>
                <a:gd name="T5" fmla="*/ 101 h 197"/>
                <a:gd name="T6" fmla="*/ 57 w 97"/>
                <a:gd name="T7" fmla="*/ 175 h 197"/>
                <a:gd name="T8" fmla="*/ 21 w 97"/>
                <a:gd name="T9" fmla="*/ 101 h 197"/>
                <a:gd name="T10" fmla="*/ 19 w 97"/>
                <a:gd name="T11" fmla="*/ 83 h 197"/>
                <a:gd name="T12" fmla="*/ 2 w 97"/>
                <a:gd name="T13" fmla="*/ 86 h 197"/>
                <a:gd name="T14" fmla="*/ 18 w 97"/>
                <a:gd name="T15" fmla="*/ 66 h 197"/>
                <a:gd name="T16" fmla="*/ 24 w 97"/>
                <a:gd name="T17" fmla="*/ 12 h 197"/>
                <a:gd name="T18" fmla="*/ 2 w 97"/>
                <a:gd name="T19" fmla="*/ 86 h 197"/>
                <a:gd name="T20" fmla="*/ 22 w 97"/>
                <a:gd name="T21" fmla="*/ 63 h 197"/>
                <a:gd name="T22" fmla="*/ 28 w 97"/>
                <a:gd name="T23" fmla="*/ 57 h 197"/>
                <a:gd name="T24" fmla="*/ 37 w 97"/>
                <a:gd name="T25" fmla="*/ 0 h 197"/>
                <a:gd name="T26" fmla="*/ 26 w 97"/>
                <a:gd name="T27" fmla="*/ 10 h 197"/>
                <a:gd name="T28" fmla="*/ 22 w 97"/>
                <a:gd name="T29" fmla="*/ 63 h 197"/>
                <a:gd name="T30" fmla="*/ 97 w 97"/>
                <a:gd name="T31" fmla="*/ 197 h 197"/>
                <a:gd name="T32" fmla="*/ 37 w 97"/>
                <a:gd name="T33" fmla="*/ 111 h 197"/>
                <a:gd name="T34" fmla="*/ 29 w 97"/>
                <a:gd name="T35" fmla="*/ 76 h 197"/>
                <a:gd name="T36" fmla="*/ 23 w 97"/>
                <a:gd name="T37" fmla="*/ 80 h 197"/>
                <a:gd name="T38" fmla="*/ 26 w 97"/>
                <a:gd name="T39" fmla="*/ 100 h 197"/>
                <a:gd name="T40" fmla="*/ 62 w 97"/>
                <a:gd name="T41" fmla="*/ 179 h 197"/>
                <a:gd name="T42" fmla="*/ 97 w 97"/>
                <a:gd name="T43"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197">
                  <a:moveTo>
                    <a:pt x="19" y="83"/>
                  </a:moveTo>
                  <a:cubicBezTo>
                    <a:pt x="12" y="88"/>
                    <a:pt x="7" y="93"/>
                    <a:pt x="4" y="96"/>
                  </a:cubicBezTo>
                  <a:cubicBezTo>
                    <a:pt x="4" y="97"/>
                    <a:pt x="4" y="99"/>
                    <a:pt x="5" y="101"/>
                  </a:cubicBezTo>
                  <a:cubicBezTo>
                    <a:pt x="12" y="132"/>
                    <a:pt x="31" y="158"/>
                    <a:pt x="57" y="175"/>
                  </a:cubicBezTo>
                  <a:cubicBezTo>
                    <a:pt x="45" y="160"/>
                    <a:pt x="28" y="134"/>
                    <a:pt x="21" y="101"/>
                  </a:cubicBezTo>
                  <a:cubicBezTo>
                    <a:pt x="20" y="95"/>
                    <a:pt x="19" y="89"/>
                    <a:pt x="19" y="83"/>
                  </a:cubicBezTo>
                  <a:close/>
                  <a:moveTo>
                    <a:pt x="2" y="86"/>
                  </a:moveTo>
                  <a:cubicBezTo>
                    <a:pt x="6" y="79"/>
                    <a:pt x="12" y="72"/>
                    <a:pt x="18" y="66"/>
                  </a:cubicBezTo>
                  <a:cubicBezTo>
                    <a:pt x="17" y="42"/>
                    <a:pt x="21" y="23"/>
                    <a:pt x="24" y="12"/>
                  </a:cubicBezTo>
                  <a:cubicBezTo>
                    <a:pt x="8" y="32"/>
                    <a:pt x="0" y="58"/>
                    <a:pt x="2" y="86"/>
                  </a:cubicBezTo>
                  <a:close/>
                  <a:moveTo>
                    <a:pt x="22" y="63"/>
                  </a:moveTo>
                  <a:cubicBezTo>
                    <a:pt x="24" y="61"/>
                    <a:pt x="26" y="59"/>
                    <a:pt x="28" y="57"/>
                  </a:cubicBezTo>
                  <a:cubicBezTo>
                    <a:pt x="28" y="23"/>
                    <a:pt x="37" y="0"/>
                    <a:pt x="37" y="0"/>
                  </a:cubicBezTo>
                  <a:cubicBezTo>
                    <a:pt x="33" y="3"/>
                    <a:pt x="29" y="6"/>
                    <a:pt x="26" y="10"/>
                  </a:cubicBezTo>
                  <a:cubicBezTo>
                    <a:pt x="25" y="19"/>
                    <a:pt x="21" y="38"/>
                    <a:pt x="22" y="63"/>
                  </a:cubicBezTo>
                  <a:close/>
                  <a:moveTo>
                    <a:pt x="97" y="197"/>
                  </a:moveTo>
                  <a:cubicBezTo>
                    <a:pt x="97" y="197"/>
                    <a:pt x="56" y="172"/>
                    <a:pt x="37" y="111"/>
                  </a:cubicBezTo>
                  <a:cubicBezTo>
                    <a:pt x="33" y="99"/>
                    <a:pt x="31" y="87"/>
                    <a:pt x="29" y="76"/>
                  </a:cubicBezTo>
                  <a:cubicBezTo>
                    <a:pt x="27" y="77"/>
                    <a:pt x="25" y="79"/>
                    <a:pt x="23" y="80"/>
                  </a:cubicBezTo>
                  <a:cubicBezTo>
                    <a:pt x="23" y="87"/>
                    <a:pt x="24" y="93"/>
                    <a:pt x="26" y="100"/>
                  </a:cubicBezTo>
                  <a:cubicBezTo>
                    <a:pt x="33" y="137"/>
                    <a:pt x="51" y="164"/>
                    <a:pt x="62" y="179"/>
                  </a:cubicBezTo>
                  <a:cubicBezTo>
                    <a:pt x="71" y="184"/>
                    <a:pt x="83" y="192"/>
                    <a:pt x="97" y="197"/>
                  </a:cubicBezTo>
                  <a:close/>
                </a:path>
              </a:pathLst>
            </a:custGeom>
            <a:solidFill>
              <a:srgbClr val="F9F9F9">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7" name="组合 86"/>
          <p:cNvGrpSpPr/>
          <p:nvPr/>
        </p:nvGrpSpPr>
        <p:grpSpPr>
          <a:xfrm>
            <a:off x="2033408" y="4877813"/>
            <a:ext cx="329625" cy="326725"/>
            <a:chOff x="3128964" y="2287587"/>
            <a:chExt cx="1233385" cy="1222376"/>
          </a:xfrm>
        </p:grpSpPr>
        <p:sp>
          <p:nvSpPr>
            <p:cNvPr id="88" name="Oval 6"/>
            <p:cNvSpPr>
              <a:spLocks noChangeArrowheads="1"/>
            </p:cNvSpPr>
            <p:nvPr/>
          </p:nvSpPr>
          <p:spPr bwMode="auto">
            <a:xfrm>
              <a:off x="3128964" y="2287587"/>
              <a:ext cx="1220787" cy="1222375"/>
            </a:xfrm>
            <a:prstGeom prst="ellipse">
              <a:avLst/>
            </a:prstGeom>
            <a:gradFill flip="none" rotWithShape="1">
              <a:gsLst>
                <a:gs pos="100000">
                  <a:schemeClr val="tx2"/>
                </a:gs>
                <a:gs pos="11000">
                  <a:schemeClr val="bg2"/>
                </a:gs>
                <a:gs pos="0">
                  <a:schemeClr val="tx2"/>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11"/>
            <p:cNvSpPr>
              <a:spLocks/>
            </p:cNvSpPr>
            <p:nvPr/>
          </p:nvSpPr>
          <p:spPr bwMode="auto">
            <a:xfrm>
              <a:off x="3154362" y="2339975"/>
              <a:ext cx="1169987" cy="1169988"/>
            </a:xfrm>
            <a:custGeom>
              <a:avLst/>
              <a:gdLst>
                <a:gd name="T0" fmla="*/ 312 w 312"/>
                <a:gd name="T1" fmla="*/ 157 h 312"/>
                <a:gd name="T2" fmla="*/ 155 w 312"/>
                <a:gd name="T3" fmla="*/ 311 h 312"/>
                <a:gd name="T4" fmla="*/ 1 w 312"/>
                <a:gd name="T5" fmla="*/ 155 h 312"/>
                <a:gd name="T6" fmla="*/ 157 w 312"/>
                <a:gd name="T7" fmla="*/ 0 h 312"/>
                <a:gd name="T8" fmla="*/ 312 w 312"/>
                <a:gd name="T9" fmla="*/ 157 h 312"/>
              </a:gdLst>
              <a:ahLst/>
              <a:cxnLst>
                <a:cxn ang="0">
                  <a:pos x="T0" y="T1"/>
                </a:cxn>
                <a:cxn ang="0">
                  <a:pos x="T2" y="T3"/>
                </a:cxn>
                <a:cxn ang="0">
                  <a:pos x="T4" y="T5"/>
                </a:cxn>
                <a:cxn ang="0">
                  <a:pos x="T6" y="T7"/>
                </a:cxn>
                <a:cxn ang="0">
                  <a:pos x="T8" y="T9"/>
                </a:cxn>
              </a:cxnLst>
              <a:rect l="0" t="0" r="r" b="b"/>
              <a:pathLst>
                <a:path w="312" h="312">
                  <a:moveTo>
                    <a:pt x="312" y="157"/>
                  </a:moveTo>
                  <a:cubicBezTo>
                    <a:pt x="311" y="242"/>
                    <a:pt x="241" y="312"/>
                    <a:pt x="155" y="311"/>
                  </a:cubicBezTo>
                  <a:cubicBezTo>
                    <a:pt x="69" y="311"/>
                    <a:pt x="0" y="241"/>
                    <a:pt x="1" y="155"/>
                  </a:cubicBezTo>
                  <a:cubicBezTo>
                    <a:pt x="1" y="69"/>
                    <a:pt x="71" y="0"/>
                    <a:pt x="157" y="0"/>
                  </a:cubicBezTo>
                  <a:cubicBezTo>
                    <a:pt x="243" y="1"/>
                    <a:pt x="312" y="71"/>
                    <a:pt x="312" y="157"/>
                  </a:cubicBezTo>
                  <a:close/>
                </a:path>
              </a:pathLst>
            </a:custGeom>
            <a:gradFill flip="none" rotWithShape="1">
              <a:gsLst>
                <a:gs pos="100000">
                  <a:schemeClr val="tx2"/>
                </a:gs>
                <a:gs pos="87000">
                  <a:schemeClr val="bg2"/>
                </a:gs>
              </a:gsLst>
              <a:lin ang="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Oval 16"/>
            <p:cNvSpPr>
              <a:spLocks noChangeArrowheads="1"/>
            </p:cNvSpPr>
            <p:nvPr/>
          </p:nvSpPr>
          <p:spPr bwMode="auto">
            <a:xfrm>
              <a:off x="3180555" y="2366168"/>
              <a:ext cx="1117600" cy="1117600"/>
            </a:xfrm>
            <a:prstGeom prst="ellipse">
              <a:avLst/>
            </a:prstGeom>
            <a:gradFill flip="none" rotWithShape="1">
              <a:gsLst>
                <a:gs pos="50000">
                  <a:schemeClr val="bg2">
                    <a:lumMod val="97000"/>
                    <a:lumOff val="3000"/>
                  </a:schemeClr>
                </a:gs>
                <a:gs pos="100000">
                  <a:schemeClr val="tx2">
                    <a:lumMod val="86000"/>
                    <a:lumOff val="14000"/>
                  </a:schemeClr>
                </a:gs>
              </a:gsLst>
              <a:path path="shap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2"/>
            <p:cNvSpPr>
              <a:spLocks/>
            </p:cNvSpPr>
            <p:nvPr/>
          </p:nvSpPr>
          <p:spPr bwMode="auto">
            <a:xfrm>
              <a:off x="3175793" y="2366963"/>
              <a:ext cx="1122362" cy="896938"/>
            </a:xfrm>
            <a:custGeom>
              <a:avLst/>
              <a:gdLst>
                <a:gd name="T0" fmla="*/ 150 w 299"/>
                <a:gd name="T1" fmla="*/ 0 h 239"/>
                <a:gd name="T2" fmla="*/ 0 w 299"/>
                <a:gd name="T3" fmla="*/ 149 h 239"/>
                <a:gd name="T4" fmla="*/ 1 w 299"/>
                <a:gd name="T5" fmla="*/ 166 h 239"/>
                <a:gd name="T6" fmla="*/ 298 w 299"/>
                <a:gd name="T7" fmla="*/ 167 h 239"/>
                <a:gd name="T8" fmla="*/ 299 w 299"/>
                <a:gd name="T9" fmla="*/ 149 h 239"/>
                <a:gd name="T10" fmla="*/ 150 w 299"/>
                <a:gd name="T11" fmla="*/ 0 h 239"/>
              </a:gdLst>
              <a:ahLst/>
              <a:cxnLst>
                <a:cxn ang="0">
                  <a:pos x="T0" y="T1"/>
                </a:cxn>
                <a:cxn ang="0">
                  <a:pos x="T2" y="T3"/>
                </a:cxn>
                <a:cxn ang="0">
                  <a:pos x="T4" y="T5"/>
                </a:cxn>
                <a:cxn ang="0">
                  <a:pos x="T6" y="T7"/>
                </a:cxn>
                <a:cxn ang="0">
                  <a:pos x="T8" y="T9"/>
                </a:cxn>
                <a:cxn ang="0">
                  <a:pos x="T10" y="T11"/>
                </a:cxn>
              </a:cxnLst>
              <a:rect l="0" t="0" r="r" b="b"/>
              <a:pathLst>
                <a:path w="299" h="239">
                  <a:moveTo>
                    <a:pt x="150" y="0"/>
                  </a:moveTo>
                  <a:cubicBezTo>
                    <a:pt x="67" y="0"/>
                    <a:pt x="0" y="67"/>
                    <a:pt x="0" y="149"/>
                  </a:cubicBezTo>
                  <a:cubicBezTo>
                    <a:pt x="0" y="155"/>
                    <a:pt x="1" y="161"/>
                    <a:pt x="1" y="166"/>
                  </a:cubicBezTo>
                  <a:cubicBezTo>
                    <a:pt x="69" y="217"/>
                    <a:pt x="195" y="239"/>
                    <a:pt x="298" y="167"/>
                  </a:cubicBezTo>
                  <a:cubicBezTo>
                    <a:pt x="298" y="161"/>
                    <a:pt x="299" y="155"/>
                    <a:pt x="299" y="149"/>
                  </a:cubicBezTo>
                  <a:cubicBezTo>
                    <a:pt x="299" y="67"/>
                    <a:pt x="232" y="0"/>
                    <a:pt x="150" y="0"/>
                  </a:cubicBezTo>
                  <a:close/>
                </a:path>
              </a:pathLst>
            </a:custGeom>
            <a:gradFill flip="none" rotWithShape="1">
              <a:gsLst>
                <a:gs pos="0">
                  <a:schemeClr val="tx2"/>
                </a:gs>
                <a:gs pos="100000">
                  <a:schemeClr val="bg2"/>
                </a:gs>
              </a:gsLst>
              <a:lin ang="1740000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8"/>
            <p:cNvSpPr>
              <a:spLocks/>
            </p:cNvSpPr>
            <p:nvPr/>
          </p:nvSpPr>
          <p:spPr bwMode="auto">
            <a:xfrm>
              <a:off x="3192361" y="2366962"/>
              <a:ext cx="1169988" cy="736600"/>
            </a:xfrm>
            <a:custGeom>
              <a:avLst/>
              <a:gdLst>
                <a:gd name="T0" fmla="*/ 135 w 312"/>
                <a:gd name="T1" fmla="*/ 0 h 196"/>
                <a:gd name="T2" fmla="*/ 0 w 312"/>
                <a:gd name="T3" fmla="*/ 135 h 196"/>
                <a:gd name="T4" fmla="*/ 1 w 312"/>
                <a:gd name="T5" fmla="*/ 150 h 196"/>
                <a:gd name="T6" fmla="*/ 46 w 312"/>
                <a:gd name="T7" fmla="*/ 176 h 196"/>
                <a:gd name="T8" fmla="*/ 104 w 312"/>
                <a:gd name="T9" fmla="*/ 190 h 196"/>
                <a:gd name="T10" fmla="*/ 233 w 312"/>
                <a:gd name="T11" fmla="*/ 173 h 196"/>
                <a:gd name="T12" fmla="*/ 195 w 312"/>
                <a:gd name="T13" fmla="*/ 14 h 196"/>
                <a:gd name="T14" fmla="*/ 135 w 312"/>
                <a:gd name="T15" fmla="*/ 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2" h="196">
                  <a:moveTo>
                    <a:pt x="135" y="0"/>
                  </a:moveTo>
                  <a:cubicBezTo>
                    <a:pt x="61" y="0"/>
                    <a:pt x="0" y="60"/>
                    <a:pt x="0" y="135"/>
                  </a:cubicBezTo>
                  <a:cubicBezTo>
                    <a:pt x="0" y="140"/>
                    <a:pt x="0" y="145"/>
                    <a:pt x="1" y="150"/>
                  </a:cubicBezTo>
                  <a:cubicBezTo>
                    <a:pt x="2" y="158"/>
                    <a:pt x="40" y="173"/>
                    <a:pt x="46" y="176"/>
                  </a:cubicBezTo>
                  <a:cubicBezTo>
                    <a:pt x="65" y="183"/>
                    <a:pt x="84" y="188"/>
                    <a:pt x="104" y="190"/>
                  </a:cubicBezTo>
                  <a:cubicBezTo>
                    <a:pt x="148" y="196"/>
                    <a:pt x="192" y="189"/>
                    <a:pt x="233" y="173"/>
                  </a:cubicBezTo>
                  <a:cubicBezTo>
                    <a:pt x="312" y="141"/>
                    <a:pt x="254" y="38"/>
                    <a:pt x="195" y="14"/>
                  </a:cubicBezTo>
                  <a:cubicBezTo>
                    <a:pt x="177" y="6"/>
                    <a:pt x="155" y="0"/>
                    <a:pt x="135" y="0"/>
                  </a:cubicBezTo>
                  <a:close/>
                </a:path>
              </a:pathLst>
            </a:custGeom>
            <a:gradFill flip="none" rotWithShape="1">
              <a:gsLst>
                <a:gs pos="0">
                  <a:schemeClr val="tx2"/>
                </a:gs>
                <a:gs pos="100000">
                  <a:schemeClr val="bg2"/>
                </a:gs>
                <a:gs pos="52000">
                  <a:schemeClr val="bg2"/>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33"/>
            <p:cNvSpPr>
              <a:spLocks/>
            </p:cNvSpPr>
            <p:nvPr/>
          </p:nvSpPr>
          <p:spPr bwMode="auto">
            <a:xfrm>
              <a:off x="3261517" y="2324894"/>
              <a:ext cx="955675" cy="665162"/>
            </a:xfrm>
            <a:custGeom>
              <a:avLst/>
              <a:gdLst>
                <a:gd name="T0" fmla="*/ 0 w 255"/>
                <a:gd name="T1" fmla="*/ 124 h 177"/>
                <a:gd name="T2" fmla="*/ 11 w 255"/>
                <a:gd name="T3" fmla="*/ 96 h 177"/>
                <a:gd name="T4" fmla="*/ 27 w 255"/>
                <a:gd name="T5" fmla="*/ 70 h 177"/>
                <a:gd name="T6" fmla="*/ 196 w 255"/>
                <a:gd name="T7" fmla="*/ 39 h 177"/>
                <a:gd name="T8" fmla="*/ 251 w 255"/>
                <a:gd name="T9" fmla="*/ 136 h 177"/>
                <a:gd name="T10" fmla="*/ 203 w 255"/>
                <a:gd name="T11" fmla="*/ 172 h 177"/>
                <a:gd name="T12" fmla="*/ 134 w 255"/>
                <a:gd name="T13" fmla="*/ 115 h 177"/>
                <a:gd name="T14" fmla="*/ 44 w 255"/>
                <a:gd name="T15" fmla="*/ 92 h 177"/>
                <a:gd name="T16" fmla="*/ 0 w 255"/>
                <a:gd name="T17" fmla="*/ 12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77">
                  <a:moveTo>
                    <a:pt x="0" y="124"/>
                  </a:moveTo>
                  <a:cubicBezTo>
                    <a:pt x="7" y="117"/>
                    <a:pt x="8" y="105"/>
                    <a:pt x="11" y="96"/>
                  </a:cubicBezTo>
                  <a:cubicBezTo>
                    <a:pt x="15" y="87"/>
                    <a:pt x="21" y="79"/>
                    <a:pt x="27" y="70"/>
                  </a:cubicBezTo>
                  <a:cubicBezTo>
                    <a:pt x="65" y="17"/>
                    <a:pt x="139" y="0"/>
                    <a:pt x="196" y="39"/>
                  </a:cubicBezTo>
                  <a:cubicBezTo>
                    <a:pt x="226" y="59"/>
                    <a:pt x="255" y="92"/>
                    <a:pt x="251" y="136"/>
                  </a:cubicBezTo>
                  <a:cubicBezTo>
                    <a:pt x="249" y="161"/>
                    <a:pt x="228" y="177"/>
                    <a:pt x="203" y="172"/>
                  </a:cubicBezTo>
                  <a:cubicBezTo>
                    <a:pt x="172" y="165"/>
                    <a:pt x="154" y="137"/>
                    <a:pt x="134" y="115"/>
                  </a:cubicBezTo>
                  <a:cubicBezTo>
                    <a:pt x="111" y="91"/>
                    <a:pt x="75" y="81"/>
                    <a:pt x="44" y="92"/>
                  </a:cubicBezTo>
                  <a:cubicBezTo>
                    <a:pt x="24" y="100"/>
                    <a:pt x="15" y="106"/>
                    <a:pt x="0" y="124"/>
                  </a:cubicBezTo>
                  <a:close/>
                </a:path>
              </a:pathLst>
            </a:custGeom>
            <a:gradFill>
              <a:gsLst>
                <a:gs pos="61000">
                  <a:schemeClr val="bg1">
                    <a:alpha val="73000"/>
                  </a:schemeClr>
                </a:gs>
                <a:gs pos="0">
                  <a:schemeClr val="bg2">
                    <a:lumMod val="97000"/>
                    <a:lumOff val="3000"/>
                  </a:schemeClr>
                </a:gs>
              </a:gsLst>
              <a:path path="circle">
                <a:fillToRect t="100000" r="100000"/>
              </a:path>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38"/>
            <p:cNvSpPr>
              <a:spLocks noEditPoints="1"/>
            </p:cNvSpPr>
            <p:nvPr/>
          </p:nvSpPr>
          <p:spPr bwMode="auto">
            <a:xfrm>
              <a:off x="3192362" y="2657475"/>
              <a:ext cx="363538" cy="739775"/>
            </a:xfrm>
            <a:custGeom>
              <a:avLst/>
              <a:gdLst>
                <a:gd name="T0" fmla="*/ 19 w 97"/>
                <a:gd name="T1" fmla="*/ 83 h 197"/>
                <a:gd name="T2" fmla="*/ 4 w 97"/>
                <a:gd name="T3" fmla="*/ 96 h 197"/>
                <a:gd name="T4" fmla="*/ 5 w 97"/>
                <a:gd name="T5" fmla="*/ 101 h 197"/>
                <a:gd name="T6" fmla="*/ 57 w 97"/>
                <a:gd name="T7" fmla="*/ 175 h 197"/>
                <a:gd name="T8" fmla="*/ 21 w 97"/>
                <a:gd name="T9" fmla="*/ 101 h 197"/>
                <a:gd name="T10" fmla="*/ 19 w 97"/>
                <a:gd name="T11" fmla="*/ 83 h 197"/>
                <a:gd name="T12" fmla="*/ 2 w 97"/>
                <a:gd name="T13" fmla="*/ 86 h 197"/>
                <a:gd name="T14" fmla="*/ 18 w 97"/>
                <a:gd name="T15" fmla="*/ 66 h 197"/>
                <a:gd name="T16" fmla="*/ 24 w 97"/>
                <a:gd name="T17" fmla="*/ 12 h 197"/>
                <a:gd name="T18" fmla="*/ 2 w 97"/>
                <a:gd name="T19" fmla="*/ 86 h 197"/>
                <a:gd name="T20" fmla="*/ 22 w 97"/>
                <a:gd name="T21" fmla="*/ 63 h 197"/>
                <a:gd name="T22" fmla="*/ 28 w 97"/>
                <a:gd name="T23" fmla="*/ 57 h 197"/>
                <a:gd name="T24" fmla="*/ 37 w 97"/>
                <a:gd name="T25" fmla="*/ 0 h 197"/>
                <a:gd name="T26" fmla="*/ 26 w 97"/>
                <a:gd name="T27" fmla="*/ 10 h 197"/>
                <a:gd name="T28" fmla="*/ 22 w 97"/>
                <a:gd name="T29" fmla="*/ 63 h 197"/>
                <a:gd name="T30" fmla="*/ 97 w 97"/>
                <a:gd name="T31" fmla="*/ 197 h 197"/>
                <a:gd name="T32" fmla="*/ 37 w 97"/>
                <a:gd name="T33" fmla="*/ 111 h 197"/>
                <a:gd name="T34" fmla="*/ 29 w 97"/>
                <a:gd name="T35" fmla="*/ 76 h 197"/>
                <a:gd name="T36" fmla="*/ 23 w 97"/>
                <a:gd name="T37" fmla="*/ 80 h 197"/>
                <a:gd name="T38" fmla="*/ 26 w 97"/>
                <a:gd name="T39" fmla="*/ 100 h 197"/>
                <a:gd name="T40" fmla="*/ 62 w 97"/>
                <a:gd name="T41" fmla="*/ 179 h 197"/>
                <a:gd name="T42" fmla="*/ 97 w 97"/>
                <a:gd name="T43"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197">
                  <a:moveTo>
                    <a:pt x="19" y="83"/>
                  </a:moveTo>
                  <a:cubicBezTo>
                    <a:pt x="12" y="88"/>
                    <a:pt x="7" y="93"/>
                    <a:pt x="4" y="96"/>
                  </a:cubicBezTo>
                  <a:cubicBezTo>
                    <a:pt x="4" y="97"/>
                    <a:pt x="4" y="99"/>
                    <a:pt x="5" y="101"/>
                  </a:cubicBezTo>
                  <a:cubicBezTo>
                    <a:pt x="12" y="132"/>
                    <a:pt x="31" y="158"/>
                    <a:pt x="57" y="175"/>
                  </a:cubicBezTo>
                  <a:cubicBezTo>
                    <a:pt x="45" y="160"/>
                    <a:pt x="28" y="134"/>
                    <a:pt x="21" y="101"/>
                  </a:cubicBezTo>
                  <a:cubicBezTo>
                    <a:pt x="20" y="95"/>
                    <a:pt x="19" y="89"/>
                    <a:pt x="19" y="83"/>
                  </a:cubicBezTo>
                  <a:close/>
                  <a:moveTo>
                    <a:pt x="2" y="86"/>
                  </a:moveTo>
                  <a:cubicBezTo>
                    <a:pt x="6" y="79"/>
                    <a:pt x="12" y="72"/>
                    <a:pt x="18" y="66"/>
                  </a:cubicBezTo>
                  <a:cubicBezTo>
                    <a:pt x="17" y="42"/>
                    <a:pt x="21" y="23"/>
                    <a:pt x="24" y="12"/>
                  </a:cubicBezTo>
                  <a:cubicBezTo>
                    <a:pt x="8" y="32"/>
                    <a:pt x="0" y="58"/>
                    <a:pt x="2" y="86"/>
                  </a:cubicBezTo>
                  <a:close/>
                  <a:moveTo>
                    <a:pt x="22" y="63"/>
                  </a:moveTo>
                  <a:cubicBezTo>
                    <a:pt x="24" y="61"/>
                    <a:pt x="26" y="59"/>
                    <a:pt x="28" y="57"/>
                  </a:cubicBezTo>
                  <a:cubicBezTo>
                    <a:pt x="28" y="23"/>
                    <a:pt x="37" y="0"/>
                    <a:pt x="37" y="0"/>
                  </a:cubicBezTo>
                  <a:cubicBezTo>
                    <a:pt x="33" y="3"/>
                    <a:pt x="29" y="6"/>
                    <a:pt x="26" y="10"/>
                  </a:cubicBezTo>
                  <a:cubicBezTo>
                    <a:pt x="25" y="19"/>
                    <a:pt x="21" y="38"/>
                    <a:pt x="22" y="63"/>
                  </a:cubicBezTo>
                  <a:close/>
                  <a:moveTo>
                    <a:pt x="97" y="197"/>
                  </a:moveTo>
                  <a:cubicBezTo>
                    <a:pt x="97" y="197"/>
                    <a:pt x="56" y="172"/>
                    <a:pt x="37" y="111"/>
                  </a:cubicBezTo>
                  <a:cubicBezTo>
                    <a:pt x="33" y="99"/>
                    <a:pt x="31" y="87"/>
                    <a:pt x="29" y="76"/>
                  </a:cubicBezTo>
                  <a:cubicBezTo>
                    <a:pt x="27" y="77"/>
                    <a:pt x="25" y="79"/>
                    <a:pt x="23" y="80"/>
                  </a:cubicBezTo>
                  <a:cubicBezTo>
                    <a:pt x="23" y="87"/>
                    <a:pt x="24" y="93"/>
                    <a:pt x="26" y="100"/>
                  </a:cubicBezTo>
                  <a:cubicBezTo>
                    <a:pt x="33" y="137"/>
                    <a:pt x="51" y="164"/>
                    <a:pt x="62" y="179"/>
                  </a:cubicBezTo>
                  <a:cubicBezTo>
                    <a:pt x="71" y="184"/>
                    <a:pt x="83" y="192"/>
                    <a:pt x="97" y="197"/>
                  </a:cubicBezTo>
                  <a:close/>
                </a:path>
              </a:pathLst>
            </a:custGeom>
            <a:solidFill>
              <a:srgbClr val="F9F9F9">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5" name="组合 94"/>
          <p:cNvGrpSpPr/>
          <p:nvPr/>
        </p:nvGrpSpPr>
        <p:grpSpPr>
          <a:xfrm>
            <a:off x="2241501" y="4877813"/>
            <a:ext cx="329625" cy="326725"/>
            <a:chOff x="3128964" y="2287587"/>
            <a:chExt cx="1233385" cy="1222376"/>
          </a:xfrm>
        </p:grpSpPr>
        <p:sp>
          <p:nvSpPr>
            <p:cNvPr id="96" name="Oval 6"/>
            <p:cNvSpPr>
              <a:spLocks noChangeArrowheads="1"/>
            </p:cNvSpPr>
            <p:nvPr/>
          </p:nvSpPr>
          <p:spPr bwMode="auto">
            <a:xfrm>
              <a:off x="3128964" y="2287587"/>
              <a:ext cx="1220787" cy="1222375"/>
            </a:xfrm>
            <a:prstGeom prst="ellipse">
              <a:avLst/>
            </a:prstGeom>
            <a:gradFill flip="none" rotWithShape="1">
              <a:gsLst>
                <a:gs pos="100000">
                  <a:schemeClr val="tx2"/>
                </a:gs>
                <a:gs pos="11000">
                  <a:schemeClr val="bg2"/>
                </a:gs>
                <a:gs pos="0">
                  <a:schemeClr val="tx2"/>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11"/>
            <p:cNvSpPr>
              <a:spLocks/>
            </p:cNvSpPr>
            <p:nvPr/>
          </p:nvSpPr>
          <p:spPr bwMode="auto">
            <a:xfrm>
              <a:off x="3154362" y="2339975"/>
              <a:ext cx="1169987" cy="1169988"/>
            </a:xfrm>
            <a:custGeom>
              <a:avLst/>
              <a:gdLst>
                <a:gd name="T0" fmla="*/ 312 w 312"/>
                <a:gd name="T1" fmla="*/ 157 h 312"/>
                <a:gd name="T2" fmla="*/ 155 w 312"/>
                <a:gd name="T3" fmla="*/ 311 h 312"/>
                <a:gd name="T4" fmla="*/ 1 w 312"/>
                <a:gd name="T5" fmla="*/ 155 h 312"/>
                <a:gd name="T6" fmla="*/ 157 w 312"/>
                <a:gd name="T7" fmla="*/ 0 h 312"/>
                <a:gd name="T8" fmla="*/ 312 w 312"/>
                <a:gd name="T9" fmla="*/ 157 h 312"/>
              </a:gdLst>
              <a:ahLst/>
              <a:cxnLst>
                <a:cxn ang="0">
                  <a:pos x="T0" y="T1"/>
                </a:cxn>
                <a:cxn ang="0">
                  <a:pos x="T2" y="T3"/>
                </a:cxn>
                <a:cxn ang="0">
                  <a:pos x="T4" y="T5"/>
                </a:cxn>
                <a:cxn ang="0">
                  <a:pos x="T6" y="T7"/>
                </a:cxn>
                <a:cxn ang="0">
                  <a:pos x="T8" y="T9"/>
                </a:cxn>
              </a:cxnLst>
              <a:rect l="0" t="0" r="r" b="b"/>
              <a:pathLst>
                <a:path w="312" h="312">
                  <a:moveTo>
                    <a:pt x="312" y="157"/>
                  </a:moveTo>
                  <a:cubicBezTo>
                    <a:pt x="311" y="242"/>
                    <a:pt x="241" y="312"/>
                    <a:pt x="155" y="311"/>
                  </a:cubicBezTo>
                  <a:cubicBezTo>
                    <a:pt x="69" y="311"/>
                    <a:pt x="0" y="241"/>
                    <a:pt x="1" y="155"/>
                  </a:cubicBezTo>
                  <a:cubicBezTo>
                    <a:pt x="1" y="69"/>
                    <a:pt x="71" y="0"/>
                    <a:pt x="157" y="0"/>
                  </a:cubicBezTo>
                  <a:cubicBezTo>
                    <a:pt x="243" y="1"/>
                    <a:pt x="312" y="71"/>
                    <a:pt x="312" y="157"/>
                  </a:cubicBezTo>
                  <a:close/>
                </a:path>
              </a:pathLst>
            </a:custGeom>
            <a:gradFill flip="none" rotWithShape="1">
              <a:gsLst>
                <a:gs pos="100000">
                  <a:schemeClr val="tx2"/>
                </a:gs>
                <a:gs pos="87000">
                  <a:schemeClr val="bg2"/>
                </a:gs>
              </a:gsLst>
              <a:lin ang="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Oval 16"/>
            <p:cNvSpPr>
              <a:spLocks noChangeArrowheads="1"/>
            </p:cNvSpPr>
            <p:nvPr/>
          </p:nvSpPr>
          <p:spPr bwMode="auto">
            <a:xfrm>
              <a:off x="3180555" y="2366168"/>
              <a:ext cx="1117600" cy="1117600"/>
            </a:xfrm>
            <a:prstGeom prst="ellipse">
              <a:avLst/>
            </a:prstGeom>
            <a:gradFill flip="none" rotWithShape="1">
              <a:gsLst>
                <a:gs pos="50000">
                  <a:schemeClr val="bg2">
                    <a:lumMod val="97000"/>
                    <a:lumOff val="3000"/>
                  </a:schemeClr>
                </a:gs>
                <a:gs pos="100000">
                  <a:schemeClr val="tx2">
                    <a:lumMod val="86000"/>
                    <a:lumOff val="14000"/>
                  </a:schemeClr>
                </a:gs>
              </a:gsLst>
              <a:path path="shap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22"/>
            <p:cNvSpPr>
              <a:spLocks/>
            </p:cNvSpPr>
            <p:nvPr/>
          </p:nvSpPr>
          <p:spPr bwMode="auto">
            <a:xfrm>
              <a:off x="3175793" y="2366963"/>
              <a:ext cx="1122362" cy="896938"/>
            </a:xfrm>
            <a:custGeom>
              <a:avLst/>
              <a:gdLst>
                <a:gd name="T0" fmla="*/ 150 w 299"/>
                <a:gd name="T1" fmla="*/ 0 h 239"/>
                <a:gd name="T2" fmla="*/ 0 w 299"/>
                <a:gd name="T3" fmla="*/ 149 h 239"/>
                <a:gd name="T4" fmla="*/ 1 w 299"/>
                <a:gd name="T5" fmla="*/ 166 h 239"/>
                <a:gd name="T6" fmla="*/ 298 w 299"/>
                <a:gd name="T7" fmla="*/ 167 h 239"/>
                <a:gd name="T8" fmla="*/ 299 w 299"/>
                <a:gd name="T9" fmla="*/ 149 h 239"/>
                <a:gd name="T10" fmla="*/ 150 w 299"/>
                <a:gd name="T11" fmla="*/ 0 h 239"/>
              </a:gdLst>
              <a:ahLst/>
              <a:cxnLst>
                <a:cxn ang="0">
                  <a:pos x="T0" y="T1"/>
                </a:cxn>
                <a:cxn ang="0">
                  <a:pos x="T2" y="T3"/>
                </a:cxn>
                <a:cxn ang="0">
                  <a:pos x="T4" y="T5"/>
                </a:cxn>
                <a:cxn ang="0">
                  <a:pos x="T6" y="T7"/>
                </a:cxn>
                <a:cxn ang="0">
                  <a:pos x="T8" y="T9"/>
                </a:cxn>
                <a:cxn ang="0">
                  <a:pos x="T10" y="T11"/>
                </a:cxn>
              </a:cxnLst>
              <a:rect l="0" t="0" r="r" b="b"/>
              <a:pathLst>
                <a:path w="299" h="239">
                  <a:moveTo>
                    <a:pt x="150" y="0"/>
                  </a:moveTo>
                  <a:cubicBezTo>
                    <a:pt x="67" y="0"/>
                    <a:pt x="0" y="67"/>
                    <a:pt x="0" y="149"/>
                  </a:cubicBezTo>
                  <a:cubicBezTo>
                    <a:pt x="0" y="155"/>
                    <a:pt x="1" y="161"/>
                    <a:pt x="1" y="166"/>
                  </a:cubicBezTo>
                  <a:cubicBezTo>
                    <a:pt x="69" y="217"/>
                    <a:pt x="195" y="239"/>
                    <a:pt x="298" y="167"/>
                  </a:cubicBezTo>
                  <a:cubicBezTo>
                    <a:pt x="298" y="161"/>
                    <a:pt x="299" y="155"/>
                    <a:pt x="299" y="149"/>
                  </a:cubicBezTo>
                  <a:cubicBezTo>
                    <a:pt x="299" y="67"/>
                    <a:pt x="232" y="0"/>
                    <a:pt x="150" y="0"/>
                  </a:cubicBezTo>
                  <a:close/>
                </a:path>
              </a:pathLst>
            </a:custGeom>
            <a:gradFill flip="none" rotWithShape="1">
              <a:gsLst>
                <a:gs pos="0">
                  <a:schemeClr val="tx2"/>
                </a:gs>
                <a:gs pos="100000">
                  <a:schemeClr val="bg2"/>
                </a:gs>
              </a:gsLst>
              <a:lin ang="1740000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28"/>
            <p:cNvSpPr>
              <a:spLocks/>
            </p:cNvSpPr>
            <p:nvPr/>
          </p:nvSpPr>
          <p:spPr bwMode="auto">
            <a:xfrm>
              <a:off x="3192361" y="2366962"/>
              <a:ext cx="1169988" cy="736600"/>
            </a:xfrm>
            <a:custGeom>
              <a:avLst/>
              <a:gdLst>
                <a:gd name="T0" fmla="*/ 135 w 312"/>
                <a:gd name="T1" fmla="*/ 0 h 196"/>
                <a:gd name="T2" fmla="*/ 0 w 312"/>
                <a:gd name="T3" fmla="*/ 135 h 196"/>
                <a:gd name="T4" fmla="*/ 1 w 312"/>
                <a:gd name="T5" fmla="*/ 150 h 196"/>
                <a:gd name="T6" fmla="*/ 46 w 312"/>
                <a:gd name="T7" fmla="*/ 176 h 196"/>
                <a:gd name="T8" fmla="*/ 104 w 312"/>
                <a:gd name="T9" fmla="*/ 190 h 196"/>
                <a:gd name="T10" fmla="*/ 233 w 312"/>
                <a:gd name="T11" fmla="*/ 173 h 196"/>
                <a:gd name="T12" fmla="*/ 195 w 312"/>
                <a:gd name="T13" fmla="*/ 14 h 196"/>
                <a:gd name="T14" fmla="*/ 135 w 312"/>
                <a:gd name="T15" fmla="*/ 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2" h="196">
                  <a:moveTo>
                    <a:pt x="135" y="0"/>
                  </a:moveTo>
                  <a:cubicBezTo>
                    <a:pt x="61" y="0"/>
                    <a:pt x="0" y="60"/>
                    <a:pt x="0" y="135"/>
                  </a:cubicBezTo>
                  <a:cubicBezTo>
                    <a:pt x="0" y="140"/>
                    <a:pt x="0" y="145"/>
                    <a:pt x="1" y="150"/>
                  </a:cubicBezTo>
                  <a:cubicBezTo>
                    <a:pt x="2" y="158"/>
                    <a:pt x="40" y="173"/>
                    <a:pt x="46" y="176"/>
                  </a:cubicBezTo>
                  <a:cubicBezTo>
                    <a:pt x="65" y="183"/>
                    <a:pt x="84" y="188"/>
                    <a:pt x="104" y="190"/>
                  </a:cubicBezTo>
                  <a:cubicBezTo>
                    <a:pt x="148" y="196"/>
                    <a:pt x="192" y="189"/>
                    <a:pt x="233" y="173"/>
                  </a:cubicBezTo>
                  <a:cubicBezTo>
                    <a:pt x="312" y="141"/>
                    <a:pt x="254" y="38"/>
                    <a:pt x="195" y="14"/>
                  </a:cubicBezTo>
                  <a:cubicBezTo>
                    <a:pt x="177" y="6"/>
                    <a:pt x="155" y="0"/>
                    <a:pt x="135" y="0"/>
                  </a:cubicBezTo>
                  <a:close/>
                </a:path>
              </a:pathLst>
            </a:custGeom>
            <a:gradFill flip="none" rotWithShape="1">
              <a:gsLst>
                <a:gs pos="0">
                  <a:schemeClr val="tx2"/>
                </a:gs>
                <a:gs pos="100000">
                  <a:schemeClr val="bg2"/>
                </a:gs>
                <a:gs pos="52000">
                  <a:schemeClr val="bg2"/>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33"/>
            <p:cNvSpPr>
              <a:spLocks/>
            </p:cNvSpPr>
            <p:nvPr/>
          </p:nvSpPr>
          <p:spPr bwMode="auto">
            <a:xfrm>
              <a:off x="3261517" y="2324894"/>
              <a:ext cx="955675" cy="665162"/>
            </a:xfrm>
            <a:custGeom>
              <a:avLst/>
              <a:gdLst>
                <a:gd name="T0" fmla="*/ 0 w 255"/>
                <a:gd name="T1" fmla="*/ 124 h 177"/>
                <a:gd name="T2" fmla="*/ 11 w 255"/>
                <a:gd name="T3" fmla="*/ 96 h 177"/>
                <a:gd name="T4" fmla="*/ 27 w 255"/>
                <a:gd name="T5" fmla="*/ 70 h 177"/>
                <a:gd name="T6" fmla="*/ 196 w 255"/>
                <a:gd name="T7" fmla="*/ 39 h 177"/>
                <a:gd name="T8" fmla="*/ 251 w 255"/>
                <a:gd name="T9" fmla="*/ 136 h 177"/>
                <a:gd name="T10" fmla="*/ 203 w 255"/>
                <a:gd name="T11" fmla="*/ 172 h 177"/>
                <a:gd name="T12" fmla="*/ 134 w 255"/>
                <a:gd name="T13" fmla="*/ 115 h 177"/>
                <a:gd name="T14" fmla="*/ 44 w 255"/>
                <a:gd name="T15" fmla="*/ 92 h 177"/>
                <a:gd name="T16" fmla="*/ 0 w 255"/>
                <a:gd name="T17" fmla="*/ 12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77">
                  <a:moveTo>
                    <a:pt x="0" y="124"/>
                  </a:moveTo>
                  <a:cubicBezTo>
                    <a:pt x="7" y="117"/>
                    <a:pt x="8" y="105"/>
                    <a:pt x="11" y="96"/>
                  </a:cubicBezTo>
                  <a:cubicBezTo>
                    <a:pt x="15" y="87"/>
                    <a:pt x="21" y="79"/>
                    <a:pt x="27" y="70"/>
                  </a:cubicBezTo>
                  <a:cubicBezTo>
                    <a:pt x="65" y="17"/>
                    <a:pt x="139" y="0"/>
                    <a:pt x="196" y="39"/>
                  </a:cubicBezTo>
                  <a:cubicBezTo>
                    <a:pt x="226" y="59"/>
                    <a:pt x="255" y="92"/>
                    <a:pt x="251" y="136"/>
                  </a:cubicBezTo>
                  <a:cubicBezTo>
                    <a:pt x="249" y="161"/>
                    <a:pt x="228" y="177"/>
                    <a:pt x="203" y="172"/>
                  </a:cubicBezTo>
                  <a:cubicBezTo>
                    <a:pt x="172" y="165"/>
                    <a:pt x="154" y="137"/>
                    <a:pt x="134" y="115"/>
                  </a:cubicBezTo>
                  <a:cubicBezTo>
                    <a:pt x="111" y="91"/>
                    <a:pt x="75" y="81"/>
                    <a:pt x="44" y="92"/>
                  </a:cubicBezTo>
                  <a:cubicBezTo>
                    <a:pt x="24" y="100"/>
                    <a:pt x="15" y="106"/>
                    <a:pt x="0" y="124"/>
                  </a:cubicBezTo>
                  <a:close/>
                </a:path>
              </a:pathLst>
            </a:custGeom>
            <a:gradFill>
              <a:gsLst>
                <a:gs pos="61000">
                  <a:schemeClr val="bg1">
                    <a:alpha val="73000"/>
                  </a:schemeClr>
                </a:gs>
                <a:gs pos="0">
                  <a:schemeClr val="bg2">
                    <a:lumMod val="97000"/>
                    <a:lumOff val="3000"/>
                  </a:schemeClr>
                </a:gs>
              </a:gsLst>
              <a:path path="circle">
                <a:fillToRect t="100000" r="100000"/>
              </a:path>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38"/>
            <p:cNvSpPr>
              <a:spLocks noEditPoints="1"/>
            </p:cNvSpPr>
            <p:nvPr/>
          </p:nvSpPr>
          <p:spPr bwMode="auto">
            <a:xfrm>
              <a:off x="3192362" y="2657475"/>
              <a:ext cx="363538" cy="739775"/>
            </a:xfrm>
            <a:custGeom>
              <a:avLst/>
              <a:gdLst>
                <a:gd name="T0" fmla="*/ 19 w 97"/>
                <a:gd name="T1" fmla="*/ 83 h 197"/>
                <a:gd name="T2" fmla="*/ 4 w 97"/>
                <a:gd name="T3" fmla="*/ 96 h 197"/>
                <a:gd name="T4" fmla="*/ 5 w 97"/>
                <a:gd name="T5" fmla="*/ 101 h 197"/>
                <a:gd name="T6" fmla="*/ 57 w 97"/>
                <a:gd name="T7" fmla="*/ 175 h 197"/>
                <a:gd name="T8" fmla="*/ 21 w 97"/>
                <a:gd name="T9" fmla="*/ 101 h 197"/>
                <a:gd name="T10" fmla="*/ 19 w 97"/>
                <a:gd name="T11" fmla="*/ 83 h 197"/>
                <a:gd name="T12" fmla="*/ 2 w 97"/>
                <a:gd name="T13" fmla="*/ 86 h 197"/>
                <a:gd name="T14" fmla="*/ 18 w 97"/>
                <a:gd name="T15" fmla="*/ 66 h 197"/>
                <a:gd name="T16" fmla="*/ 24 w 97"/>
                <a:gd name="T17" fmla="*/ 12 h 197"/>
                <a:gd name="T18" fmla="*/ 2 w 97"/>
                <a:gd name="T19" fmla="*/ 86 h 197"/>
                <a:gd name="T20" fmla="*/ 22 w 97"/>
                <a:gd name="T21" fmla="*/ 63 h 197"/>
                <a:gd name="T22" fmla="*/ 28 w 97"/>
                <a:gd name="T23" fmla="*/ 57 h 197"/>
                <a:gd name="T24" fmla="*/ 37 w 97"/>
                <a:gd name="T25" fmla="*/ 0 h 197"/>
                <a:gd name="T26" fmla="*/ 26 w 97"/>
                <a:gd name="T27" fmla="*/ 10 h 197"/>
                <a:gd name="T28" fmla="*/ 22 w 97"/>
                <a:gd name="T29" fmla="*/ 63 h 197"/>
                <a:gd name="T30" fmla="*/ 97 w 97"/>
                <a:gd name="T31" fmla="*/ 197 h 197"/>
                <a:gd name="T32" fmla="*/ 37 w 97"/>
                <a:gd name="T33" fmla="*/ 111 h 197"/>
                <a:gd name="T34" fmla="*/ 29 w 97"/>
                <a:gd name="T35" fmla="*/ 76 h 197"/>
                <a:gd name="T36" fmla="*/ 23 w 97"/>
                <a:gd name="T37" fmla="*/ 80 h 197"/>
                <a:gd name="T38" fmla="*/ 26 w 97"/>
                <a:gd name="T39" fmla="*/ 100 h 197"/>
                <a:gd name="T40" fmla="*/ 62 w 97"/>
                <a:gd name="T41" fmla="*/ 179 h 197"/>
                <a:gd name="T42" fmla="*/ 97 w 97"/>
                <a:gd name="T43"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197">
                  <a:moveTo>
                    <a:pt x="19" y="83"/>
                  </a:moveTo>
                  <a:cubicBezTo>
                    <a:pt x="12" y="88"/>
                    <a:pt x="7" y="93"/>
                    <a:pt x="4" y="96"/>
                  </a:cubicBezTo>
                  <a:cubicBezTo>
                    <a:pt x="4" y="97"/>
                    <a:pt x="4" y="99"/>
                    <a:pt x="5" y="101"/>
                  </a:cubicBezTo>
                  <a:cubicBezTo>
                    <a:pt x="12" y="132"/>
                    <a:pt x="31" y="158"/>
                    <a:pt x="57" y="175"/>
                  </a:cubicBezTo>
                  <a:cubicBezTo>
                    <a:pt x="45" y="160"/>
                    <a:pt x="28" y="134"/>
                    <a:pt x="21" y="101"/>
                  </a:cubicBezTo>
                  <a:cubicBezTo>
                    <a:pt x="20" y="95"/>
                    <a:pt x="19" y="89"/>
                    <a:pt x="19" y="83"/>
                  </a:cubicBezTo>
                  <a:close/>
                  <a:moveTo>
                    <a:pt x="2" y="86"/>
                  </a:moveTo>
                  <a:cubicBezTo>
                    <a:pt x="6" y="79"/>
                    <a:pt x="12" y="72"/>
                    <a:pt x="18" y="66"/>
                  </a:cubicBezTo>
                  <a:cubicBezTo>
                    <a:pt x="17" y="42"/>
                    <a:pt x="21" y="23"/>
                    <a:pt x="24" y="12"/>
                  </a:cubicBezTo>
                  <a:cubicBezTo>
                    <a:pt x="8" y="32"/>
                    <a:pt x="0" y="58"/>
                    <a:pt x="2" y="86"/>
                  </a:cubicBezTo>
                  <a:close/>
                  <a:moveTo>
                    <a:pt x="22" y="63"/>
                  </a:moveTo>
                  <a:cubicBezTo>
                    <a:pt x="24" y="61"/>
                    <a:pt x="26" y="59"/>
                    <a:pt x="28" y="57"/>
                  </a:cubicBezTo>
                  <a:cubicBezTo>
                    <a:pt x="28" y="23"/>
                    <a:pt x="37" y="0"/>
                    <a:pt x="37" y="0"/>
                  </a:cubicBezTo>
                  <a:cubicBezTo>
                    <a:pt x="33" y="3"/>
                    <a:pt x="29" y="6"/>
                    <a:pt x="26" y="10"/>
                  </a:cubicBezTo>
                  <a:cubicBezTo>
                    <a:pt x="25" y="19"/>
                    <a:pt x="21" y="38"/>
                    <a:pt x="22" y="63"/>
                  </a:cubicBezTo>
                  <a:close/>
                  <a:moveTo>
                    <a:pt x="97" y="197"/>
                  </a:moveTo>
                  <a:cubicBezTo>
                    <a:pt x="97" y="197"/>
                    <a:pt x="56" y="172"/>
                    <a:pt x="37" y="111"/>
                  </a:cubicBezTo>
                  <a:cubicBezTo>
                    <a:pt x="33" y="99"/>
                    <a:pt x="31" y="87"/>
                    <a:pt x="29" y="76"/>
                  </a:cubicBezTo>
                  <a:cubicBezTo>
                    <a:pt x="27" y="77"/>
                    <a:pt x="25" y="79"/>
                    <a:pt x="23" y="80"/>
                  </a:cubicBezTo>
                  <a:cubicBezTo>
                    <a:pt x="23" y="87"/>
                    <a:pt x="24" y="93"/>
                    <a:pt x="26" y="100"/>
                  </a:cubicBezTo>
                  <a:cubicBezTo>
                    <a:pt x="33" y="137"/>
                    <a:pt x="51" y="164"/>
                    <a:pt x="62" y="179"/>
                  </a:cubicBezTo>
                  <a:cubicBezTo>
                    <a:pt x="71" y="184"/>
                    <a:pt x="83" y="192"/>
                    <a:pt x="97" y="197"/>
                  </a:cubicBezTo>
                  <a:close/>
                </a:path>
              </a:pathLst>
            </a:custGeom>
            <a:solidFill>
              <a:srgbClr val="F9F9F9">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03" name="Rectangle 8"/>
          <p:cNvSpPr>
            <a:spLocks/>
          </p:cNvSpPr>
          <p:nvPr/>
        </p:nvSpPr>
        <p:spPr bwMode="auto">
          <a:xfrm>
            <a:off x="5520012" y="2703362"/>
            <a:ext cx="2502221" cy="1491455"/>
          </a:xfrm>
          <a:prstGeom prst="rect">
            <a:avLst/>
          </a:prstGeom>
          <a:blipFill>
            <a:blip r:embed="rId5"/>
            <a:stretch>
              <a:fillRect/>
            </a:stretch>
          </a:blipFill>
          <a:ln w="31750">
            <a:solidFill>
              <a:srgbClr val="FFFFFF"/>
            </a:solidFill>
            <a:miter lim="800000"/>
            <a:headEnd/>
            <a:tailEnd/>
          </a:ln>
          <a:effectLst>
            <a:outerShdw blurRad="38100" dist="23000" dir="5400000" algn="ctr" rotWithShape="0">
              <a:schemeClr val="tx1">
                <a:alpha val="15000"/>
              </a:schemeClr>
            </a:outerShdw>
          </a:effectLst>
        </p:spPr>
        <p:txBody>
          <a:bodyPr lIns="50795" tIns="50795" rIns="50795" bIns="50795" anchor="ctr"/>
          <a:lstStyle/>
          <a:p>
            <a:pPr>
              <a:defRPr/>
            </a:pPr>
            <a:endParaRPr lang="en-US" altLang="zh-CN" sz="1600" dirty="0">
              <a:solidFill>
                <a:srgbClr val="FFFFFF"/>
              </a:solidFill>
              <a:latin typeface="nevis Bold" charset="0"/>
              <a:sym typeface="nevis Bold" charset="0"/>
            </a:endParaRPr>
          </a:p>
        </p:txBody>
      </p:sp>
      <p:sp>
        <p:nvSpPr>
          <p:cNvPr id="104" name="Rectangle 8"/>
          <p:cNvSpPr>
            <a:spLocks/>
          </p:cNvSpPr>
          <p:nvPr/>
        </p:nvSpPr>
        <p:spPr bwMode="auto">
          <a:xfrm>
            <a:off x="8186593" y="2703362"/>
            <a:ext cx="2502221" cy="1491455"/>
          </a:xfrm>
          <a:prstGeom prst="rect">
            <a:avLst/>
          </a:prstGeom>
          <a:blipFill>
            <a:blip r:embed="rId6"/>
            <a:stretch>
              <a:fillRect/>
            </a:stretch>
          </a:blipFill>
          <a:ln w="31750">
            <a:solidFill>
              <a:srgbClr val="FFFFFF"/>
            </a:solidFill>
            <a:miter lim="800000"/>
            <a:headEnd/>
            <a:tailEnd/>
          </a:ln>
          <a:effectLst>
            <a:outerShdw blurRad="38100" dist="23000" dir="5400000" algn="ctr" rotWithShape="0">
              <a:schemeClr val="tx1">
                <a:alpha val="15000"/>
              </a:schemeClr>
            </a:outerShdw>
          </a:effectLst>
        </p:spPr>
        <p:txBody>
          <a:bodyPr lIns="50795" tIns="50795" rIns="50795" bIns="50795" anchor="ctr"/>
          <a:lstStyle/>
          <a:p>
            <a:pPr>
              <a:defRPr/>
            </a:pPr>
            <a:endParaRPr lang="en-US" altLang="zh-CN" sz="1600" dirty="0">
              <a:solidFill>
                <a:srgbClr val="FFFFFF"/>
              </a:solidFill>
              <a:latin typeface="nevis Bold" charset="0"/>
              <a:sym typeface="nevis Bold" charset="0"/>
            </a:endParaRPr>
          </a:p>
        </p:txBody>
      </p:sp>
      <p:sp>
        <p:nvSpPr>
          <p:cNvPr id="105" name="矩形 104"/>
          <p:cNvSpPr/>
          <p:nvPr/>
        </p:nvSpPr>
        <p:spPr>
          <a:xfrm>
            <a:off x="5485536" y="4626669"/>
            <a:ext cx="5168802" cy="1149032"/>
          </a:xfrm>
          <a:prstGeom prst="rect">
            <a:avLst/>
          </a:prstGeom>
        </p:spPr>
        <p:txBody>
          <a:bodyPr wrap="square" lIns="121908" tIns="60954" rIns="121908" bIns="60954">
            <a:spAutoFit/>
          </a:bodyPr>
          <a:lstStyle/>
          <a:p>
            <a:pPr algn="just">
              <a:lnSpc>
                <a:spcPts val="2000"/>
              </a:lnSpc>
            </a:pPr>
            <a:r>
              <a:rPr lang="zh-CN" altLang="en-US" sz="160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平面设表现也越来越丰富，这对今天的平面设计都提出了空前挑战，平面设计设计为平面设计者提供了更为广阔的发展窨。从技术上讲平面设计更重要。</a:t>
            </a:r>
          </a:p>
        </p:txBody>
      </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ustDataLst>
      <p:tags r:id="rId1"/>
    </p:custDataLst>
    <p:extLst>
      <p:ext uri="{BB962C8B-B14F-4D97-AF65-F5344CB8AC3E}">
        <p14:creationId xmlns:p14="http://schemas.microsoft.com/office/powerpoint/2010/main" val="264107730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26"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145">
                                          <p:stCondLst>
                                            <p:cond delay="0"/>
                                          </p:stCondLst>
                                        </p:cTn>
                                        <p:tgtEl>
                                          <p:spTgt spid="15"/>
                                        </p:tgtEl>
                                      </p:cBhvr>
                                    </p:animEffect>
                                    <p:anim calcmode="lin" valueType="num">
                                      <p:cBhvr>
                                        <p:cTn id="18" dur="455"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9" dur="166"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20" dur="166" tmFilter="0, 0; 0.125,0.2665; 0.25,0.4; 0.375,0.465; 0.5,0.5;  0.625,0.535; 0.75,0.6; 0.875,0.7335; 1,1">
                                          <p:stCondLst>
                                            <p:cond delay="166"/>
                                          </p:stCondLst>
                                        </p:cTn>
                                        <p:tgtEl>
                                          <p:spTgt spid="15"/>
                                        </p:tgtEl>
                                        <p:attrNameLst>
                                          <p:attrName>ppt_y</p:attrName>
                                        </p:attrNameLst>
                                      </p:cBhvr>
                                      <p:tavLst>
                                        <p:tav tm="0" fmla="#ppt_y-sin(pi*$)/9">
                                          <p:val>
                                            <p:fltVal val="0"/>
                                          </p:val>
                                        </p:tav>
                                        <p:tav tm="100000">
                                          <p:val>
                                            <p:fltVal val="1"/>
                                          </p:val>
                                        </p:tav>
                                      </p:tavLst>
                                    </p:anim>
                                    <p:anim calcmode="lin" valueType="num">
                                      <p:cBhvr>
                                        <p:cTn id="21" dur="83" tmFilter="0, 0; 0.125,0.2665; 0.25,0.4; 0.375,0.465; 0.5,0.5;  0.625,0.535; 0.75,0.6; 0.875,0.7335; 1,1">
                                          <p:stCondLst>
                                            <p:cond delay="331"/>
                                          </p:stCondLst>
                                        </p:cTn>
                                        <p:tgtEl>
                                          <p:spTgt spid="15"/>
                                        </p:tgtEl>
                                        <p:attrNameLst>
                                          <p:attrName>ppt_y</p:attrName>
                                        </p:attrNameLst>
                                      </p:cBhvr>
                                      <p:tavLst>
                                        <p:tav tm="0" fmla="#ppt_y-sin(pi*$)/27">
                                          <p:val>
                                            <p:fltVal val="0"/>
                                          </p:val>
                                        </p:tav>
                                        <p:tav tm="100000">
                                          <p:val>
                                            <p:fltVal val="1"/>
                                          </p:val>
                                        </p:tav>
                                      </p:tavLst>
                                    </p:anim>
                                    <p:anim calcmode="lin" valueType="num">
                                      <p:cBhvr>
                                        <p:cTn id="22" dur="41" tmFilter="0, 0; 0.125,0.2665; 0.25,0.4; 0.375,0.465; 0.5,0.5;  0.625,0.535; 0.75,0.6; 0.875,0.7335; 1,1">
                                          <p:stCondLst>
                                            <p:cond delay="414"/>
                                          </p:stCondLst>
                                        </p:cTn>
                                        <p:tgtEl>
                                          <p:spTgt spid="15"/>
                                        </p:tgtEl>
                                        <p:attrNameLst>
                                          <p:attrName>ppt_y</p:attrName>
                                        </p:attrNameLst>
                                      </p:cBhvr>
                                      <p:tavLst>
                                        <p:tav tm="0" fmla="#ppt_y-sin(pi*$)/81">
                                          <p:val>
                                            <p:fltVal val="0"/>
                                          </p:val>
                                        </p:tav>
                                        <p:tav tm="100000">
                                          <p:val>
                                            <p:fltVal val="1"/>
                                          </p:val>
                                        </p:tav>
                                      </p:tavLst>
                                    </p:anim>
                                    <p:animScale>
                                      <p:cBhvr>
                                        <p:cTn id="23" dur="6">
                                          <p:stCondLst>
                                            <p:cond delay="162"/>
                                          </p:stCondLst>
                                        </p:cTn>
                                        <p:tgtEl>
                                          <p:spTgt spid="15"/>
                                        </p:tgtEl>
                                      </p:cBhvr>
                                      <p:to x="100000" y="60000"/>
                                    </p:animScale>
                                    <p:animScale>
                                      <p:cBhvr>
                                        <p:cTn id="24" dur="41" decel="50000">
                                          <p:stCondLst>
                                            <p:cond delay="169"/>
                                          </p:stCondLst>
                                        </p:cTn>
                                        <p:tgtEl>
                                          <p:spTgt spid="15"/>
                                        </p:tgtEl>
                                      </p:cBhvr>
                                      <p:to x="100000" y="100000"/>
                                    </p:animScale>
                                    <p:animScale>
                                      <p:cBhvr>
                                        <p:cTn id="25" dur="6">
                                          <p:stCondLst>
                                            <p:cond delay="328"/>
                                          </p:stCondLst>
                                        </p:cTn>
                                        <p:tgtEl>
                                          <p:spTgt spid="15"/>
                                        </p:tgtEl>
                                      </p:cBhvr>
                                      <p:to x="100000" y="80000"/>
                                    </p:animScale>
                                    <p:animScale>
                                      <p:cBhvr>
                                        <p:cTn id="26" dur="41" decel="50000">
                                          <p:stCondLst>
                                            <p:cond delay="335"/>
                                          </p:stCondLst>
                                        </p:cTn>
                                        <p:tgtEl>
                                          <p:spTgt spid="15"/>
                                        </p:tgtEl>
                                      </p:cBhvr>
                                      <p:to x="100000" y="100000"/>
                                    </p:animScale>
                                    <p:animScale>
                                      <p:cBhvr>
                                        <p:cTn id="27" dur="6">
                                          <p:stCondLst>
                                            <p:cond delay="410"/>
                                          </p:stCondLst>
                                        </p:cTn>
                                        <p:tgtEl>
                                          <p:spTgt spid="15"/>
                                        </p:tgtEl>
                                      </p:cBhvr>
                                      <p:to x="100000" y="90000"/>
                                    </p:animScale>
                                    <p:animScale>
                                      <p:cBhvr>
                                        <p:cTn id="28" dur="41" decel="50000">
                                          <p:stCondLst>
                                            <p:cond delay="417"/>
                                          </p:stCondLst>
                                        </p:cTn>
                                        <p:tgtEl>
                                          <p:spTgt spid="15"/>
                                        </p:tgtEl>
                                      </p:cBhvr>
                                      <p:to x="100000" y="100000"/>
                                    </p:animScale>
                                    <p:animScale>
                                      <p:cBhvr>
                                        <p:cTn id="29" dur="6">
                                          <p:stCondLst>
                                            <p:cond delay="452"/>
                                          </p:stCondLst>
                                        </p:cTn>
                                        <p:tgtEl>
                                          <p:spTgt spid="15"/>
                                        </p:tgtEl>
                                      </p:cBhvr>
                                      <p:to x="100000" y="95000"/>
                                    </p:animScale>
                                    <p:animScale>
                                      <p:cBhvr>
                                        <p:cTn id="30" dur="41" decel="50000">
                                          <p:stCondLst>
                                            <p:cond delay="459"/>
                                          </p:stCondLst>
                                        </p:cTn>
                                        <p:tgtEl>
                                          <p:spTgt spid="15"/>
                                        </p:tgtEl>
                                      </p:cBhvr>
                                      <p:to x="100000" y="100000"/>
                                    </p:animScale>
                                  </p:childTnLst>
                                </p:cTn>
                              </p:par>
                              <p:par>
                                <p:cTn id="31" presetID="26" presetClass="entr" presetSubtype="0" fill="hold" nodeType="withEffect">
                                  <p:stCondLst>
                                    <p:cond delay="200"/>
                                  </p:stCondLst>
                                  <p:childTnLst>
                                    <p:set>
                                      <p:cBhvr>
                                        <p:cTn id="32" dur="1" fill="hold">
                                          <p:stCondLst>
                                            <p:cond delay="0"/>
                                          </p:stCondLst>
                                        </p:cTn>
                                        <p:tgtEl>
                                          <p:spTgt spid="23"/>
                                        </p:tgtEl>
                                        <p:attrNameLst>
                                          <p:attrName>style.visibility</p:attrName>
                                        </p:attrNameLst>
                                      </p:cBhvr>
                                      <p:to>
                                        <p:strVal val="visible"/>
                                      </p:to>
                                    </p:set>
                                    <p:animEffect transition="in" filter="wipe(down)">
                                      <p:cBhvr>
                                        <p:cTn id="33" dur="145">
                                          <p:stCondLst>
                                            <p:cond delay="0"/>
                                          </p:stCondLst>
                                        </p:cTn>
                                        <p:tgtEl>
                                          <p:spTgt spid="23"/>
                                        </p:tgtEl>
                                      </p:cBhvr>
                                    </p:animEffect>
                                    <p:anim calcmode="lin" valueType="num">
                                      <p:cBhvr>
                                        <p:cTn id="34" dur="455"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35" dur="166"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36" dur="166" tmFilter="0, 0; 0.125,0.2665; 0.25,0.4; 0.375,0.465; 0.5,0.5;  0.625,0.535; 0.75,0.6; 0.875,0.7335; 1,1">
                                          <p:stCondLst>
                                            <p:cond delay="166"/>
                                          </p:stCondLst>
                                        </p:cTn>
                                        <p:tgtEl>
                                          <p:spTgt spid="23"/>
                                        </p:tgtEl>
                                        <p:attrNameLst>
                                          <p:attrName>ppt_y</p:attrName>
                                        </p:attrNameLst>
                                      </p:cBhvr>
                                      <p:tavLst>
                                        <p:tav tm="0" fmla="#ppt_y-sin(pi*$)/9">
                                          <p:val>
                                            <p:fltVal val="0"/>
                                          </p:val>
                                        </p:tav>
                                        <p:tav tm="100000">
                                          <p:val>
                                            <p:fltVal val="1"/>
                                          </p:val>
                                        </p:tav>
                                      </p:tavLst>
                                    </p:anim>
                                    <p:anim calcmode="lin" valueType="num">
                                      <p:cBhvr>
                                        <p:cTn id="37" dur="83" tmFilter="0, 0; 0.125,0.2665; 0.25,0.4; 0.375,0.465; 0.5,0.5;  0.625,0.535; 0.75,0.6; 0.875,0.7335; 1,1">
                                          <p:stCondLst>
                                            <p:cond delay="331"/>
                                          </p:stCondLst>
                                        </p:cTn>
                                        <p:tgtEl>
                                          <p:spTgt spid="23"/>
                                        </p:tgtEl>
                                        <p:attrNameLst>
                                          <p:attrName>ppt_y</p:attrName>
                                        </p:attrNameLst>
                                      </p:cBhvr>
                                      <p:tavLst>
                                        <p:tav tm="0" fmla="#ppt_y-sin(pi*$)/27">
                                          <p:val>
                                            <p:fltVal val="0"/>
                                          </p:val>
                                        </p:tav>
                                        <p:tav tm="100000">
                                          <p:val>
                                            <p:fltVal val="1"/>
                                          </p:val>
                                        </p:tav>
                                      </p:tavLst>
                                    </p:anim>
                                    <p:anim calcmode="lin" valueType="num">
                                      <p:cBhvr>
                                        <p:cTn id="38" dur="41" tmFilter="0, 0; 0.125,0.2665; 0.25,0.4; 0.375,0.465; 0.5,0.5;  0.625,0.535; 0.75,0.6; 0.875,0.7335; 1,1">
                                          <p:stCondLst>
                                            <p:cond delay="414"/>
                                          </p:stCondLst>
                                        </p:cTn>
                                        <p:tgtEl>
                                          <p:spTgt spid="23"/>
                                        </p:tgtEl>
                                        <p:attrNameLst>
                                          <p:attrName>ppt_y</p:attrName>
                                        </p:attrNameLst>
                                      </p:cBhvr>
                                      <p:tavLst>
                                        <p:tav tm="0" fmla="#ppt_y-sin(pi*$)/81">
                                          <p:val>
                                            <p:fltVal val="0"/>
                                          </p:val>
                                        </p:tav>
                                        <p:tav tm="100000">
                                          <p:val>
                                            <p:fltVal val="1"/>
                                          </p:val>
                                        </p:tav>
                                      </p:tavLst>
                                    </p:anim>
                                    <p:animScale>
                                      <p:cBhvr>
                                        <p:cTn id="39" dur="6">
                                          <p:stCondLst>
                                            <p:cond delay="162"/>
                                          </p:stCondLst>
                                        </p:cTn>
                                        <p:tgtEl>
                                          <p:spTgt spid="23"/>
                                        </p:tgtEl>
                                      </p:cBhvr>
                                      <p:to x="100000" y="60000"/>
                                    </p:animScale>
                                    <p:animScale>
                                      <p:cBhvr>
                                        <p:cTn id="40" dur="41" decel="50000">
                                          <p:stCondLst>
                                            <p:cond delay="169"/>
                                          </p:stCondLst>
                                        </p:cTn>
                                        <p:tgtEl>
                                          <p:spTgt spid="23"/>
                                        </p:tgtEl>
                                      </p:cBhvr>
                                      <p:to x="100000" y="100000"/>
                                    </p:animScale>
                                    <p:animScale>
                                      <p:cBhvr>
                                        <p:cTn id="41" dur="6">
                                          <p:stCondLst>
                                            <p:cond delay="328"/>
                                          </p:stCondLst>
                                        </p:cTn>
                                        <p:tgtEl>
                                          <p:spTgt spid="23"/>
                                        </p:tgtEl>
                                      </p:cBhvr>
                                      <p:to x="100000" y="80000"/>
                                    </p:animScale>
                                    <p:animScale>
                                      <p:cBhvr>
                                        <p:cTn id="42" dur="41" decel="50000">
                                          <p:stCondLst>
                                            <p:cond delay="335"/>
                                          </p:stCondLst>
                                        </p:cTn>
                                        <p:tgtEl>
                                          <p:spTgt spid="23"/>
                                        </p:tgtEl>
                                      </p:cBhvr>
                                      <p:to x="100000" y="100000"/>
                                    </p:animScale>
                                    <p:animScale>
                                      <p:cBhvr>
                                        <p:cTn id="43" dur="6">
                                          <p:stCondLst>
                                            <p:cond delay="410"/>
                                          </p:stCondLst>
                                        </p:cTn>
                                        <p:tgtEl>
                                          <p:spTgt spid="23"/>
                                        </p:tgtEl>
                                      </p:cBhvr>
                                      <p:to x="100000" y="90000"/>
                                    </p:animScale>
                                    <p:animScale>
                                      <p:cBhvr>
                                        <p:cTn id="44" dur="41" decel="50000">
                                          <p:stCondLst>
                                            <p:cond delay="417"/>
                                          </p:stCondLst>
                                        </p:cTn>
                                        <p:tgtEl>
                                          <p:spTgt spid="23"/>
                                        </p:tgtEl>
                                      </p:cBhvr>
                                      <p:to x="100000" y="100000"/>
                                    </p:animScale>
                                    <p:animScale>
                                      <p:cBhvr>
                                        <p:cTn id="45" dur="6">
                                          <p:stCondLst>
                                            <p:cond delay="452"/>
                                          </p:stCondLst>
                                        </p:cTn>
                                        <p:tgtEl>
                                          <p:spTgt spid="23"/>
                                        </p:tgtEl>
                                      </p:cBhvr>
                                      <p:to x="100000" y="95000"/>
                                    </p:animScale>
                                    <p:animScale>
                                      <p:cBhvr>
                                        <p:cTn id="46" dur="41" decel="50000">
                                          <p:stCondLst>
                                            <p:cond delay="459"/>
                                          </p:stCondLst>
                                        </p:cTn>
                                        <p:tgtEl>
                                          <p:spTgt spid="23"/>
                                        </p:tgtEl>
                                      </p:cBhvr>
                                      <p:to x="100000" y="100000"/>
                                    </p:animScale>
                                  </p:childTnLst>
                                </p:cTn>
                              </p:par>
                              <p:par>
                                <p:cTn id="47" presetID="26" presetClass="entr" presetSubtype="0" fill="hold" nodeType="withEffect">
                                  <p:stCondLst>
                                    <p:cond delay="500"/>
                                  </p:stCondLst>
                                  <p:childTnLst>
                                    <p:set>
                                      <p:cBhvr>
                                        <p:cTn id="48" dur="1" fill="hold">
                                          <p:stCondLst>
                                            <p:cond delay="0"/>
                                          </p:stCondLst>
                                        </p:cTn>
                                        <p:tgtEl>
                                          <p:spTgt spid="31"/>
                                        </p:tgtEl>
                                        <p:attrNameLst>
                                          <p:attrName>style.visibility</p:attrName>
                                        </p:attrNameLst>
                                      </p:cBhvr>
                                      <p:to>
                                        <p:strVal val="visible"/>
                                      </p:to>
                                    </p:set>
                                    <p:animEffect transition="in" filter="wipe(down)">
                                      <p:cBhvr>
                                        <p:cTn id="49" dur="145">
                                          <p:stCondLst>
                                            <p:cond delay="0"/>
                                          </p:stCondLst>
                                        </p:cTn>
                                        <p:tgtEl>
                                          <p:spTgt spid="31"/>
                                        </p:tgtEl>
                                      </p:cBhvr>
                                    </p:animEffect>
                                    <p:anim calcmode="lin" valueType="num">
                                      <p:cBhvr>
                                        <p:cTn id="50" dur="455"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51" dur="166"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52" dur="166" tmFilter="0, 0; 0.125,0.2665; 0.25,0.4; 0.375,0.465; 0.5,0.5;  0.625,0.535; 0.75,0.6; 0.875,0.7335; 1,1">
                                          <p:stCondLst>
                                            <p:cond delay="166"/>
                                          </p:stCondLst>
                                        </p:cTn>
                                        <p:tgtEl>
                                          <p:spTgt spid="31"/>
                                        </p:tgtEl>
                                        <p:attrNameLst>
                                          <p:attrName>ppt_y</p:attrName>
                                        </p:attrNameLst>
                                      </p:cBhvr>
                                      <p:tavLst>
                                        <p:tav tm="0" fmla="#ppt_y-sin(pi*$)/9">
                                          <p:val>
                                            <p:fltVal val="0"/>
                                          </p:val>
                                        </p:tav>
                                        <p:tav tm="100000">
                                          <p:val>
                                            <p:fltVal val="1"/>
                                          </p:val>
                                        </p:tav>
                                      </p:tavLst>
                                    </p:anim>
                                    <p:anim calcmode="lin" valueType="num">
                                      <p:cBhvr>
                                        <p:cTn id="53" dur="83" tmFilter="0, 0; 0.125,0.2665; 0.25,0.4; 0.375,0.465; 0.5,0.5;  0.625,0.535; 0.75,0.6; 0.875,0.7335; 1,1">
                                          <p:stCondLst>
                                            <p:cond delay="331"/>
                                          </p:stCondLst>
                                        </p:cTn>
                                        <p:tgtEl>
                                          <p:spTgt spid="31"/>
                                        </p:tgtEl>
                                        <p:attrNameLst>
                                          <p:attrName>ppt_y</p:attrName>
                                        </p:attrNameLst>
                                      </p:cBhvr>
                                      <p:tavLst>
                                        <p:tav tm="0" fmla="#ppt_y-sin(pi*$)/27">
                                          <p:val>
                                            <p:fltVal val="0"/>
                                          </p:val>
                                        </p:tav>
                                        <p:tav tm="100000">
                                          <p:val>
                                            <p:fltVal val="1"/>
                                          </p:val>
                                        </p:tav>
                                      </p:tavLst>
                                    </p:anim>
                                    <p:anim calcmode="lin" valueType="num">
                                      <p:cBhvr>
                                        <p:cTn id="54" dur="41" tmFilter="0, 0; 0.125,0.2665; 0.25,0.4; 0.375,0.465; 0.5,0.5;  0.625,0.535; 0.75,0.6; 0.875,0.7335; 1,1">
                                          <p:stCondLst>
                                            <p:cond delay="414"/>
                                          </p:stCondLst>
                                        </p:cTn>
                                        <p:tgtEl>
                                          <p:spTgt spid="31"/>
                                        </p:tgtEl>
                                        <p:attrNameLst>
                                          <p:attrName>ppt_y</p:attrName>
                                        </p:attrNameLst>
                                      </p:cBhvr>
                                      <p:tavLst>
                                        <p:tav tm="0" fmla="#ppt_y-sin(pi*$)/81">
                                          <p:val>
                                            <p:fltVal val="0"/>
                                          </p:val>
                                        </p:tav>
                                        <p:tav tm="100000">
                                          <p:val>
                                            <p:fltVal val="1"/>
                                          </p:val>
                                        </p:tav>
                                      </p:tavLst>
                                    </p:anim>
                                    <p:animScale>
                                      <p:cBhvr>
                                        <p:cTn id="55" dur="6">
                                          <p:stCondLst>
                                            <p:cond delay="162"/>
                                          </p:stCondLst>
                                        </p:cTn>
                                        <p:tgtEl>
                                          <p:spTgt spid="31"/>
                                        </p:tgtEl>
                                      </p:cBhvr>
                                      <p:to x="100000" y="60000"/>
                                    </p:animScale>
                                    <p:animScale>
                                      <p:cBhvr>
                                        <p:cTn id="56" dur="41" decel="50000">
                                          <p:stCondLst>
                                            <p:cond delay="169"/>
                                          </p:stCondLst>
                                        </p:cTn>
                                        <p:tgtEl>
                                          <p:spTgt spid="31"/>
                                        </p:tgtEl>
                                      </p:cBhvr>
                                      <p:to x="100000" y="100000"/>
                                    </p:animScale>
                                    <p:animScale>
                                      <p:cBhvr>
                                        <p:cTn id="57" dur="6">
                                          <p:stCondLst>
                                            <p:cond delay="328"/>
                                          </p:stCondLst>
                                        </p:cTn>
                                        <p:tgtEl>
                                          <p:spTgt spid="31"/>
                                        </p:tgtEl>
                                      </p:cBhvr>
                                      <p:to x="100000" y="80000"/>
                                    </p:animScale>
                                    <p:animScale>
                                      <p:cBhvr>
                                        <p:cTn id="58" dur="41" decel="50000">
                                          <p:stCondLst>
                                            <p:cond delay="335"/>
                                          </p:stCondLst>
                                        </p:cTn>
                                        <p:tgtEl>
                                          <p:spTgt spid="31"/>
                                        </p:tgtEl>
                                      </p:cBhvr>
                                      <p:to x="100000" y="100000"/>
                                    </p:animScale>
                                    <p:animScale>
                                      <p:cBhvr>
                                        <p:cTn id="59" dur="6">
                                          <p:stCondLst>
                                            <p:cond delay="410"/>
                                          </p:stCondLst>
                                        </p:cTn>
                                        <p:tgtEl>
                                          <p:spTgt spid="31"/>
                                        </p:tgtEl>
                                      </p:cBhvr>
                                      <p:to x="100000" y="90000"/>
                                    </p:animScale>
                                    <p:animScale>
                                      <p:cBhvr>
                                        <p:cTn id="60" dur="41" decel="50000">
                                          <p:stCondLst>
                                            <p:cond delay="417"/>
                                          </p:stCondLst>
                                        </p:cTn>
                                        <p:tgtEl>
                                          <p:spTgt spid="31"/>
                                        </p:tgtEl>
                                      </p:cBhvr>
                                      <p:to x="100000" y="100000"/>
                                    </p:animScale>
                                    <p:animScale>
                                      <p:cBhvr>
                                        <p:cTn id="61" dur="6">
                                          <p:stCondLst>
                                            <p:cond delay="452"/>
                                          </p:stCondLst>
                                        </p:cTn>
                                        <p:tgtEl>
                                          <p:spTgt spid="31"/>
                                        </p:tgtEl>
                                      </p:cBhvr>
                                      <p:to x="100000" y="95000"/>
                                    </p:animScale>
                                    <p:animScale>
                                      <p:cBhvr>
                                        <p:cTn id="62" dur="41" decel="50000">
                                          <p:stCondLst>
                                            <p:cond delay="459"/>
                                          </p:stCondLst>
                                        </p:cTn>
                                        <p:tgtEl>
                                          <p:spTgt spid="31"/>
                                        </p:tgtEl>
                                      </p:cBhvr>
                                      <p:to x="100000" y="100000"/>
                                    </p:animScale>
                                  </p:childTnLst>
                                </p:cTn>
                              </p:par>
                              <p:par>
                                <p:cTn id="63" presetID="26" presetClass="entr" presetSubtype="0" fill="hold" nodeType="withEffect">
                                  <p:stCondLst>
                                    <p:cond delay="700"/>
                                  </p:stCondLst>
                                  <p:childTnLst>
                                    <p:set>
                                      <p:cBhvr>
                                        <p:cTn id="64" dur="1" fill="hold">
                                          <p:stCondLst>
                                            <p:cond delay="0"/>
                                          </p:stCondLst>
                                        </p:cTn>
                                        <p:tgtEl>
                                          <p:spTgt spid="39"/>
                                        </p:tgtEl>
                                        <p:attrNameLst>
                                          <p:attrName>style.visibility</p:attrName>
                                        </p:attrNameLst>
                                      </p:cBhvr>
                                      <p:to>
                                        <p:strVal val="visible"/>
                                      </p:to>
                                    </p:set>
                                    <p:animEffect transition="in" filter="wipe(down)">
                                      <p:cBhvr>
                                        <p:cTn id="65" dur="145">
                                          <p:stCondLst>
                                            <p:cond delay="0"/>
                                          </p:stCondLst>
                                        </p:cTn>
                                        <p:tgtEl>
                                          <p:spTgt spid="39"/>
                                        </p:tgtEl>
                                      </p:cBhvr>
                                    </p:animEffect>
                                    <p:anim calcmode="lin" valueType="num">
                                      <p:cBhvr>
                                        <p:cTn id="66" dur="455"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67" dur="166"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68" dur="166" tmFilter="0, 0; 0.125,0.2665; 0.25,0.4; 0.375,0.465; 0.5,0.5;  0.625,0.535; 0.75,0.6; 0.875,0.7335; 1,1">
                                          <p:stCondLst>
                                            <p:cond delay="166"/>
                                          </p:stCondLst>
                                        </p:cTn>
                                        <p:tgtEl>
                                          <p:spTgt spid="39"/>
                                        </p:tgtEl>
                                        <p:attrNameLst>
                                          <p:attrName>ppt_y</p:attrName>
                                        </p:attrNameLst>
                                      </p:cBhvr>
                                      <p:tavLst>
                                        <p:tav tm="0" fmla="#ppt_y-sin(pi*$)/9">
                                          <p:val>
                                            <p:fltVal val="0"/>
                                          </p:val>
                                        </p:tav>
                                        <p:tav tm="100000">
                                          <p:val>
                                            <p:fltVal val="1"/>
                                          </p:val>
                                        </p:tav>
                                      </p:tavLst>
                                    </p:anim>
                                    <p:anim calcmode="lin" valueType="num">
                                      <p:cBhvr>
                                        <p:cTn id="69" dur="83" tmFilter="0, 0; 0.125,0.2665; 0.25,0.4; 0.375,0.465; 0.5,0.5;  0.625,0.535; 0.75,0.6; 0.875,0.7335; 1,1">
                                          <p:stCondLst>
                                            <p:cond delay="331"/>
                                          </p:stCondLst>
                                        </p:cTn>
                                        <p:tgtEl>
                                          <p:spTgt spid="39"/>
                                        </p:tgtEl>
                                        <p:attrNameLst>
                                          <p:attrName>ppt_y</p:attrName>
                                        </p:attrNameLst>
                                      </p:cBhvr>
                                      <p:tavLst>
                                        <p:tav tm="0" fmla="#ppt_y-sin(pi*$)/27">
                                          <p:val>
                                            <p:fltVal val="0"/>
                                          </p:val>
                                        </p:tav>
                                        <p:tav tm="100000">
                                          <p:val>
                                            <p:fltVal val="1"/>
                                          </p:val>
                                        </p:tav>
                                      </p:tavLst>
                                    </p:anim>
                                    <p:anim calcmode="lin" valueType="num">
                                      <p:cBhvr>
                                        <p:cTn id="70" dur="41" tmFilter="0, 0; 0.125,0.2665; 0.25,0.4; 0.375,0.465; 0.5,0.5;  0.625,0.535; 0.75,0.6; 0.875,0.7335; 1,1">
                                          <p:stCondLst>
                                            <p:cond delay="414"/>
                                          </p:stCondLst>
                                        </p:cTn>
                                        <p:tgtEl>
                                          <p:spTgt spid="39"/>
                                        </p:tgtEl>
                                        <p:attrNameLst>
                                          <p:attrName>ppt_y</p:attrName>
                                        </p:attrNameLst>
                                      </p:cBhvr>
                                      <p:tavLst>
                                        <p:tav tm="0" fmla="#ppt_y-sin(pi*$)/81">
                                          <p:val>
                                            <p:fltVal val="0"/>
                                          </p:val>
                                        </p:tav>
                                        <p:tav tm="100000">
                                          <p:val>
                                            <p:fltVal val="1"/>
                                          </p:val>
                                        </p:tav>
                                      </p:tavLst>
                                    </p:anim>
                                    <p:animScale>
                                      <p:cBhvr>
                                        <p:cTn id="71" dur="6">
                                          <p:stCondLst>
                                            <p:cond delay="162"/>
                                          </p:stCondLst>
                                        </p:cTn>
                                        <p:tgtEl>
                                          <p:spTgt spid="39"/>
                                        </p:tgtEl>
                                      </p:cBhvr>
                                      <p:to x="100000" y="60000"/>
                                    </p:animScale>
                                    <p:animScale>
                                      <p:cBhvr>
                                        <p:cTn id="72" dur="41" decel="50000">
                                          <p:stCondLst>
                                            <p:cond delay="169"/>
                                          </p:stCondLst>
                                        </p:cTn>
                                        <p:tgtEl>
                                          <p:spTgt spid="39"/>
                                        </p:tgtEl>
                                      </p:cBhvr>
                                      <p:to x="100000" y="100000"/>
                                    </p:animScale>
                                    <p:animScale>
                                      <p:cBhvr>
                                        <p:cTn id="73" dur="6">
                                          <p:stCondLst>
                                            <p:cond delay="328"/>
                                          </p:stCondLst>
                                        </p:cTn>
                                        <p:tgtEl>
                                          <p:spTgt spid="39"/>
                                        </p:tgtEl>
                                      </p:cBhvr>
                                      <p:to x="100000" y="80000"/>
                                    </p:animScale>
                                    <p:animScale>
                                      <p:cBhvr>
                                        <p:cTn id="74" dur="41" decel="50000">
                                          <p:stCondLst>
                                            <p:cond delay="335"/>
                                          </p:stCondLst>
                                        </p:cTn>
                                        <p:tgtEl>
                                          <p:spTgt spid="39"/>
                                        </p:tgtEl>
                                      </p:cBhvr>
                                      <p:to x="100000" y="100000"/>
                                    </p:animScale>
                                    <p:animScale>
                                      <p:cBhvr>
                                        <p:cTn id="75" dur="6">
                                          <p:stCondLst>
                                            <p:cond delay="410"/>
                                          </p:stCondLst>
                                        </p:cTn>
                                        <p:tgtEl>
                                          <p:spTgt spid="39"/>
                                        </p:tgtEl>
                                      </p:cBhvr>
                                      <p:to x="100000" y="90000"/>
                                    </p:animScale>
                                    <p:animScale>
                                      <p:cBhvr>
                                        <p:cTn id="76" dur="41" decel="50000">
                                          <p:stCondLst>
                                            <p:cond delay="417"/>
                                          </p:stCondLst>
                                        </p:cTn>
                                        <p:tgtEl>
                                          <p:spTgt spid="39"/>
                                        </p:tgtEl>
                                      </p:cBhvr>
                                      <p:to x="100000" y="100000"/>
                                    </p:animScale>
                                    <p:animScale>
                                      <p:cBhvr>
                                        <p:cTn id="77" dur="6">
                                          <p:stCondLst>
                                            <p:cond delay="452"/>
                                          </p:stCondLst>
                                        </p:cTn>
                                        <p:tgtEl>
                                          <p:spTgt spid="39"/>
                                        </p:tgtEl>
                                      </p:cBhvr>
                                      <p:to x="100000" y="95000"/>
                                    </p:animScale>
                                    <p:animScale>
                                      <p:cBhvr>
                                        <p:cTn id="78" dur="41" decel="50000">
                                          <p:stCondLst>
                                            <p:cond delay="459"/>
                                          </p:stCondLst>
                                        </p:cTn>
                                        <p:tgtEl>
                                          <p:spTgt spid="39"/>
                                        </p:tgtEl>
                                      </p:cBhvr>
                                      <p:to x="100000" y="100000"/>
                                    </p:animScale>
                                  </p:childTnLst>
                                </p:cTn>
                              </p:par>
                              <p:par>
                                <p:cTn id="79" presetID="26" presetClass="entr" presetSubtype="0" fill="hold" nodeType="withEffect">
                                  <p:stCondLst>
                                    <p:cond delay="1000"/>
                                  </p:stCondLst>
                                  <p:childTnLst>
                                    <p:set>
                                      <p:cBhvr>
                                        <p:cTn id="80" dur="1" fill="hold">
                                          <p:stCondLst>
                                            <p:cond delay="0"/>
                                          </p:stCondLst>
                                        </p:cTn>
                                        <p:tgtEl>
                                          <p:spTgt spid="47"/>
                                        </p:tgtEl>
                                        <p:attrNameLst>
                                          <p:attrName>style.visibility</p:attrName>
                                        </p:attrNameLst>
                                      </p:cBhvr>
                                      <p:to>
                                        <p:strVal val="visible"/>
                                      </p:to>
                                    </p:set>
                                    <p:animEffect transition="in" filter="wipe(down)">
                                      <p:cBhvr>
                                        <p:cTn id="81" dur="145">
                                          <p:stCondLst>
                                            <p:cond delay="0"/>
                                          </p:stCondLst>
                                        </p:cTn>
                                        <p:tgtEl>
                                          <p:spTgt spid="47"/>
                                        </p:tgtEl>
                                      </p:cBhvr>
                                    </p:animEffect>
                                    <p:anim calcmode="lin" valueType="num">
                                      <p:cBhvr>
                                        <p:cTn id="82" dur="455" tmFilter="0,0; 0.14,0.36; 0.43,0.73; 0.71,0.91; 1.0,1.0">
                                          <p:stCondLst>
                                            <p:cond delay="0"/>
                                          </p:stCondLst>
                                        </p:cTn>
                                        <p:tgtEl>
                                          <p:spTgt spid="47"/>
                                        </p:tgtEl>
                                        <p:attrNameLst>
                                          <p:attrName>ppt_x</p:attrName>
                                        </p:attrNameLst>
                                      </p:cBhvr>
                                      <p:tavLst>
                                        <p:tav tm="0">
                                          <p:val>
                                            <p:strVal val="#ppt_x-0.25"/>
                                          </p:val>
                                        </p:tav>
                                        <p:tav tm="100000">
                                          <p:val>
                                            <p:strVal val="#ppt_x"/>
                                          </p:val>
                                        </p:tav>
                                      </p:tavLst>
                                    </p:anim>
                                    <p:anim calcmode="lin" valueType="num">
                                      <p:cBhvr>
                                        <p:cTn id="83" dur="166" tmFilter="0.0,0.0; 0.25,0.07; 0.50,0.2; 0.75,0.467; 1.0,1.0">
                                          <p:stCondLst>
                                            <p:cond delay="0"/>
                                          </p:stCondLst>
                                        </p:cTn>
                                        <p:tgtEl>
                                          <p:spTgt spid="47"/>
                                        </p:tgtEl>
                                        <p:attrNameLst>
                                          <p:attrName>ppt_y</p:attrName>
                                        </p:attrNameLst>
                                      </p:cBhvr>
                                      <p:tavLst>
                                        <p:tav tm="0" fmla="#ppt_y-sin(pi*$)/3">
                                          <p:val>
                                            <p:fltVal val="0.5"/>
                                          </p:val>
                                        </p:tav>
                                        <p:tav tm="100000">
                                          <p:val>
                                            <p:fltVal val="1"/>
                                          </p:val>
                                        </p:tav>
                                      </p:tavLst>
                                    </p:anim>
                                    <p:anim calcmode="lin" valueType="num">
                                      <p:cBhvr>
                                        <p:cTn id="84" dur="166" tmFilter="0, 0; 0.125,0.2665; 0.25,0.4; 0.375,0.465; 0.5,0.5;  0.625,0.535; 0.75,0.6; 0.875,0.7335; 1,1">
                                          <p:stCondLst>
                                            <p:cond delay="166"/>
                                          </p:stCondLst>
                                        </p:cTn>
                                        <p:tgtEl>
                                          <p:spTgt spid="47"/>
                                        </p:tgtEl>
                                        <p:attrNameLst>
                                          <p:attrName>ppt_y</p:attrName>
                                        </p:attrNameLst>
                                      </p:cBhvr>
                                      <p:tavLst>
                                        <p:tav tm="0" fmla="#ppt_y-sin(pi*$)/9">
                                          <p:val>
                                            <p:fltVal val="0"/>
                                          </p:val>
                                        </p:tav>
                                        <p:tav tm="100000">
                                          <p:val>
                                            <p:fltVal val="1"/>
                                          </p:val>
                                        </p:tav>
                                      </p:tavLst>
                                    </p:anim>
                                    <p:anim calcmode="lin" valueType="num">
                                      <p:cBhvr>
                                        <p:cTn id="85" dur="83" tmFilter="0, 0; 0.125,0.2665; 0.25,0.4; 0.375,0.465; 0.5,0.5;  0.625,0.535; 0.75,0.6; 0.875,0.7335; 1,1">
                                          <p:stCondLst>
                                            <p:cond delay="331"/>
                                          </p:stCondLst>
                                        </p:cTn>
                                        <p:tgtEl>
                                          <p:spTgt spid="47"/>
                                        </p:tgtEl>
                                        <p:attrNameLst>
                                          <p:attrName>ppt_y</p:attrName>
                                        </p:attrNameLst>
                                      </p:cBhvr>
                                      <p:tavLst>
                                        <p:tav tm="0" fmla="#ppt_y-sin(pi*$)/27">
                                          <p:val>
                                            <p:fltVal val="0"/>
                                          </p:val>
                                        </p:tav>
                                        <p:tav tm="100000">
                                          <p:val>
                                            <p:fltVal val="1"/>
                                          </p:val>
                                        </p:tav>
                                      </p:tavLst>
                                    </p:anim>
                                    <p:anim calcmode="lin" valueType="num">
                                      <p:cBhvr>
                                        <p:cTn id="86" dur="41" tmFilter="0, 0; 0.125,0.2665; 0.25,0.4; 0.375,0.465; 0.5,0.5;  0.625,0.535; 0.75,0.6; 0.875,0.7335; 1,1">
                                          <p:stCondLst>
                                            <p:cond delay="414"/>
                                          </p:stCondLst>
                                        </p:cTn>
                                        <p:tgtEl>
                                          <p:spTgt spid="47"/>
                                        </p:tgtEl>
                                        <p:attrNameLst>
                                          <p:attrName>ppt_y</p:attrName>
                                        </p:attrNameLst>
                                      </p:cBhvr>
                                      <p:tavLst>
                                        <p:tav tm="0" fmla="#ppt_y-sin(pi*$)/81">
                                          <p:val>
                                            <p:fltVal val="0"/>
                                          </p:val>
                                        </p:tav>
                                        <p:tav tm="100000">
                                          <p:val>
                                            <p:fltVal val="1"/>
                                          </p:val>
                                        </p:tav>
                                      </p:tavLst>
                                    </p:anim>
                                    <p:animScale>
                                      <p:cBhvr>
                                        <p:cTn id="87" dur="6">
                                          <p:stCondLst>
                                            <p:cond delay="162"/>
                                          </p:stCondLst>
                                        </p:cTn>
                                        <p:tgtEl>
                                          <p:spTgt spid="47"/>
                                        </p:tgtEl>
                                      </p:cBhvr>
                                      <p:to x="100000" y="60000"/>
                                    </p:animScale>
                                    <p:animScale>
                                      <p:cBhvr>
                                        <p:cTn id="88" dur="41" decel="50000">
                                          <p:stCondLst>
                                            <p:cond delay="169"/>
                                          </p:stCondLst>
                                        </p:cTn>
                                        <p:tgtEl>
                                          <p:spTgt spid="47"/>
                                        </p:tgtEl>
                                      </p:cBhvr>
                                      <p:to x="100000" y="100000"/>
                                    </p:animScale>
                                    <p:animScale>
                                      <p:cBhvr>
                                        <p:cTn id="89" dur="6">
                                          <p:stCondLst>
                                            <p:cond delay="328"/>
                                          </p:stCondLst>
                                        </p:cTn>
                                        <p:tgtEl>
                                          <p:spTgt spid="47"/>
                                        </p:tgtEl>
                                      </p:cBhvr>
                                      <p:to x="100000" y="80000"/>
                                    </p:animScale>
                                    <p:animScale>
                                      <p:cBhvr>
                                        <p:cTn id="90" dur="41" decel="50000">
                                          <p:stCondLst>
                                            <p:cond delay="335"/>
                                          </p:stCondLst>
                                        </p:cTn>
                                        <p:tgtEl>
                                          <p:spTgt spid="47"/>
                                        </p:tgtEl>
                                      </p:cBhvr>
                                      <p:to x="100000" y="100000"/>
                                    </p:animScale>
                                    <p:animScale>
                                      <p:cBhvr>
                                        <p:cTn id="91" dur="6">
                                          <p:stCondLst>
                                            <p:cond delay="410"/>
                                          </p:stCondLst>
                                        </p:cTn>
                                        <p:tgtEl>
                                          <p:spTgt spid="47"/>
                                        </p:tgtEl>
                                      </p:cBhvr>
                                      <p:to x="100000" y="90000"/>
                                    </p:animScale>
                                    <p:animScale>
                                      <p:cBhvr>
                                        <p:cTn id="92" dur="41" decel="50000">
                                          <p:stCondLst>
                                            <p:cond delay="417"/>
                                          </p:stCondLst>
                                        </p:cTn>
                                        <p:tgtEl>
                                          <p:spTgt spid="47"/>
                                        </p:tgtEl>
                                      </p:cBhvr>
                                      <p:to x="100000" y="100000"/>
                                    </p:animScale>
                                    <p:animScale>
                                      <p:cBhvr>
                                        <p:cTn id="93" dur="6">
                                          <p:stCondLst>
                                            <p:cond delay="452"/>
                                          </p:stCondLst>
                                        </p:cTn>
                                        <p:tgtEl>
                                          <p:spTgt spid="47"/>
                                        </p:tgtEl>
                                      </p:cBhvr>
                                      <p:to x="100000" y="95000"/>
                                    </p:animScale>
                                    <p:animScale>
                                      <p:cBhvr>
                                        <p:cTn id="94" dur="41" decel="50000">
                                          <p:stCondLst>
                                            <p:cond delay="459"/>
                                          </p:stCondLst>
                                        </p:cTn>
                                        <p:tgtEl>
                                          <p:spTgt spid="47"/>
                                        </p:tgtEl>
                                      </p:cBhvr>
                                      <p:to x="100000" y="100000"/>
                                    </p:animScale>
                                  </p:childTnLst>
                                </p:cTn>
                              </p:par>
                              <p:par>
                                <p:cTn id="95" presetID="26" presetClass="entr" presetSubtype="0" fill="hold" nodeType="withEffect">
                                  <p:stCondLst>
                                    <p:cond delay="800"/>
                                  </p:stCondLst>
                                  <p:childTnLst>
                                    <p:set>
                                      <p:cBhvr>
                                        <p:cTn id="96" dur="1" fill="hold">
                                          <p:stCondLst>
                                            <p:cond delay="0"/>
                                          </p:stCondLst>
                                        </p:cTn>
                                        <p:tgtEl>
                                          <p:spTgt spid="55"/>
                                        </p:tgtEl>
                                        <p:attrNameLst>
                                          <p:attrName>style.visibility</p:attrName>
                                        </p:attrNameLst>
                                      </p:cBhvr>
                                      <p:to>
                                        <p:strVal val="visible"/>
                                      </p:to>
                                    </p:set>
                                    <p:animEffect transition="in" filter="wipe(down)">
                                      <p:cBhvr>
                                        <p:cTn id="97" dur="145">
                                          <p:stCondLst>
                                            <p:cond delay="0"/>
                                          </p:stCondLst>
                                        </p:cTn>
                                        <p:tgtEl>
                                          <p:spTgt spid="55"/>
                                        </p:tgtEl>
                                      </p:cBhvr>
                                    </p:animEffect>
                                    <p:anim calcmode="lin" valueType="num">
                                      <p:cBhvr>
                                        <p:cTn id="98" dur="455" tmFilter="0,0; 0.14,0.36; 0.43,0.73; 0.71,0.91; 1.0,1.0">
                                          <p:stCondLst>
                                            <p:cond delay="0"/>
                                          </p:stCondLst>
                                        </p:cTn>
                                        <p:tgtEl>
                                          <p:spTgt spid="55"/>
                                        </p:tgtEl>
                                        <p:attrNameLst>
                                          <p:attrName>ppt_x</p:attrName>
                                        </p:attrNameLst>
                                      </p:cBhvr>
                                      <p:tavLst>
                                        <p:tav tm="0">
                                          <p:val>
                                            <p:strVal val="#ppt_x-0.25"/>
                                          </p:val>
                                        </p:tav>
                                        <p:tav tm="100000">
                                          <p:val>
                                            <p:strVal val="#ppt_x"/>
                                          </p:val>
                                        </p:tav>
                                      </p:tavLst>
                                    </p:anim>
                                    <p:anim calcmode="lin" valueType="num">
                                      <p:cBhvr>
                                        <p:cTn id="99" dur="166" tmFilter="0.0,0.0; 0.25,0.07; 0.50,0.2; 0.75,0.467; 1.0,1.0">
                                          <p:stCondLst>
                                            <p:cond delay="0"/>
                                          </p:stCondLst>
                                        </p:cTn>
                                        <p:tgtEl>
                                          <p:spTgt spid="55"/>
                                        </p:tgtEl>
                                        <p:attrNameLst>
                                          <p:attrName>ppt_y</p:attrName>
                                        </p:attrNameLst>
                                      </p:cBhvr>
                                      <p:tavLst>
                                        <p:tav tm="0" fmla="#ppt_y-sin(pi*$)/3">
                                          <p:val>
                                            <p:fltVal val="0.5"/>
                                          </p:val>
                                        </p:tav>
                                        <p:tav tm="100000">
                                          <p:val>
                                            <p:fltVal val="1"/>
                                          </p:val>
                                        </p:tav>
                                      </p:tavLst>
                                    </p:anim>
                                    <p:anim calcmode="lin" valueType="num">
                                      <p:cBhvr>
                                        <p:cTn id="100" dur="166" tmFilter="0, 0; 0.125,0.2665; 0.25,0.4; 0.375,0.465; 0.5,0.5;  0.625,0.535; 0.75,0.6; 0.875,0.7335; 1,1">
                                          <p:stCondLst>
                                            <p:cond delay="166"/>
                                          </p:stCondLst>
                                        </p:cTn>
                                        <p:tgtEl>
                                          <p:spTgt spid="55"/>
                                        </p:tgtEl>
                                        <p:attrNameLst>
                                          <p:attrName>ppt_y</p:attrName>
                                        </p:attrNameLst>
                                      </p:cBhvr>
                                      <p:tavLst>
                                        <p:tav tm="0" fmla="#ppt_y-sin(pi*$)/9">
                                          <p:val>
                                            <p:fltVal val="0"/>
                                          </p:val>
                                        </p:tav>
                                        <p:tav tm="100000">
                                          <p:val>
                                            <p:fltVal val="1"/>
                                          </p:val>
                                        </p:tav>
                                      </p:tavLst>
                                    </p:anim>
                                    <p:anim calcmode="lin" valueType="num">
                                      <p:cBhvr>
                                        <p:cTn id="101" dur="83" tmFilter="0, 0; 0.125,0.2665; 0.25,0.4; 0.375,0.465; 0.5,0.5;  0.625,0.535; 0.75,0.6; 0.875,0.7335; 1,1">
                                          <p:stCondLst>
                                            <p:cond delay="331"/>
                                          </p:stCondLst>
                                        </p:cTn>
                                        <p:tgtEl>
                                          <p:spTgt spid="55"/>
                                        </p:tgtEl>
                                        <p:attrNameLst>
                                          <p:attrName>ppt_y</p:attrName>
                                        </p:attrNameLst>
                                      </p:cBhvr>
                                      <p:tavLst>
                                        <p:tav tm="0" fmla="#ppt_y-sin(pi*$)/27">
                                          <p:val>
                                            <p:fltVal val="0"/>
                                          </p:val>
                                        </p:tav>
                                        <p:tav tm="100000">
                                          <p:val>
                                            <p:fltVal val="1"/>
                                          </p:val>
                                        </p:tav>
                                      </p:tavLst>
                                    </p:anim>
                                    <p:anim calcmode="lin" valueType="num">
                                      <p:cBhvr>
                                        <p:cTn id="102" dur="41" tmFilter="0, 0; 0.125,0.2665; 0.25,0.4; 0.375,0.465; 0.5,0.5;  0.625,0.535; 0.75,0.6; 0.875,0.7335; 1,1">
                                          <p:stCondLst>
                                            <p:cond delay="414"/>
                                          </p:stCondLst>
                                        </p:cTn>
                                        <p:tgtEl>
                                          <p:spTgt spid="55"/>
                                        </p:tgtEl>
                                        <p:attrNameLst>
                                          <p:attrName>ppt_y</p:attrName>
                                        </p:attrNameLst>
                                      </p:cBhvr>
                                      <p:tavLst>
                                        <p:tav tm="0" fmla="#ppt_y-sin(pi*$)/81">
                                          <p:val>
                                            <p:fltVal val="0"/>
                                          </p:val>
                                        </p:tav>
                                        <p:tav tm="100000">
                                          <p:val>
                                            <p:fltVal val="1"/>
                                          </p:val>
                                        </p:tav>
                                      </p:tavLst>
                                    </p:anim>
                                    <p:animScale>
                                      <p:cBhvr>
                                        <p:cTn id="103" dur="6">
                                          <p:stCondLst>
                                            <p:cond delay="162"/>
                                          </p:stCondLst>
                                        </p:cTn>
                                        <p:tgtEl>
                                          <p:spTgt spid="55"/>
                                        </p:tgtEl>
                                      </p:cBhvr>
                                      <p:to x="100000" y="60000"/>
                                    </p:animScale>
                                    <p:animScale>
                                      <p:cBhvr>
                                        <p:cTn id="104" dur="41" decel="50000">
                                          <p:stCondLst>
                                            <p:cond delay="169"/>
                                          </p:stCondLst>
                                        </p:cTn>
                                        <p:tgtEl>
                                          <p:spTgt spid="55"/>
                                        </p:tgtEl>
                                      </p:cBhvr>
                                      <p:to x="100000" y="100000"/>
                                    </p:animScale>
                                    <p:animScale>
                                      <p:cBhvr>
                                        <p:cTn id="105" dur="6">
                                          <p:stCondLst>
                                            <p:cond delay="328"/>
                                          </p:stCondLst>
                                        </p:cTn>
                                        <p:tgtEl>
                                          <p:spTgt spid="55"/>
                                        </p:tgtEl>
                                      </p:cBhvr>
                                      <p:to x="100000" y="80000"/>
                                    </p:animScale>
                                    <p:animScale>
                                      <p:cBhvr>
                                        <p:cTn id="106" dur="41" decel="50000">
                                          <p:stCondLst>
                                            <p:cond delay="335"/>
                                          </p:stCondLst>
                                        </p:cTn>
                                        <p:tgtEl>
                                          <p:spTgt spid="55"/>
                                        </p:tgtEl>
                                      </p:cBhvr>
                                      <p:to x="100000" y="100000"/>
                                    </p:animScale>
                                    <p:animScale>
                                      <p:cBhvr>
                                        <p:cTn id="107" dur="6">
                                          <p:stCondLst>
                                            <p:cond delay="410"/>
                                          </p:stCondLst>
                                        </p:cTn>
                                        <p:tgtEl>
                                          <p:spTgt spid="55"/>
                                        </p:tgtEl>
                                      </p:cBhvr>
                                      <p:to x="100000" y="90000"/>
                                    </p:animScale>
                                    <p:animScale>
                                      <p:cBhvr>
                                        <p:cTn id="108" dur="41" decel="50000">
                                          <p:stCondLst>
                                            <p:cond delay="417"/>
                                          </p:stCondLst>
                                        </p:cTn>
                                        <p:tgtEl>
                                          <p:spTgt spid="55"/>
                                        </p:tgtEl>
                                      </p:cBhvr>
                                      <p:to x="100000" y="100000"/>
                                    </p:animScale>
                                    <p:animScale>
                                      <p:cBhvr>
                                        <p:cTn id="109" dur="6">
                                          <p:stCondLst>
                                            <p:cond delay="452"/>
                                          </p:stCondLst>
                                        </p:cTn>
                                        <p:tgtEl>
                                          <p:spTgt spid="55"/>
                                        </p:tgtEl>
                                      </p:cBhvr>
                                      <p:to x="100000" y="95000"/>
                                    </p:animScale>
                                    <p:animScale>
                                      <p:cBhvr>
                                        <p:cTn id="110" dur="41" decel="50000">
                                          <p:stCondLst>
                                            <p:cond delay="459"/>
                                          </p:stCondLst>
                                        </p:cTn>
                                        <p:tgtEl>
                                          <p:spTgt spid="55"/>
                                        </p:tgtEl>
                                      </p:cBhvr>
                                      <p:to x="100000" y="100000"/>
                                    </p:animScale>
                                  </p:childTnLst>
                                </p:cTn>
                              </p:par>
                              <p:par>
                                <p:cTn id="111" presetID="26" presetClass="entr" presetSubtype="0" fill="hold" nodeType="withEffect">
                                  <p:stCondLst>
                                    <p:cond delay="1100"/>
                                  </p:stCondLst>
                                  <p:childTnLst>
                                    <p:set>
                                      <p:cBhvr>
                                        <p:cTn id="112" dur="1" fill="hold">
                                          <p:stCondLst>
                                            <p:cond delay="0"/>
                                          </p:stCondLst>
                                        </p:cTn>
                                        <p:tgtEl>
                                          <p:spTgt spid="63"/>
                                        </p:tgtEl>
                                        <p:attrNameLst>
                                          <p:attrName>style.visibility</p:attrName>
                                        </p:attrNameLst>
                                      </p:cBhvr>
                                      <p:to>
                                        <p:strVal val="visible"/>
                                      </p:to>
                                    </p:set>
                                    <p:animEffect transition="in" filter="wipe(down)">
                                      <p:cBhvr>
                                        <p:cTn id="113" dur="145">
                                          <p:stCondLst>
                                            <p:cond delay="0"/>
                                          </p:stCondLst>
                                        </p:cTn>
                                        <p:tgtEl>
                                          <p:spTgt spid="63"/>
                                        </p:tgtEl>
                                      </p:cBhvr>
                                    </p:animEffect>
                                    <p:anim calcmode="lin" valueType="num">
                                      <p:cBhvr>
                                        <p:cTn id="114" dur="455" tmFilter="0,0; 0.14,0.36; 0.43,0.73; 0.71,0.91; 1.0,1.0">
                                          <p:stCondLst>
                                            <p:cond delay="0"/>
                                          </p:stCondLst>
                                        </p:cTn>
                                        <p:tgtEl>
                                          <p:spTgt spid="63"/>
                                        </p:tgtEl>
                                        <p:attrNameLst>
                                          <p:attrName>ppt_x</p:attrName>
                                        </p:attrNameLst>
                                      </p:cBhvr>
                                      <p:tavLst>
                                        <p:tav tm="0">
                                          <p:val>
                                            <p:strVal val="#ppt_x-0.25"/>
                                          </p:val>
                                        </p:tav>
                                        <p:tav tm="100000">
                                          <p:val>
                                            <p:strVal val="#ppt_x"/>
                                          </p:val>
                                        </p:tav>
                                      </p:tavLst>
                                    </p:anim>
                                    <p:anim calcmode="lin" valueType="num">
                                      <p:cBhvr>
                                        <p:cTn id="115" dur="166" tmFilter="0.0,0.0; 0.25,0.07; 0.50,0.2; 0.75,0.467; 1.0,1.0">
                                          <p:stCondLst>
                                            <p:cond delay="0"/>
                                          </p:stCondLst>
                                        </p:cTn>
                                        <p:tgtEl>
                                          <p:spTgt spid="63"/>
                                        </p:tgtEl>
                                        <p:attrNameLst>
                                          <p:attrName>ppt_y</p:attrName>
                                        </p:attrNameLst>
                                      </p:cBhvr>
                                      <p:tavLst>
                                        <p:tav tm="0" fmla="#ppt_y-sin(pi*$)/3">
                                          <p:val>
                                            <p:fltVal val="0.5"/>
                                          </p:val>
                                        </p:tav>
                                        <p:tav tm="100000">
                                          <p:val>
                                            <p:fltVal val="1"/>
                                          </p:val>
                                        </p:tav>
                                      </p:tavLst>
                                    </p:anim>
                                    <p:anim calcmode="lin" valueType="num">
                                      <p:cBhvr>
                                        <p:cTn id="116" dur="166" tmFilter="0, 0; 0.125,0.2665; 0.25,0.4; 0.375,0.465; 0.5,0.5;  0.625,0.535; 0.75,0.6; 0.875,0.7335; 1,1">
                                          <p:stCondLst>
                                            <p:cond delay="166"/>
                                          </p:stCondLst>
                                        </p:cTn>
                                        <p:tgtEl>
                                          <p:spTgt spid="63"/>
                                        </p:tgtEl>
                                        <p:attrNameLst>
                                          <p:attrName>ppt_y</p:attrName>
                                        </p:attrNameLst>
                                      </p:cBhvr>
                                      <p:tavLst>
                                        <p:tav tm="0" fmla="#ppt_y-sin(pi*$)/9">
                                          <p:val>
                                            <p:fltVal val="0"/>
                                          </p:val>
                                        </p:tav>
                                        <p:tav tm="100000">
                                          <p:val>
                                            <p:fltVal val="1"/>
                                          </p:val>
                                        </p:tav>
                                      </p:tavLst>
                                    </p:anim>
                                    <p:anim calcmode="lin" valueType="num">
                                      <p:cBhvr>
                                        <p:cTn id="117" dur="83" tmFilter="0, 0; 0.125,0.2665; 0.25,0.4; 0.375,0.465; 0.5,0.5;  0.625,0.535; 0.75,0.6; 0.875,0.7335; 1,1">
                                          <p:stCondLst>
                                            <p:cond delay="331"/>
                                          </p:stCondLst>
                                        </p:cTn>
                                        <p:tgtEl>
                                          <p:spTgt spid="63"/>
                                        </p:tgtEl>
                                        <p:attrNameLst>
                                          <p:attrName>ppt_y</p:attrName>
                                        </p:attrNameLst>
                                      </p:cBhvr>
                                      <p:tavLst>
                                        <p:tav tm="0" fmla="#ppt_y-sin(pi*$)/27">
                                          <p:val>
                                            <p:fltVal val="0"/>
                                          </p:val>
                                        </p:tav>
                                        <p:tav tm="100000">
                                          <p:val>
                                            <p:fltVal val="1"/>
                                          </p:val>
                                        </p:tav>
                                      </p:tavLst>
                                    </p:anim>
                                    <p:anim calcmode="lin" valueType="num">
                                      <p:cBhvr>
                                        <p:cTn id="118" dur="41" tmFilter="0, 0; 0.125,0.2665; 0.25,0.4; 0.375,0.465; 0.5,0.5;  0.625,0.535; 0.75,0.6; 0.875,0.7335; 1,1">
                                          <p:stCondLst>
                                            <p:cond delay="414"/>
                                          </p:stCondLst>
                                        </p:cTn>
                                        <p:tgtEl>
                                          <p:spTgt spid="63"/>
                                        </p:tgtEl>
                                        <p:attrNameLst>
                                          <p:attrName>ppt_y</p:attrName>
                                        </p:attrNameLst>
                                      </p:cBhvr>
                                      <p:tavLst>
                                        <p:tav tm="0" fmla="#ppt_y-sin(pi*$)/81">
                                          <p:val>
                                            <p:fltVal val="0"/>
                                          </p:val>
                                        </p:tav>
                                        <p:tav tm="100000">
                                          <p:val>
                                            <p:fltVal val="1"/>
                                          </p:val>
                                        </p:tav>
                                      </p:tavLst>
                                    </p:anim>
                                    <p:animScale>
                                      <p:cBhvr>
                                        <p:cTn id="119" dur="6">
                                          <p:stCondLst>
                                            <p:cond delay="162"/>
                                          </p:stCondLst>
                                        </p:cTn>
                                        <p:tgtEl>
                                          <p:spTgt spid="63"/>
                                        </p:tgtEl>
                                      </p:cBhvr>
                                      <p:to x="100000" y="60000"/>
                                    </p:animScale>
                                    <p:animScale>
                                      <p:cBhvr>
                                        <p:cTn id="120" dur="41" decel="50000">
                                          <p:stCondLst>
                                            <p:cond delay="169"/>
                                          </p:stCondLst>
                                        </p:cTn>
                                        <p:tgtEl>
                                          <p:spTgt spid="63"/>
                                        </p:tgtEl>
                                      </p:cBhvr>
                                      <p:to x="100000" y="100000"/>
                                    </p:animScale>
                                    <p:animScale>
                                      <p:cBhvr>
                                        <p:cTn id="121" dur="6">
                                          <p:stCondLst>
                                            <p:cond delay="328"/>
                                          </p:stCondLst>
                                        </p:cTn>
                                        <p:tgtEl>
                                          <p:spTgt spid="63"/>
                                        </p:tgtEl>
                                      </p:cBhvr>
                                      <p:to x="100000" y="80000"/>
                                    </p:animScale>
                                    <p:animScale>
                                      <p:cBhvr>
                                        <p:cTn id="122" dur="41" decel="50000">
                                          <p:stCondLst>
                                            <p:cond delay="335"/>
                                          </p:stCondLst>
                                        </p:cTn>
                                        <p:tgtEl>
                                          <p:spTgt spid="63"/>
                                        </p:tgtEl>
                                      </p:cBhvr>
                                      <p:to x="100000" y="100000"/>
                                    </p:animScale>
                                    <p:animScale>
                                      <p:cBhvr>
                                        <p:cTn id="123" dur="6">
                                          <p:stCondLst>
                                            <p:cond delay="410"/>
                                          </p:stCondLst>
                                        </p:cTn>
                                        <p:tgtEl>
                                          <p:spTgt spid="63"/>
                                        </p:tgtEl>
                                      </p:cBhvr>
                                      <p:to x="100000" y="90000"/>
                                    </p:animScale>
                                    <p:animScale>
                                      <p:cBhvr>
                                        <p:cTn id="124" dur="41" decel="50000">
                                          <p:stCondLst>
                                            <p:cond delay="417"/>
                                          </p:stCondLst>
                                        </p:cTn>
                                        <p:tgtEl>
                                          <p:spTgt spid="63"/>
                                        </p:tgtEl>
                                      </p:cBhvr>
                                      <p:to x="100000" y="100000"/>
                                    </p:animScale>
                                    <p:animScale>
                                      <p:cBhvr>
                                        <p:cTn id="125" dur="6">
                                          <p:stCondLst>
                                            <p:cond delay="452"/>
                                          </p:stCondLst>
                                        </p:cTn>
                                        <p:tgtEl>
                                          <p:spTgt spid="63"/>
                                        </p:tgtEl>
                                      </p:cBhvr>
                                      <p:to x="100000" y="95000"/>
                                    </p:animScale>
                                    <p:animScale>
                                      <p:cBhvr>
                                        <p:cTn id="126" dur="41" decel="50000">
                                          <p:stCondLst>
                                            <p:cond delay="459"/>
                                          </p:stCondLst>
                                        </p:cTn>
                                        <p:tgtEl>
                                          <p:spTgt spid="63"/>
                                        </p:tgtEl>
                                      </p:cBhvr>
                                      <p:to x="100000" y="100000"/>
                                    </p:animScale>
                                  </p:childTnLst>
                                </p:cTn>
                              </p:par>
                              <p:par>
                                <p:cTn id="127" presetID="26" presetClass="entr" presetSubtype="0" fill="hold" nodeType="withEffect">
                                  <p:stCondLst>
                                    <p:cond delay="1300"/>
                                  </p:stCondLst>
                                  <p:childTnLst>
                                    <p:set>
                                      <p:cBhvr>
                                        <p:cTn id="128" dur="1" fill="hold">
                                          <p:stCondLst>
                                            <p:cond delay="0"/>
                                          </p:stCondLst>
                                        </p:cTn>
                                        <p:tgtEl>
                                          <p:spTgt spid="71"/>
                                        </p:tgtEl>
                                        <p:attrNameLst>
                                          <p:attrName>style.visibility</p:attrName>
                                        </p:attrNameLst>
                                      </p:cBhvr>
                                      <p:to>
                                        <p:strVal val="visible"/>
                                      </p:to>
                                    </p:set>
                                    <p:animEffect transition="in" filter="wipe(down)">
                                      <p:cBhvr>
                                        <p:cTn id="129" dur="145">
                                          <p:stCondLst>
                                            <p:cond delay="0"/>
                                          </p:stCondLst>
                                        </p:cTn>
                                        <p:tgtEl>
                                          <p:spTgt spid="71"/>
                                        </p:tgtEl>
                                      </p:cBhvr>
                                    </p:animEffect>
                                    <p:anim calcmode="lin" valueType="num">
                                      <p:cBhvr>
                                        <p:cTn id="130" dur="455" tmFilter="0,0; 0.14,0.36; 0.43,0.73; 0.71,0.91; 1.0,1.0">
                                          <p:stCondLst>
                                            <p:cond delay="0"/>
                                          </p:stCondLst>
                                        </p:cTn>
                                        <p:tgtEl>
                                          <p:spTgt spid="71"/>
                                        </p:tgtEl>
                                        <p:attrNameLst>
                                          <p:attrName>ppt_x</p:attrName>
                                        </p:attrNameLst>
                                      </p:cBhvr>
                                      <p:tavLst>
                                        <p:tav tm="0">
                                          <p:val>
                                            <p:strVal val="#ppt_x-0.25"/>
                                          </p:val>
                                        </p:tav>
                                        <p:tav tm="100000">
                                          <p:val>
                                            <p:strVal val="#ppt_x"/>
                                          </p:val>
                                        </p:tav>
                                      </p:tavLst>
                                    </p:anim>
                                    <p:anim calcmode="lin" valueType="num">
                                      <p:cBhvr>
                                        <p:cTn id="131" dur="166" tmFilter="0.0,0.0; 0.25,0.07; 0.50,0.2; 0.75,0.467; 1.0,1.0">
                                          <p:stCondLst>
                                            <p:cond delay="0"/>
                                          </p:stCondLst>
                                        </p:cTn>
                                        <p:tgtEl>
                                          <p:spTgt spid="71"/>
                                        </p:tgtEl>
                                        <p:attrNameLst>
                                          <p:attrName>ppt_y</p:attrName>
                                        </p:attrNameLst>
                                      </p:cBhvr>
                                      <p:tavLst>
                                        <p:tav tm="0" fmla="#ppt_y-sin(pi*$)/3">
                                          <p:val>
                                            <p:fltVal val="0.5"/>
                                          </p:val>
                                        </p:tav>
                                        <p:tav tm="100000">
                                          <p:val>
                                            <p:fltVal val="1"/>
                                          </p:val>
                                        </p:tav>
                                      </p:tavLst>
                                    </p:anim>
                                    <p:anim calcmode="lin" valueType="num">
                                      <p:cBhvr>
                                        <p:cTn id="132" dur="166" tmFilter="0, 0; 0.125,0.2665; 0.25,0.4; 0.375,0.465; 0.5,0.5;  0.625,0.535; 0.75,0.6; 0.875,0.7335; 1,1">
                                          <p:stCondLst>
                                            <p:cond delay="166"/>
                                          </p:stCondLst>
                                        </p:cTn>
                                        <p:tgtEl>
                                          <p:spTgt spid="71"/>
                                        </p:tgtEl>
                                        <p:attrNameLst>
                                          <p:attrName>ppt_y</p:attrName>
                                        </p:attrNameLst>
                                      </p:cBhvr>
                                      <p:tavLst>
                                        <p:tav tm="0" fmla="#ppt_y-sin(pi*$)/9">
                                          <p:val>
                                            <p:fltVal val="0"/>
                                          </p:val>
                                        </p:tav>
                                        <p:tav tm="100000">
                                          <p:val>
                                            <p:fltVal val="1"/>
                                          </p:val>
                                        </p:tav>
                                      </p:tavLst>
                                    </p:anim>
                                    <p:anim calcmode="lin" valueType="num">
                                      <p:cBhvr>
                                        <p:cTn id="133" dur="83" tmFilter="0, 0; 0.125,0.2665; 0.25,0.4; 0.375,0.465; 0.5,0.5;  0.625,0.535; 0.75,0.6; 0.875,0.7335; 1,1">
                                          <p:stCondLst>
                                            <p:cond delay="331"/>
                                          </p:stCondLst>
                                        </p:cTn>
                                        <p:tgtEl>
                                          <p:spTgt spid="71"/>
                                        </p:tgtEl>
                                        <p:attrNameLst>
                                          <p:attrName>ppt_y</p:attrName>
                                        </p:attrNameLst>
                                      </p:cBhvr>
                                      <p:tavLst>
                                        <p:tav tm="0" fmla="#ppt_y-sin(pi*$)/27">
                                          <p:val>
                                            <p:fltVal val="0"/>
                                          </p:val>
                                        </p:tav>
                                        <p:tav tm="100000">
                                          <p:val>
                                            <p:fltVal val="1"/>
                                          </p:val>
                                        </p:tav>
                                      </p:tavLst>
                                    </p:anim>
                                    <p:anim calcmode="lin" valueType="num">
                                      <p:cBhvr>
                                        <p:cTn id="134" dur="41" tmFilter="0, 0; 0.125,0.2665; 0.25,0.4; 0.375,0.465; 0.5,0.5;  0.625,0.535; 0.75,0.6; 0.875,0.7335; 1,1">
                                          <p:stCondLst>
                                            <p:cond delay="414"/>
                                          </p:stCondLst>
                                        </p:cTn>
                                        <p:tgtEl>
                                          <p:spTgt spid="71"/>
                                        </p:tgtEl>
                                        <p:attrNameLst>
                                          <p:attrName>ppt_y</p:attrName>
                                        </p:attrNameLst>
                                      </p:cBhvr>
                                      <p:tavLst>
                                        <p:tav tm="0" fmla="#ppt_y-sin(pi*$)/81">
                                          <p:val>
                                            <p:fltVal val="0"/>
                                          </p:val>
                                        </p:tav>
                                        <p:tav tm="100000">
                                          <p:val>
                                            <p:fltVal val="1"/>
                                          </p:val>
                                        </p:tav>
                                      </p:tavLst>
                                    </p:anim>
                                    <p:animScale>
                                      <p:cBhvr>
                                        <p:cTn id="135" dur="6">
                                          <p:stCondLst>
                                            <p:cond delay="162"/>
                                          </p:stCondLst>
                                        </p:cTn>
                                        <p:tgtEl>
                                          <p:spTgt spid="71"/>
                                        </p:tgtEl>
                                      </p:cBhvr>
                                      <p:to x="100000" y="60000"/>
                                    </p:animScale>
                                    <p:animScale>
                                      <p:cBhvr>
                                        <p:cTn id="136" dur="41" decel="50000">
                                          <p:stCondLst>
                                            <p:cond delay="169"/>
                                          </p:stCondLst>
                                        </p:cTn>
                                        <p:tgtEl>
                                          <p:spTgt spid="71"/>
                                        </p:tgtEl>
                                      </p:cBhvr>
                                      <p:to x="100000" y="100000"/>
                                    </p:animScale>
                                    <p:animScale>
                                      <p:cBhvr>
                                        <p:cTn id="137" dur="6">
                                          <p:stCondLst>
                                            <p:cond delay="328"/>
                                          </p:stCondLst>
                                        </p:cTn>
                                        <p:tgtEl>
                                          <p:spTgt spid="71"/>
                                        </p:tgtEl>
                                      </p:cBhvr>
                                      <p:to x="100000" y="80000"/>
                                    </p:animScale>
                                    <p:animScale>
                                      <p:cBhvr>
                                        <p:cTn id="138" dur="41" decel="50000">
                                          <p:stCondLst>
                                            <p:cond delay="335"/>
                                          </p:stCondLst>
                                        </p:cTn>
                                        <p:tgtEl>
                                          <p:spTgt spid="71"/>
                                        </p:tgtEl>
                                      </p:cBhvr>
                                      <p:to x="100000" y="100000"/>
                                    </p:animScale>
                                    <p:animScale>
                                      <p:cBhvr>
                                        <p:cTn id="139" dur="6">
                                          <p:stCondLst>
                                            <p:cond delay="410"/>
                                          </p:stCondLst>
                                        </p:cTn>
                                        <p:tgtEl>
                                          <p:spTgt spid="71"/>
                                        </p:tgtEl>
                                      </p:cBhvr>
                                      <p:to x="100000" y="90000"/>
                                    </p:animScale>
                                    <p:animScale>
                                      <p:cBhvr>
                                        <p:cTn id="140" dur="41" decel="50000">
                                          <p:stCondLst>
                                            <p:cond delay="417"/>
                                          </p:stCondLst>
                                        </p:cTn>
                                        <p:tgtEl>
                                          <p:spTgt spid="71"/>
                                        </p:tgtEl>
                                      </p:cBhvr>
                                      <p:to x="100000" y="100000"/>
                                    </p:animScale>
                                    <p:animScale>
                                      <p:cBhvr>
                                        <p:cTn id="141" dur="6">
                                          <p:stCondLst>
                                            <p:cond delay="452"/>
                                          </p:stCondLst>
                                        </p:cTn>
                                        <p:tgtEl>
                                          <p:spTgt spid="71"/>
                                        </p:tgtEl>
                                      </p:cBhvr>
                                      <p:to x="100000" y="95000"/>
                                    </p:animScale>
                                    <p:animScale>
                                      <p:cBhvr>
                                        <p:cTn id="142" dur="41" decel="50000">
                                          <p:stCondLst>
                                            <p:cond delay="459"/>
                                          </p:stCondLst>
                                        </p:cTn>
                                        <p:tgtEl>
                                          <p:spTgt spid="71"/>
                                        </p:tgtEl>
                                      </p:cBhvr>
                                      <p:to x="100000" y="100000"/>
                                    </p:animScale>
                                  </p:childTnLst>
                                </p:cTn>
                              </p:par>
                              <p:par>
                                <p:cTn id="143" presetID="26" presetClass="entr" presetSubtype="0" fill="hold" nodeType="withEffect">
                                  <p:stCondLst>
                                    <p:cond delay="1600"/>
                                  </p:stCondLst>
                                  <p:childTnLst>
                                    <p:set>
                                      <p:cBhvr>
                                        <p:cTn id="144" dur="1" fill="hold">
                                          <p:stCondLst>
                                            <p:cond delay="0"/>
                                          </p:stCondLst>
                                        </p:cTn>
                                        <p:tgtEl>
                                          <p:spTgt spid="79"/>
                                        </p:tgtEl>
                                        <p:attrNameLst>
                                          <p:attrName>style.visibility</p:attrName>
                                        </p:attrNameLst>
                                      </p:cBhvr>
                                      <p:to>
                                        <p:strVal val="visible"/>
                                      </p:to>
                                    </p:set>
                                    <p:animEffect transition="in" filter="wipe(down)">
                                      <p:cBhvr>
                                        <p:cTn id="145" dur="145">
                                          <p:stCondLst>
                                            <p:cond delay="0"/>
                                          </p:stCondLst>
                                        </p:cTn>
                                        <p:tgtEl>
                                          <p:spTgt spid="79"/>
                                        </p:tgtEl>
                                      </p:cBhvr>
                                    </p:animEffect>
                                    <p:anim calcmode="lin" valueType="num">
                                      <p:cBhvr>
                                        <p:cTn id="146" dur="455" tmFilter="0,0; 0.14,0.36; 0.43,0.73; 0.71,0.91; 1.0,1.0">
                                          <p:stCondLst>
                                            <p:cond delay="0"/>
                                          </p:stCondLst>
                                        </p:cTn>
                                        <p:tgtEl>
                                          <p:spTgt spid="79"/>
                                        </p:tgtEl>
                                        <p:attrNameLst>
                                          <p:attrName>ppt_x</p:attrName>
                                        </p:attrNameLst>
                                      </p:cBhvr>
                                      <p:tavLst>
                                        <p:tav tm="0">
                                          <p:val>
                                            <p:strVal val="#ppt_x-0.25"/>
                                          </p:val>
                                        </p:tav>
                                        <p:tav tm="100000">
                                          <p:val>
                                            <p:strVal val="#ppt_x"/>
                                          </p:val>
                                        </p:tav>
                                      </p:tavLst>
                                    </p:anim>
                                    <p:anim calcmode="lin" valueType="num">
                                      <p:cBhvr>
                                        <p:cTn id="147" dur="166" tmFilter="0.0,0.0; 0.25,0.07; 0.50,0.2; 0.75,0.467; 1.0,1.0">
                                          <p:stCondLst>
                                            <p:cond delay="0"/>
                                          </p:stCondLst>
                                        </p:cTn>
                                        <p:tgtEl>
                                          <p:spTgt spid="79"/>
                                        </p:tgtEl>
                                        <p:attrNameLst>
                                          <p:attrName>ppt_y</p:attrName>
                                        </p:attrNameLst>
                                      </p:cBhvr>
                                      <p:tavLst>
                                        <p:tav tm="0" fmla="#ppt_y-sin(pi*$)/3">
                                          <p:val>
                                            <p:fltVal val="0.5"/>
                                          </p:val>
                                        </p:tav>
                                        <p:tav tm="100000">
                                          <p:val>
                                            <p:fltVal val="1"/>
                                          </p:val>
                                        </p:tav>
                                      </p:tavLst>
                                    </p:anim>
                                    <p:anim calcmode="lin" valueType="num">
                                      <p:cBhvr>
                                        <p:cTn id="148" dur="166" tmFilter="0, 0; 0.125,0.2665; 0.25,0.4; 0.375,0.465; 0.5,0.5;  0.625,0.535; 0.75,0.6; 0.875,0.7335; 1,1">
                                          <p:stCondLst>
                                            <p:cond delay="166"/>
                                          </p:stCondLst>
                                        </p:cTn>
                                        <p:tgtEl>
                                          <p:spTgt spid="79"/>
                                        </p:tgtEl>
                                        <p:attrNameLst>
                                          <p:attrName>ppt_y</p:attrName>
                                        </p:attrNameLst>
                                      </p:cBhvr>
                                      <p:tavLst>
                                        <p:tav tm="0" fmla="#ppt_y-sin(pi*$)/9">
                                          <p:val>
                                            <p:fltVal val="0"/>
                                          </p:val>
                                        </p:tav>
                                        <p:tav tm="100000">
                                          <p:val>
                                            <p:fltVal val="1"/>
                                          </p:val>
                                        </p:tav>
                                      </p:tavLst>
                                    </p:anim>
                                    <p:anim calcmode="lin" valueType="num">
                                      <p:cBhvr>
                                        <p:cTn id="149" dur="83" tmFilter="0, 0; 0.125,0.2665; 0.25,0.4; 0.375,0.465; 0.5,0.5;  0.625,0.535; 0.75,0.6; 0.875,0.7335; 1,1">
                                          <p:stCondLst>
                                            <p:cond delay="331"/>
                                          </p:stCondLst>
                                        </p:cTn>
                                        <p:tgtEl>
                                          <p:spTgt spid="79"/>
                                        </p:tgtEl>
                                        <p:attrNameLst>
                                          <p:attrName>ppt_y</p:attrName>
                                        </p:attrNameLst>
                                      </p:cBhvr>
                                      <p:tavLst>
                                        <p:tav tm="0" fmla="#ppt_y-sin(pi*$)/27">
                                          <p:val>
                                            <p:fltVal val="0"/>
                                          </p:val>
                                        </p:tav>
                                        <p:tav tm="100000">
                                          <p:val>
                                            <p:fltVal val="1"/>
                                          </p:val>
                                        </p:tav>
                                      </p:tavLst>
                                    </p:anim>
                                    <p:anim calcmode="lin" valueType="num">
                                      <p:cBhvr>
                                        <p:cTn id="150" dur="41" tmFilter="0, 0; 0.125,0.2665; 0.25,0.4; 0.375,0.465; 0.5,0.5;  0.625,0.535; 0.75,0.6; 0.875,0.7335; 1,1">
                                          <p:stCondLst>
                                            <p:cond delay="414"/>
                                          </p:stCondLst>
                                        </p:cTn>
                                        <p:tgtEl>
                                          <p:spTgt spid="79"/>
                                        </p:tgtEl>
                                        <p:attrNameLst>
                                          <p:attrName>ppt_y</p:attrName>
                                        </p:attrNameLst>
                                      </p:cBhvr>
                                      <p:tavLst>
                                        <p:tav tm="0" fmla="#ppt_y-sin(pi*$)/81">
                                          <p:val>
                                            <p:fltVal val="0"/>
                                          </p:val>
                                        </p:tav>
                                        <p:tav tm="100000">
                                          <p:val>
                                            <p:fltVal val="1"/>
                                          </p:val>
                                        </p:tav>
                                      </p:tavLst>
                                    </p:anim>
                                    <p:animScale>
                                      <p:cBhvr>
                                        <p:cTn id="151" dur="6">
                                          <p:stCondLst>
                                            <p:cond delay="162"/>
                                          </p:stCondLst>
                                        </p:cTn>
                                        <p:tgtEl>
                                          <p:spTgt spid="79"/>
                                        </p:tgtEl>
                                      </p:cBhvr>
                                      <p:to x="100000" y="60000"/>
                                    </p:animScale>
                                    <p:animScale>
                                      <p:cBhvr>
                                        <p:cTn id="152" dur="41" decel="50000">
                                          <p:stCondLst>
                                            <p:cond delay="169"/>
                                          </p:stCondLst>
                                        </p:cTn>
                                        <p:tgtEl>
                                          <p:spTgt spid="79"/>
                                        </p:tgtEl>
                                      </p:cBhvr>
                                      <p:to x="100000" y="100000"/>
                                    </p:animScale>
                                    <p:animScale>
                                      <p:cBhvr>
                                        <p:cTn id="153" dur="6">
                                          <p:stCondLst>
                                            <p:cond delay="328"/>
                                          </p:stCondLst>
                                        </p:cTn>
                                        <p:tgtEl>
                                          <p:spTgt spid="79"/>
                                        </p:tgtEl>
                                      </p:cBhvr>
                                      <p:to x="100000" y="80000"/>
                                    </p:animScale>
                                    <p:animScale>
                                      <p:cBhvr>
                                        <p:cTn id="154" dur="41" decel="50000">
                                          <p:stCondLst>
                                            <p:cond delay="335"/>
                                          </p:stCondLst>
                                        </p:cTn>
                                        <p:tgtEl>
                                          <p:spTgt spid="79"/>
                                        </p:tgtEl>
                                      </p:cBhvr>
                                      <p:to x="100000" y="100000"/>
                                    </p:animScale>
                                    <p:animScale>
                                      <p:cBhvr>
                                        <p:cTn id="155" dur="6">
                                          <p:stCondLst>
                                            <p:cond delay="410"/>
                                          </p:stCondLst>
                                        </p:cTn>
                                        <p:tgtEl>
                                          <p:spTgt spid="79"/>
                                        </p:tgtEl>
                                      </p:cBhvr>
                                      <p:to x="100000" y="90000"/>
                                    </p:animScale>
                                    <p:animScale>
                                      <p:cBhvr>
                                        <p:cTn id="156" dur="41" decel="50000">
                                          <p:stCondLst>
                                            <p:cond delay="417"/>
                                          </p:stCondLst>
                                        </p:cTn>
                                        <p:tgtEl>
                                          <p:spTgt spid="79"/>
                                        </p:tgtEl>
                                      </p:cBhvr>
                                      <p:to x="100000" y="100000"/>
                                    </p:animScale>
                                    <p:animScale>
                                      <p:cBhvr>
                                        <p:cTn id="157" dur="6">
                                          <p:stCondLst>
                                            <p:cond delay="452"/>
                                          </p:stCondLst>
                                        </p:cTn>
                                        <p:tgtEl>
                                          <p:spTgt spid="79"/>
                                        </p:tgtEl>
                                      </p:cBhvr>
                                      <p:to x="100000" y="95000"/>
                                    </p:animScale>
                                    <p:animScale>
                                      <p:cBhvr>
                                        <p:cTn id="158" dur="41" decel="50000">
                                          <p:stCondLst>
                                            <p:cond delay="459"/>
                                          </p:stCondLst>
                                        </p:cTn>
                                        <p:tgtEl>
                                          <p:spTgt spid="79"/>
                                        </p:tgtEl>
                                      </p:cBhvr>
                                      <p:to x="100000" y="100000"/>
                                    </p:animScale>
                                  </p:childTnLst>
                                </p:cTn>
                              </p:par>
                              <p:par>
                                <p:cTn id="159" presetID="26" presetClass="entr" presetSubtype="0" fill="hold" nodeType="withEffect">
                                  <p:stCondLst>
                                    <p:cond delay="1100"/>
                                  </p:stCondLst>
                                  <p:childTnLst>
                                    <p:set>
                                      <p:cBhvr>
                                        <p:cTn id="160" dur="1" fill="hold">
                                          <p:stCondLst>
                                            <p:cond delay="0"/>
                                          </p:stCondLst>
                                        </p:cTn>
                                        <p:tgtEl>
                                          <p:spTgt spid="87"/>
                                        </p:tgtEl>
                                        <p:attrNameLst>
                                          <p:attrName>style.visibility</p:attrName>
                                        </p:attrNameLst>
                                      </p:cBhvr>
                                      <p:to>
                                        <p:strVal val="visible"/>
                                      </p:to>
                                    </p:set>
                                    <p:animEffect transition="in" filter="wipe(down)">
                                      <p:cBhvr>
                                        <p:cTn id="161" dur="145">
                                          <p:stCondLst>
                                            <p:cond delay="0"/>
                                          </p:stCondLst>
                                        </p:cTn>
                                        <p:tgtEl>
                                          <p:spTgt spid="87"/>
                                        </p:tgtEl>
                                      </p:cBhvr>
                                    </p:animEffect>
                                    <p:anim calcmode="lin" valueType="num">
                                      <p:cBhvr>
                                        <p:cTn id="162" dur="455" tmFilter="0,0; 0.14,0.36; 0.43,0.73; 0.71,0.91; 1.0,1.0">
                                          <p:stCondLst>
                                            <p:cond delay="0"/>
                                          </p:stCondLst>
                                        </p:cTn>
                                        <p:tgtEl>
                                          <p:spTgt spid="87"/>
                                        </p:tgtEl>
                                        <p:attrNameLst>
                                          <p:attrName>ppt_x</p:attrName>
                                        </p:attrNameLst>
                                      </p:cBhvr>
                                      <p:tavLst>
                                        <p:tav tm="0">
                                          <p:val>
                                            <p:strVal val="#ppt_x-0.25"/>
                                          </p:val>
                                        </p:tav>
                                        <p:tav tm="100000">
                                          <p:val>
                                            <p:strVal val="#ppt_x"/>
                                          </p:val>
                                        </p:tav>
                                      </p:tavLst>
                                    </p:anim>
                                    <p:anim calcmode="lin" valueType="num">
                                      <p:cBhvr>
                                        <p:cTn id="163" dur="166" tmFilter="0.0,0.0; 0.25,0.07; 0.50,0.2; 0.75,0.467; 1.0,1.0">
                                          <p:stCondLst>
                                            <p:cond delay="0"/>
                                          </p:stCondLst>
                                        </p:cTn>
                                        <p:tgtEl>
                                          <p:spTgt spid="87"/>
                                        </p:tgtEl>
                                        <p:attrNameLst>
                                          <p:attrName>ppt_y</p:attrName>
                                        </p:attrNameLst>
                                      </p:cBhvr>
                                      <p:tavLst>
                                        <p:tav tm="0" fmla="#ppt_y-sin(pi*$)/3">
                                          <p:val>
                                            <p:fltVal val="0.5"/>
                                          </p:val>
                                        </p:tav>
                                        <p:tav tm="100000">
                                          <p:val>
                                            <p:fltVal val="1"/>
                                          </p:val>
                                        </p:tav>
                                      </p:tavLst>
                                    </p:anim>
                                    <p:anim calcmode="lin" valueType="num">
                                      <p:cBhvr>
                                        <p:cTn id="164" dur="166" tmFilter="0, 0; 0.125,0.2665; 0.25,0.4; 0.375,0.465; 0.5,0.5;  0.625,0.535; 0.75,0.6; 0.875,0.7335; 1,1">
                                          <p:stCondLst>
                                            <p:cond delay="166"/>
                                          </p:stCondLst>
                                        </p:cTn>
                                        <p:tgtEl>
                                          <p:spTgt spid="87"/>
                                        </p:tgtEl>
                                        <p:attrNameLst>
                                          <p:attrName>ppt_y</p:attrName>
                                        </p:attrNameLst>
                                      </p:cBhvr>
                                      <p:tavLst>
                                        <p:tav tm="0" fmla="#ppt_y-sin(pi*$)/9">
                                          <p:val>
                                            <p:fltVal val="0"/>
                                          </p:val>
                                        </p:tav>
                                        <p:tav tm="100000">
                                          <p:val>
                                            <p:fltVal val="1"/>
                                          </p:val>
                                        </p:tav>
                                      </p:tavLst>
                                    </p:anim>
                                    <p:anim calcmode="lin" valueType="num">
                                      <p:cBhvr>
                                        <p:cTn id="165" dur="83" tmFilter="0, 0; 0.125,0.2665; 0.25,0.4; 0.375,0.465; 0.5,0.5;  0.625,0.535; 0.75,0.6; 0.875,0.7335; 1,1">
                                          <p:stCondLst>
                                            <p:cond delay="331"/>
                                          </p:stCondLst>
                                        </p:cTn>
                                        <p:tgtEl>
                                          <p:spTgt spid="87"/>
                                        </p:tgtEl>
                                        <p:attrNameLst>
                                          <p:attrName>ppt_y</p:attrName>
                                        </p:attrNameLst>
                                      </p:cBhvr>
                                      <p:tavLst>
                                        <p:tav tm="0" fmla="#ppt_y-sin(pi*$)/27">
                                          <p:val>
                                            <p:fltVal val="0"/>
                                          </p:val>
                                        </p:tav>
                                        <p:tav tm="100000">
                                          <p:val>
                                            <p:fltVal val="1"/>
                                          </p:val>
                                        </p:tav>
                                      </p:tavLst>
                                    </p:anim>
                                    <p:anim calcmode="lin" valueType="num">
                                      <p:cBhvr>
                                        <p:cTn id="166" dur="41" tmFilter="0, 0; 0.125,0.2665; 0.25,0.4; 0.375,0.465; 0.5,0.5;  0.625,0.535; 0.75,0.6; 0.875,0.7335; 1,1">
                                          <p:stCondLst>
                                            <p:cond delay="414"/>
                                          </p:stCondLst>
                                        </p:cTn>
                                        <p:tgtEl>
                                          <p:spTgt spid="87"/>
                                        </p:tgtEl>
                                        <p:attrNameLst>
                                          <p:attrName>ppt_y</p:attrName>
                                        </p:attrNameLst>
                                      </p:cBhvr>
                                      <p:tavLst>
                                        <p:tav tm="0" fmla="#ppt_y-sin(pi*$)/81">
                                          <p:val>
                                            <p:fltVal val="0"/>
                                          </p:val>
                                        </p:tav>
                                        <p:tav tm="100000">
                                          <p:val>
                                            <p:fltVal val="1"/>
                                          </p:val>
                                        </p:tav>
                                      </p:tavLst>
                                    </p:anim>
                                    <p:animScale>
                                      <p:cBhvr>
                                        <p:cTn id="167" dur="6">
                                          <p:stCondLst>
                                            <p:cond delay="162"/>
                                          </p:stCondLst>
                                        </p:cTn>
                                        <p:tgtEl>
                                          <p:spTgt spid="87"/>
                                        </p:tgtEl>
                                      </p:cBhvr>
                                      <p:to x="100000" y="60000"/>
                                    </p:animScale>
                                    <p:animScale>
                                      <p:cBhvr>
                                        <p:cTn id="168" dur="41" decel="50000">
                                          <p:stCondLst>
                                            <p:cond delay="169"/>
                                          </p:stCondLst>
                                        </p:cTn>
                                        <p:tgtEl>
                                          <p:spTgt spid="87"/>
                                        </p:tgtEl>
                                      </p:cBhvr>
                                      <p:to x="100000" y="100000"/>
                                    </p:animScale>
                                    <p:animScale>
                                      <p:cBhvr>
                                        <p:cTn id="169" dur="6">
                                          <p:stCondLst>
                                            <p:cond delay="328"/>
                                          </p:stCondLst>
                                        </p:cTn>
                                        <p:tgtEl>
                                          <p:spTgt spid="87"/>
                                        </p:tgtEl>
                                      </p:cBhvr>
                                      <p:to x="100000" y="80000"/>
                                    </p:animScale>
                                    <p:animScale>
                                      <p:cBhvr>
                                        <p:cTn id="170" dur="41" decel="50000">
                                          <p:stCondLst>
                                            <p:cond delay="335"/>
                                          </p:stCondLst>
                                        </p:cTn>
                                        <p:tgtEl>
                                          <p:spTgt spid="87"/>
                                        </p:tgtEl>
                                      </p:cBhvr>
                                      <p:to x="100000" y="100000"/>
                                    </p:animScale>
                                    <p:animScale>
                                      <p:cBhvr>
                                        <p:cTn id="171" dur="6">
                                          <p:stCondLst>
                                            <p:cond delay="410"/>
                                          </p:stCondLst>
                                        </p:cTn>
                                        <p:tgtEl>
                                          <p:spTgt spid="87"/>
                                        </p:tgtEl>
                                      </p:cBhvr>
                                      <p:to x="100000" y="90000"/>
                                    </p:animScale>
                                    <p:animScale>
                                      <p:cBhvr>
                                        <p:cTn id="172" dur="41" decel="50000">
                                          <p:stCondLst>
                                            <p:cond delay="417"/>
                                          </p:stCondLst>
                                        </p:cTn>
                                        <p:tgtEl>
                                          <p:spTgt spid="87"/>
                                        </p:tgtEl>
                                      </p:cBhvr>
                                      <p:to x="100000" y="100000"/>
                                    </p:animScale>
                                    <p:animScale>
                                      <p:cBhvr>
                                        <p:cTn id="173" dur="6">
                                          <p:stCondLst>
                                            <p:cond delay="452"/>
                                          </p:stCondLst>
                                        </p:cTn>
                                        <p:tgtEl>
                                          <p:spTgt spid="87"/>
                                        </p:tgtEl>
                                      </p:cBhvr>
                                      <p:to x="100000" y="95000"/>
                                    </p:animScale>
                                    <p:animScale>
                                      <p:cBhvr>
                                        <p:cTn id="174" dur="41" decel="50000">
                                          <p:stCondLst>
                                            <p:cond delay="459"/>
                                          </p:stCondLst>
                                        </p:cTn>
                                        <p:tgtEl>
                                          <p:spTgt spid="87"/>
                                        </p:tgtEl>
                                      </p:cBhvr>
                                      <p:to x="100000" y="100000"/>
                                    </p:animScale>
                                  </p:childTnLst>
                                </p:cTn>
                              </p:par>
                              <p:par>
                                <p:cTn id="175" presetID="26" presetClass="entr" presetSubtype="0" fill="hold" nodeType="withEffect">
                                  <p:stCondLst>
                                    <p:cond delay="1400"/>
                                  </p:stCondLst>
                                  <p:childTnLst>
                                    <p:set>
                                      <p:cBhvr>
                                        <p:cTn id="176" dur="1" fill="hold">
                                          <p:stCondLst>
                                            <p:cond delay="0"/>
                                          </p:stCondLst>
                                        </p:cTn>
                                        <p:tgtEl>
                                          <p:spTgt spid="95"/>
                                        </p:tgtEl>
                                        <p:attrNameLst>
                                          <p:attrName>style.visibility</p:attrName>
                                        </p:attrNameLst>
                                      </p:cBhvr>
                                      <p:to>
                                        <p:strVal val="visible"/>
                                      </p:to>
                                    </p:set>
                                    <p:animEffect transition="in" filter="wipe(down)">
                                      <p:cBhvr>
                                        <p:cTn id="177" dur="145">
                                          <p:stCondLst>
                                            <p:cond delay="0"/>
                                          </p:stCondLst>
                                        </p:cTn>
                                        <p:tgtEl>
                                          <p:spTgt spid="95"/>
                                        </p:tgtEl>
                                      </p:cBhvr>
                                    </p:animEffect>
                                    <p:anim calcmode="lin" valueType="num">
                                      <p:cBhvr>
                                        <p:cTn id="178" dur="455" tmFilter="0,0; 0.14,0.36; 0.43,0.73; 0.71,0.91; 1.0,1.0">
                                          <p:stCondLst>
                                            <p:cond delay="0"/>
                                          </p:stCondLst>
                                        </p:cTn>
                                        <p:tgtEl>
                                          <p:spTgt spid="95"/>
                                        </p:tgtEl>
                                        <p:attrNameLst>
                                          <p:attrName>ppt_x</p:attrName>
                                        </p:attrNameLst>
                                      </p:cBhvr>
                                      <p:tavLst>
                                        <p:tav tm="0">
                                          <p:val>
                                            <p:strVal val="#ppt_x-0.25"/>
                                          </p:val>
                                        </p:tav>
                                        <p:tav tm="100000">
                                          <p:val>
                                            <p:strVal val="#ppt_x"/>
                                          </p:val>
                                        </p:tav>
                                      </p:tavLst>
                                    </p:anim>
                                    <p:anim calcmode="lin" valueType="num">
                                      <p:cBhvr>
                                        <p:cTn id="179" dur="166" tmFilter="0.0,0.0; 0.25,0.07; 0.50,0.2; 0.75,0.467; 1.0,1.0">
                                          <p:stCondLst>
                                            <p:cond delay="0"/>
                                          </p:stCondLst>
                                        </p:cTn>
                                        <p:tgtEl>
                                          <p:spTgt spid="95"/>
                                        </p:tgtEl>
                                        <p:attrNameLst>
                                          <p:attrName>ppt_y</p:attrName>
                                        </p:attrNameLst>
                                      </p:cBhvr>
                                      <p:tavLst>
                                        <p:tav tm="0" fmla="#ppt_y-sin(pi*$)/3">
                                          <p:val>
                                            <p:fltVal val="0.5"/>
                                          </p:val>
                                        </p:tav>
                                        <p:tav tm="100000">
                                          <p:val>
                                            <p:fltVal val="1"/>
                                          </p:val>
                                        </p:tav>
                                      </p:tavLst>
                                    </p:anim>
                                    <p:anim calcmode="lin" valueType="num">
                                      <p:cBhvr>
                                        <p:cTn id="180" dur="166" tmFilter="0, 0; 0.125,0.2665; 0.25,0.4; 0.375,0.465; 0.5,0.5;  0.625,0.535; 0.75,0.6; 0.875,0.7335; 1,1">
                                          <p:stCondLst>
                                            <p:cond delay="166"/>
                                          </p:stCondLst>
                                        </p:cTn>
                                        <p:tgtEl>
                                          <p:spTgt spid="95"/>
                                        </p:tgtEl>
                                        <p:attrNameLst>
                                          <p:attrName>ppt_y</p:attrName>
                                        </p:attrNameLst>
                                      </p:cBhvr>
                                      <p:tavLst>
                                        <p:tav tm="0" fmla="#ppt_y-sin(pi*$)/9">
                                          <p:val>
                                            <p:fltVal val="0"/>
                                          </p:val>
                                        </p:tav>
                                        <p:tav tm="100000">
                                          <p:val>
                                            <p:fltVal val="1"/>
                                          </p:val>
                                        </p:tav>
                                      </p:tavLst>
                                    </p:anim>
                                    <p:anim calcmode="lin" valueType="num">
                                      <p:cBhvr>
                                        <p:cTn id="181" dur="83" tmFilter="0, 0; 0.125,0.2665; 0.25,0.4; 0.375,0.465; 0.5,0.5;  0.625,0.535; 0.75,0.6; 0.875,0.7335; 1,1">
                                          <p:stCondLst>
                                            <p:cond delay="331"/>
                                          </p:stCondLst>
                                        </p:cTn>
                                        <p:tgtEl>
                                          <p:spTgt spid="95"/>
                                        </p:tgtEl>
                                        <p:attrNameLst>
                                          <p:attrName>ppt_y</p:attrName>
                                        </p:attrNameLst>
                                      </p:cBhvr>
                                      <p:tavLst>
                                        <p:tav tm="0" fmla="#ppt_y-sin(pi*$)/27">
                                          <p:val>
                                            <p:fltVal val="0"/>
                                          </p:val>
                                        </p:tav>
                                        <p:tav tm="100000">
                                          <p:val>
                                            <p:fltVal val="1"/>
                                          </p:val>
                                        </p:tav>
                                      </p:tavLst>
                                    </p:anim>
                                    <p:anim calcmode="lin" valueType="num">
                                      <p:cBhvr>
                                        <p:cTn id="182" dur="41" tmFilter="0, 0; 0.125,0.2665; 0.25,0.4; 0.375,0.465; 0.5,0.5;  0.625,0.535; 0.75,0.6; 0.875,0.7335; 1,1">
                                          <p:stCondLst>
                                            <p:cond delay="414"/>
                                          </p:stCondLst>
                                        </p:cTn>
                                        <p:tgtEl>
                                          <p:spTgt spid="95"/>
                                        </p:tgtEl>
                                        <p:attrNameLst>
                                          <p:attrName>ppt_y</p:attrName>
                                        </p:attrNameLst>
                                      </p:cBhvr>
                                      <p:tavLst>
                                        <p:tav tm="0" fmla="#ppt_y-sin(pi*$)/81">
                                          <p:val>
                                            <p:fltVal val="0"/>
                                          </p:val>
                                        </p:tav>
                                        <p:tav tm="100000">
                                          <p:val>
                                            <p:fltVal val="1"/>
                                          </p:val>
                                        </p:tav>
                                      </p:tavLst>
                                    </p:anim>
                                    <p:animScale>
                                      <p:cBhvr>
                                        <p:cTn id="183" dur="6">
                                          <p:stCondLst>
                                            <p:cond delay="162"/>
                                          </p:stCondLst>
                                        </p:cTn>
                                        <p:tgtEl>
                                          <p:spTgt spid="95"/>
                                        </p:tgtEl>
                                      </p:cBhvr>
                                      <p:to x="100000" y="60000"/>
                                    </p:animScale>
                                    <p:animScale>
                                      <p:cBhvr>
                                        <p:cTn id="184" dur="41" decel="50000">
                                          <p:stCondLst>
                                            <p:cond delay="169"/>
                                          </p:stCondLst>
                                        </p:cTn>
                                        <p:tgtEl>
                                          <p:spTgt spid="95"/>
                                        </p:tgtEl>
                                      </p:cBhvr>
                                      <p:to x="100000" y="100000"/>
                                    </p:animScale>
                                    <p:animScale>
                                      <p:cBhvr>
                                        <p:cTn id="185" dur="6">
                                          <p:stCondLst>
                                            <p:cond delay="328"/>
                                          </p:stCondLst>
                                        </p:cTn>
                                        <p:tgtEl>
                                          <p:spTgt spid="95"/>
                                        </p:tgtEl>
                                      </p:cBhvr>
                                      <p:to x="100000" y="80000"/>
                                    </p:animScale>
                                    <p:animScale>
                                      <p:cBhvr>
                                        <p:cTn id="186" dur="41" decel="50000">
                                          <p:stCondLst>
                                            <p:cond delay="335"/>
                                          </p:stCondLst>
                                        </p:cTn>
                                        <p:tgtEl>
                                          <p:spTgt spid="95"/>
                                        </p:tgtEl>
                                      </p:cBhvr>
                                      <p:to x="100000" y="100000"/>
                                    </p:animScale>
                                    <p:animScale>
                                      <p:cBhvr>
                                        <p:cTn id="187" dur="6">
                                          <p:stCondLst>
                                            <p:cond delay="410"/>
                                          </p:stCondLst>
                                        </p:cTn>
                                        <p:tgtEl>
                                          <p:spTgt spid="95"/>
                                        </p:tgtEl>
                                      </p:cBhvr>
                                      <p:to x="100000" y="90000"/>
                                    </p:animScale>
                                    <p:animScale>
                                      <p:cBhvr>
                                        <p:cTn id="188" dur="41" decel="50000">
                                          <p:stCondLst>
                                            <p:cond delay="417"/>
                                          </p:stCondLst>
                                        </p:cTn>
                                        <p:tgtEl>
                                          <p:spTgt spid="95"/>
                                        </p:tgtEl>
                                      </p:cBhvr>
                                      <p:to x="100000" y="100000"/>
                                    </p:animScale>
                                    <p:animScale>
                                      <p:cBhvr>
                                        <p:cTn id="189" dur="6">
                                          <p:stCondLst>
                                            <p:cond delay="452"/>
                                          </p:stCondLst>
                                        </p:cTn>
                                        <p:tgtEl>
                                          <p:spTgt spid="95"/>
                                        </p:tgtEl>
                                      </p:cBhvr>
                                      <p:to x="100000" y="95000"/>
                                    </p:animScale>
                                    <p:animScale>
                                      <p:cBhvr>
                                        <p:cTn id="190" dur="41" decel="50000">
                                          <p:stCondLst>
                                            <p:cond delay="459"/>
                                          </p:stCondLst>
                                        </p:cTn>
                                        <p:tgtEl>
                                          <p:spTgt spid="95"/>
                                        </p:tgtEl>
                                      </p:cBhvr>
                                      <p:to x="100000" y="100000"/>
                                    </p:animScale>
                                  </p:childTnLst>
                                </p:cTn>
                              </p:par>
                            </p:childTnLst>
                          </p:cTn>
                        </p:par>
                        <p:par>
                          <p:cTn id="191" fill="hold">
                            <p:stCondLst>
                              <p:cond delay="2100"/>
                            </p:stCondLst>
                            <p:childTnLst>
                              <p:par>
                                <p:cTn id="192" presetID="47" presetClass="entr" presetSubtype="0" fill="hold" grpId="0" nodeType="afterEffect">
                                  <p:stCondLst>
                                    <p:cond delay="0"/>
                                  </p:stCondLst>
                                  <p:childTnLst>
                                    <p:set>
                                      <p:cBhvr>
                                        <p:cTn id="193" dur="1" fill="hold">
                                          <p:stCondLst>
                                            <p:cond delay="0"/>
                                          </p:stCondLst>
                                        </p:cTn>
                                        <p:tgtEl>
                                          <p:spTgt spid="103"/>
                                        </p:tgtEl>
                                        <p:attrNameLst>
                                          <p:attrName>style.visibility</p:attrName>
                                        </p:attrNameLst>
                                      </p:cBhvr>
                                      <p:to>
                                        <p:strVal val="visible"/>
                                      </p:to>
                                    </p:set>
                                    <p:animEffect transition="in" filter="fade">
                                      <p:cBhvr>
                                        <p:cTn id="194" dur="1000"/>
                                        <p:tgtEl>
                                          <p:spTgt spid="103"/>
                                        </p:tgtEl>
                                      </p:cBhvr>
                                    </p:animEffect>
                                    <p:anim calcmode="lin" valueType="num">
                                      <p:cBhvr>
                                        <p:cTn id="195" dur="1000" fill="hold"/>
                                        <p:tgtEl>
                                          <p:spTgt spid="103"/>
                                        </p:tgtEl>
                                        <p:attrNameLst>
                                          <p:attrName>ppt_x</p:attrName>
                                        </p:attrNameLst>
                                      </p:cBhvr>
                                      <p:tavLst>
                                        <p:tav tm="0">
                                          <p:val>
                                            <p:strVal val="#ppt_x"/>
                                          </p:val>
                                        </p:tav>
                                        <p:tav tm="100000">
                                          <p:val>
                                            <p:strVal val="#ppt_x"/>
                                          </p:val>
                                        </p:tav>
                                      </p:tavLst>
                                    </p:anim>
                                    <p:anim calcmode="lin" valueType="num">
                                      <p:cBhvr>
                                        <p:cTn id="196" dur="1000" fill="hold"/>
                                        <p:tgtEl>
                                          <p:spTgt spid="103"/>
                                        </p:tgtEl>
                                        <p:attrNameLst>
                                          <p:attrName>ppt_y</p:attrName>
                                        </p:attrNameLst>
                                      </p:cBhvr>
                                      <p:tavLst>
                                        <p:tav tm="0">
                                          <p:val>
                                            <p:strVal val="#ppt_y-.1"/>
                                          </p:val>
                                        </p:tav>
                                        <p:tav tm="100000">
                                          <p:val>
                                            <p:strVal val="#ppt_y"/>
                                          </p:val>
                                        </p:tav>
                                      </p:tavLst>
                                    </p:anim>
                                  </p:childTnLst>
                                </p:cTn>
                              </p:par>
                              <p:par>
                                <p:cTn id="197" presetID="12" presetClass="entr" presetSubtype="1" fill="hold" grpId="0" nodeType="withEffect">
                                  <p:stCondLst>
                                    <p:cond delay="0"/>
                                  </p:stCondLst>
                                  <p:childTnLst>
                                    <p:set>
                                      <p:cBhvr>
                                        <p:cTn id="198" dur="1" fill="hold">
                                          <p:stCondLst>
                                            <p:cond delay="0"/>
                                          </p:stCondLst>
                                        </p:cTn>
                                        <p:tgtEl>
                                          <p:spTgt spid="105"/>
                                        </p:tgtEl>
                                        <p:attrNameLst>
                                          <p:attrName>style.visibility</p:attrName>
                                        </p:attrNameLst>
                                      </p:cBhvr>
                                      <p:to>
                                        <p:strVal val="visible"/>
                                      </p:to>
                                    </p:set>
                                    <p:anim calcmode="lin" valueType="num">
                                      <p:cBhvr additive="base">
                                        <p:cTn id="199" dur="300"/>
                                        <p:tgtEl>
                                          <p:spTgt spid="105"/>
                                        </p:tgtEl>
                                        <p:attrNameLst>
                                          <p:attrName>ppt_y</p:attrName>
                                        </p:attrNameLst>
                                      </p:cBhvr>
                                      <p:tavLst>
                                        <p:tav tm="0">
                                          <p:val>
                                            <p:strVal val="#ppt_y-#ppt_h*1.125000"/>
                                          </p:val>
                                        </p:tav>
                                        <p:tav tm="100000">
                                          <p:val>
                                            <p:strVal val="#ppt_y"/>
                                          </p:val>
                                        </p:tav>
                                      </p:tavLst>
                                    </p:anim>
                                    <p:animEffect transition="in" filter="wipe(down)">
                                      <p:cBhvr>
                                        <p:cTn id="200" dur="300"/>
                                        <p:tgtEl>
                                          <p:spTgt spid="105"/>
                                        </p:tgtEl>
                                      </p:cBhvr>
                                    </p:animEffect>
                                  </p:childTnLst>
                                </p:cTn>
                              </p:par>
                            </p:childTnLst>
                          </p:cTn>
                        </p:par>
                        <p:par>
                          <p:cTn id="201" fill="hold">
                            <p:stCondLst>
                              <p:cond delay="3100"/>
                            </p:stCondLst>
                            <p:childTnLst>
                              <p:par>
                                <p:cTn id="202" presetID="47" presetClass="entr" presetSubtype="0" fill="hold" grpId="0" nodeType="afterEffect">
                                  <p:stCondLst>
                                    <p:cond delay="0"/>
                                  </p:stCondLst>
                                  <p:childTnLst>
                                    <p:set>
                                      <p:cBhvr>
                                        <p:cTn id="203" dur="1" fill="hold">
                                          <p:stCondLst>
                                            <p:cond delay="0"/>
                                          </p:stCondLst>
                                        </p:cTn>
                                        <p:tgtEl>
                                          <p:spTgt spid="104"/>
                                        </p:tgtEl>
                                        <p:attrNameLst>
                                          <p:attrName>style.visibility</p:attrName>
                                        </p:attrNameLst>
                                      </p:cBhvr>
                                      <p:to>
                                        <p:strVal val="visible"/>
                                      </p:to>
                                    </p:set>
                                    <p:animEffect transition="in" filter="fade">
                                      <p:cBhvr>
                                        <p:cTn id="204" dur="1000"/>
                                        <p:tgtEl>
                                          <p:spTgt spid="104"/>
                                        </p:tgtEl>
                                      </p:cBhvr>
                                    </p:animEffect>
                                    <p:anim calcmode="lin" valueType="num">
                                      <p:cBhvr>
                                        <p:cTn id="205" dur="1000" fill="hold"/>
                                        <p:tgtEl>
                                          <p:spTgt spid="104"/>
                                        </p:tgtEl>
                                        <p:attrNameLst>
                                          <p:attrName>ppt_x</p:attrName>
                                        </p:attrNameLst>
                                      </p:cBhvr>
                                      <p:tavLst>
                                        <p:tav tm="0">
                                          <p:val>
                                            <p:strVal val="#ppt_x"/>
                                          </p:val>
                                        </p:tav>
                                        <p:tav tm="100000">
                                          <p:val>
                                            <p:strVal val="#ppt_x"/>
                                          </p:val>
                                        </p:tav>
                                      </p:tavLst>
                                    </p:anim>
                                    <p:anim calcmode="lin" valueType="num">
                                      <p:cBhvr>
                                        <p:cTn id="206" dur="1000" fill="hold"/>
                                        <p:tgtEl>
                                          <p:spTgt spid="10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4" grpId="0" animBg="1"/>
      <p:bldP spid="10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a:spLocks/>
          </p:cNvSpPr>
          <p:nvPr/>
        </p:nvSpPr>
        <p:spPr bwMode="auto">
          <a:xfrm>
            <a:off x="1724376" y="1909590"/>
            <a:ext cx="2034233" cy="1851357"/>
          </a:xfrm>
          <a:custGeom>
            <a:avLst/>
            <a:gdLst>
              <a:gd name="T0" fmla="*/ 880 w 6731"/>
              <a:gd name="T1" fmla="*/ 3869 h 6127"/>
              <a:gd name="T2" fmla="*/ 993 w 6731"/>
              <a:gd name="T3" fmla="*/ 3899 h 6127"/>
              <a:gd name="T4" fmla="*/ 1079 w 6731"/>
              <a:gd name="T5" fmla="*/ 3810 h 6127"/>
              <a:gd name="T6" fmla="*/ 1221 w 6731"/>
              <a:gd name="T7" fmla="*/ 3447 h 6127"/>
              <a:gd name="T8" fmla="*/ 1355 w 6731"/>
              <a:gd name="T9" fmla="*/ 3188 h 6127"/>
              <a:gd name="T10" fmla="*/ 1531 w 6731"/>
              <a:gd name="T11" fmla="*/ 2995 h 6127"/>
              <a:gd name="T12" fmla="*/ 1749 w 6731"/>
              <a:gd name="T13" fmla="*/ 2877 h 6127"/>
              <a:gd name="T14" fmla="*/ 1979 w 6731"/>
              <a:gd name="T15" fmla="*/ 2831 h 6127"/>
              <a:gd name="T16" fmla="*/ 2234 w 6731"/>
              <a:gd name="T17" fmla="*/ 2851 h 6127"/>
              <a:gd name="T18" fmla="*/ 2484 w 6731"/>
              <a:gd name="T19" fmla="*/ 2945 h 6127"/>
              <a:gd name="T20" fmla="*/ 2727 w 6731"/>
              <a:gd name="T21" fmla="*/ 3112 h 6127"/>
              <a:gd name="T22" fmla="*/ 2930 w 6731"/>
              <a:gd name="T23" fmla="*/ 3317 h 6127"/>
              <a:gd name="T24" fmla="*/ 3098 w 6731"/>
              <a:gd name="T25" fmla="*/ 3559 h 6127"/>
              <a:gd name="T26" fmla="*/ 3192 w 6731"/>
              <a:gd name="T27" fmla="*/ 3810 h 6127"/>
              <a:gd name="T28" fmla="*/ 3211 w 6731"/>
              <a:gd name="T29" fmla="*/ 4064 h 6127"/>
              <a:gd name="T30" fmla="*/ 3167 w 6731"/>
              <a:gd name="T31" fmla="*/ 4294 h 6127"/>
              <a:gd name="T32" fmla="*/ 3049 w 6731"/>
              <a:gd name="T33" fmla="*/ 4512 h 6127"/>
              <a:gd name="T34" fmla="*/ 2856 w 6731"/>
              <a:gd name="T35" fmla="*/ 4688 h 6127"/>
              <a:gd name="T36" fmla="*/ 2597 w 6731"/>
              <a:gd name="T37" fmla="*/ 4823 h 6127"/>
              <a:gd name="T38" fmla="*/ 2234 w 6731"/>
              <a:gd name="T39" fmla="*/ 4965 h 6127"/>
              <a:gd name="T40" fmla="*/ 2145 w 6731"/>
              <a:gd name="T41" fmla="*/ 5050 h 6127"/>
              <a:gd name="T42" fmla="*/ 2187 w 6731"/>
              <a:gd name="T43" fmla="*/ 5205 h 6127"/>
              <a:gd name="T44" fmla="*/ 2335 w 6731"/>
              <a:gd name="T45" fmla="*/ 5393 h 6127"/>
              <a:gd name="T46" fmla="*/ 2778 w 6731"/>
              <a:gd name="T47" fmla="*/ 5764 h 6127"/>
              <a:gd name="T48" fmla="*/ 3278 w 6731"/>
              <a:gd name="T49" fmla="*/ 6115 h 6127"/>
              <a:gd name="T50" fmla="*/ 3413 w 6731"/>
              <a:gd name="T51" fmla="*/ 6108 h 6127"/>
              <a:gd name="T52" fmla="*/ 3646 w 6731"/>
              <a:gd name="T53" fmla="*/ 5800 h 6127"/>
              <a:gd name="T54" fmla="*/ 4122 w 6731"/>
              <a:gd name="T55" fmla="*/ 5189 h 6127"/>
              <a:gd name="T56" fmla="*/ 4463 w 6731"/>
              <a:gd name="T57" fmla="*/ 4881 h 6127"/>
              <a:gd name="T58" fmla="*/ 4665 w 6731"/>
              <a:gd name="T59" fmla="*/ 4780 h 6127"/>
              <a:gd name="T60" fmla="*/ 4860 w 6731"/>
              <a:gd name="T61" fmla="*/ 4748 h 6127"/>
              <a:gd name="T62" fmla="*/ 5037 w 6731"/>
              <a:gd name="T63" fmla="*/ 4780 h 6127"/>
              <a:gd name="T64" fmla="*/ 5220 w 6731"/>
              <a:gd name="T65" fmla="*/ 4900 h 6127"/>
              <a:gd name="T66" fmla="*/ 5362 w 6731"/>
              <a:gd name="T67" fmla="*/ 5112 h 6127"/>
              <a:gd name="T68" fmla="*/ 5518 w 6731"/>
              <a:gd name="T69" fmla="*/ 5512 h 6127"/>
              <a:gd name="T70" fmla="*/ 5703 w 6731"/>
              <a:gd name="T71" fmla="*/ 5763 h 6127"/>
              <a:gd name="T72" fmla="*/ 5912 w 6731"/>
              <a:gd name="T73" fmla="*/ 5821 h 6127"/>
              <a:gd name="T74" fmla="*/ 6212 w 6731"/>
              <a:gd name="T75" fmla="*/ 5731 h 6127"/>
              <a:gd name="T76" fmla="*/ 6485 w 6731"/>
              <a:gd name="T77" fmla="*/ 5495 h 6127"/>
              <a:gd name="T78" fmla="*/ 6661 w 6731"/>
              <a:gd name="T79" fmla="*/ 5188 h 6127"/>
              <a:gd name="T80" fmla="*/ 6661 w 6731"/>
              <a:gd name="T81" fmla="*/ 4943 h 6127"/>
              <a:gd name="T82" fmla="*/ 6514 w 6731"/>
              <a:gd name="T83" fmla="*/ 4741 h 6127"/>
              <a:gd name="T84" fmla="*/ 6178 w 6731"/>
              <a:gd name="T85" fmla="*/ 4589 h 6127"/>
              <a:gd name="T86" fmla="*/ 5827 w 6731"/>
              <a:gd name="T87" fmla="*/ 4424 h 6127"/>
              <a:gd name="T88" fmla="*/ 5682 w 6731"/>
              <a:gd name="T89" fmla="*/ 4271 h 6127"/>
              <a:gd name="T90" fmla="*/ 5609 w 6731"/>
              <a:gd name="T91" fmla="*/ 4069 h 6127"/>
              <a:gd name="T92" fmla="*/ 5640 w 6731"/>
              <a:gd name="T93" fmla="*/ 3814 h 6127"/>
              <a:gd name="T94" fmla="*/ 5783 w 6731"/>
              <a:gd name="T95" fmla="*/ 3567 h 6127"/>
              <a:gd name="T96" fmla="*/ 6191 w 6731"/>
              <a:gd name="T97" fmla="*/ 3174 h 6127"/>
              <a:gd name="T98" fmla="*/ 6684 w 6731"/>
              <a:gd name="T99" fmla="*/ 2771 h 6127"/>
              <a:gd name="T100" fmla="*/ 6726 w 6731"/>
              <a:gd name="T101" fmla="*/ 2594 h 6127"/>
              <a:gd name="T102" fmla="*/ 4616 w 6731"/>
              <a:gd name="T103" fmla="*/ 449 h 6127"/>
              <a:gd name="T104" fmla="*/ 4298 w 6731"/>
              <a:gd name="T105" fmla="*/ 220 h 6127"/>
              <a:gd name="T106" fmla="*/ 3946 w 6731"/>
              <a:gd name="T107" fmla="*/ 72 h 6127"/>
              <a:gd name="T108" fmla="*/ 3575 w 6731"/>
              <a:gd name="T109" fmla="*/ 4 h 6127"/>
              <a:gd name="T110" fmla="*/ 3199 w 6731"/>
              <a:gd name="T111" fmla="*/ 18 h 6127"/>
              <a:gd name="T112" fmla="*/ 2833 w 6731"/>
              <a:gd name="T113" fmla="*/ 113 h 6127"/>
              <a:gd name="T114" fmla="*/ 2491 w 6731"/>
              <a:gd name="T115" fmla="*/ 287 h 6127"/>
              <a:gd name="T116" fmla="*/ 58 w 6731"/>
              <a:gd name="T117" fmla="*/ 2670 h 6127"/>
              <a:gd name="T118" fmla="*/ 1 w 6731"/>
              <a:gd name="T119" fmla="*/ 2795 h 6127"/>
              <a:gd name="T120" fmla="*/ 39 w 6731"/>
              <a:gd name="T121" fmla="*/ 2929 h 6127"/>
              <a:gd name="T122" fmla="*/ 590 w 6731"/>
              <a:gd name="T123" fmla="*/ 3606 h 6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731" h="6127">
                <a:moveTo>
                  <a:pt x="699" y="3723"/>
                </a:moveTo>
                <a:lnTo>
                  <a:pt x="699" y="3723"/>
                </a:lnTo>
                <a:lnTo>
                  <a:pt x="731" y="3753"/>
                </a:lnTo>
                <a:lnTo>
                  <a:pt x="761" y="3780"/>
                </a:lnTo>
                <a:lnTo>
                  <a:pt x="788" y="3804"/>
                </a:lnTo>
                <a:lnTo>
                  <a:pt x="814" y="3825"/>
                </a:lnTo>
                <a:lnTo>
                  <a:pt x="838" y="3842"/>
                </a:lnTo>
                <a:lnTo>
                  <a:pt x="860" y="3857"/>
                </a:lnTo>
                <a:lnTo>
                  <a:pt x="880" y="3869"/>
                </a:lnTo>
                <a:lnTo>
                  <a:pt x="899" y="3879"/>
                </a:lnTo>
                <a:lnTo>
                  <a:pt x="915" y="3887"/>
                </a:lnTo>
                <a:lnTo>
                  <a:pt x="930" y="3893"/>
                </a:lnTo>
                <a:lnTo>
                  <a:pt x="944" y="3896"/>
                </a:lnTo>
                <a:lnTo>
                  <a:pt x="957" y="3900"/>
                </a:lnTo>
                <a:lnTo>
                  <a:pt x="968" y="3901"/>
                </a:lnTo>
                <a:lnTo>
                  <a:pt x="978" y="3901"/>
                </a:lnTo>
                <a:lnTo>
                  <a:pt x="986" y="3900"/>
                </a:lnTo>
                <a:lnTo>
                  <a:pt x="993" y="3899"/>
                </a:lnTo>
                <a:lnTo>
                  <a:pt x="993" y="3899"/>
                </a:lnTo>
                <a:lnTo>
                  <a:pt x="1005" y="3894"/>
                </a:lnTo>
                <a:lnTo>
                  <a:pt x="1016" y="3888"/>
                </a:lnTo>
                <a:lnTo>
                  <a:pt x="1027" y="3880"/>
                </a:lnTo>
                <a:lnTo>
                  <a:pt x="1038" y="3869"/>
                </a:lnTo>
                <a:lnTo>
                  <a:pt x="1048" y="3857"/>
                </a:lnTo>
                <a:lnTo>
                  <a:pt x="1058" y="3843"/>
                </a:lnTo>
                <a:lnTo>
                  <a:pt x="1068" y="3827"/>
                </a:lnTo>
                <a:lnTo>
                  <a:pt x="1079" y="3810"/>
                </a:lnTo>
                <a:lnTo>
                  <a:pt x="1088" y="3790"/>
                </a:lnTo>
                <a:lnTo>
                  <a:pt x="1098" y="3768"/>
                </a:lnTo>
                <a:lnTo>
                  <a:pt x="1118" y="3722"/>
                </a:lnTo>
                <a:lnTo>
                  <a:pt x="1138" y="3669"/>
                </a:lnTo>
                <a:lnTo>
                  <a:pt x="1159" y="3609"/>
                </a:lnTo>
                <a:lnTo>
                  <a:pt x="1159" y="3609"/>
                </a:lnTo>
                <a:lnTo>
                  <a:pt x="1178" y="3556"/>
                </a:lnTo>
                <a:lnTo>
                  <a:pt x="1199" y="3502"/>
                </a:lnTo>
                <a:lnTo>
                  <a:pt x="1221" y="3447"/>
                </a:lnTo>
                <a:lnTo>
                  <a:pt x="1243" y="3390"/>
                </a:lnTo>
                <a:lnTo>
                  <a:pt x="1243" y="3390"/>
                </a:lnTo>
                <a:lnTo>
                  <a:pt x="1259" y="3359"/>
                </a:lnTo>
                <a:lnTo>
                  <a:pt x="1274" y="3327"/>
                </a:lnTo>
                <a:lnTo>
                  <a:pt x="1289" y="3298"/>
                </a:lnTo>
                <a:lnTo>
                  <a:pt x="1304" y="3269"/>
                </a:lnTo>
                <a:lnTo>
                  <a:pt x="1320" y="3241"/>
                </a:lnTo>
                <a:lnTo>
                  <a:pt x="1338" y="3214"/>
                </a:lnTo>
                <a:lnTo>
                  <a:pt x="1355" y="3188"/>
                </a:lnTo>
                <a:lnTo>
                  <a:pt x="1372" y="3162"/>
                </a:lnTo>
                <a:lnTo>
                  <a:pt x="1391" y="3138"/>
                </a:lnTo>
                <a:lnTo>
                  <a:pt x="1409" y="3115"/>
                </a:lnTo>
                <a:lnTo>
                  <a:pt x="1428" y="3092"/>
                </a:lnTo>
                <a:lnTo>
                  <a:pt x="1447" y="3071"/>
                </a:lnTo>
                <a:lnTo>
                  <a:pt x="1468" y="3050"/>
                </a:lnTo>
                <a:lnTo>
                  <a:pt x="1488" y="3031"/>
                </a:lnTo>
                <a:lnTo>
                  <a:pt x="1509" y="3012"/>
                </a:lnTo>
                <a:lnTo>
                  <a:pt x="1531" y="2995"/>
                </a:lnTo>
                <a:lnTo>
                  <a:pt x="1553" y="2978"/>
                </a:lnTo>
                <a:lnTo>
                  <a:pt x="1575" y="2962"/>
                </a:lnTo>
                <a:lnTo>
                  <a:pt x="1599" y="2947"/>
                </a:lnTo>
                <a:lnTo>
                  <a:pt x="1623" y="2933"/>
                </a:lnTo>
                <a:lnTo>
                  <a:pt x="1646" y="2920"/>
                </a:lnTo>
                <a:lnTo>
                  <a:pt x="1671" y="2908"/>
                </a:lnTo>
                <a:lnTo>
                  <a:pt x="1696" y="2896"/>
                </a:lnTo>
                <a:lnTo>
                  <a:pt x="1722" y="2887"/>
                </a:lnTo>
                <a:lnTo>
                  <a:pt x="1749" y="2877"/>
                </a:lnTo>
                <a:lnTo>
                  <a:pt x="1775" y="2868"/>
                </a:lnTo>
                <a:lnTo>
                  <a:pt x="1804" y="2860"/>
                </a:lnTo>
                <a:lnTo>
                  <a:pt x="1832" y="2853"/>
                </a:lnTo>
                <a:lnTo>
                  <a:pt x="1861" y="2847"/>
                </a:lnTo>
                <a:lnTo>
                  <a:pt x="1890" y="2842"/>
                </a:lnTo>
                <a:lnTo>
                  <a:pt x="1920" y="2838"/>
                </a:lnTo>
                <a:lnTo>
                  <a:pt x="1951" y="2833"/>
                </a:lnTo>
                <a:lnTo>
                  <a:pt x="1951" y="2833"/>
                </a:lnTo>
                <a:lnTo>
                  <a:pt x="1979" y="2831"/>
                </a:lnTo>
                <a:lnTo>
                  <a:pt x="2007" y="2830"/>
                </a:lnTo>
                <a:lnTo>
                  <a:pt x="2037" y="2829"/>
                </a:lnTo>
                <a:lnTo>
                  <a:pt x="2065" y="2830"/>
                </a:lnTo>
                <a:lnTo>
                  <a:pt x="2093" y="2831"/>
                </a:lnTo>
                <a:lnTo>
                  <a:pt x="2121" y="2833"/>
                </a:lnTo>
                <a:lnTo>
                  <a:pt x="2149" y="2837"/>
                </a:lnTo>
                <a:lnTo>
                  <a:pt x="2177" y="2840"/>
                </a:lnTo>
                <a:lnTo>
                  <a:pt x="2206" y="2845"/>
                </a:lnTo>
                <a:lnTo>
                  <a:pt x="2234" y="2851"/>
                </a:lnTo>
                <a:lnTo>
                  <a:pt x="2262" y="2858"/>
                </a:lnTo>
                <a:lnTo>
                  <a:pt x="2290" y="2866"/>
                </a:lnTo>
                <a:lnTo>
                  <a:pt x="2318" y="2875"/>
                </a:lnTo>
                <a:lnTo>
                  <a:pt x="2345" y="2883"/>
                </a:lnTo>
                <a:lnTo>
                  <a:pt x="2374" y="2894"/>
                </a:lnTo>
                <a:lnTo>
                  <a:pt x="2401" y="2905"/>
                </a:lnTo>
                <a:lnTo>
                  <a:pt x="2429" y="2918"/>
                </a:lnTo>
                <a:lnTo>
                  <a:pt x="2456" y="2931"/>
                </a:lnTo>
                <a:lnTo>
                  <a:pt x="2484" y="2945"/>
                </a:lnTo>
                <a:lnTo>
                  <a:pt x="2511" y="2960"/>
                </a:lnTo>
                <a:lnTo>
                  <a:pt x="2538" y="2975"/>
                </a:lnTo>
                <a:lnTo>
                  <a:pt x="2565" y="2993"/>
                </a:lnTo>
                <a:lnTo>
                  <a:pt x="2592" y="3010"/>
                </a:lnTo>
                <a:lnTo>
                  <a:pt x="2619" y="3028"/>
                </a:lnTo>
                <a:lnTo>
                  <a:pt x="2647" y="3048"/>
                </a:lnTo>
                <a:lnTo>
                  <a:pt x="2674" y="3069"/>
                </a:lnTo>
                <a:lnTo>
                  <a:pt x="2701" y="3090"/>
                </a:lnTo>
                <a:lnTo>
                  <a:pt x="2727" y="3112"/>
                </a:lnTo>
                <a:lnTo>
                  <a:pt x="2754" y="3136"/>
                </a:lnTo>
                <a:lnTo>
                  <a:pt x="2780" y="3160"/>
                </a:lnTo>
                <a:lnTo>
                  <a:pt x="2807" y="3184"/>
                </a:lnTo>
                <a:lnTo>
                  <a:pt x="2833" y="3210"/>
                </a:lnTo>
                <a:lnTo>
                  <a:pt x="2833" y="3210"/>
                </a:lnTo>
                <a:lnTo>
                  <a:pt x="2859" y="3236"/>
                </a:lnTo>
                <a:lnTo>
                  <a:pt x="2884" y="3262"/>
                </a:lnTo>
                <a:lnTo>
                  <a:pt x="2908" y="3290"/>
                </a:lnTo>
                <a:lnTo>
                  <a:pt x="2930" y="3317"/>
                </a:lnTo>
                <a:lnTo>
                  <a:pt x="2953" y="3343"/>
                </a:lnTo>
                <a:lnTo>
                  <a:pt x="2974" y="3370"/>
                </a:lnTo>
                <a:lnTo>
                  <a:pt x="2994" y="3397"/>
                </a:lnTo>
                <a:lnTo>
                  <a:pt x="3014" y="3424"/>
                </a:lnTo>
                <a:lnTo>
                  <a:pt x="3033" y="3451"/>
                </a:lnTo>
                <a:lnTo>
                  <a:pt x="3051" y="3478"/>
                </a:lnTo>
                <a:lnTo>
                  <a:pt x="3067" y="3505"/>
                </a:lnTo>
                <a:lnTo>
                  <a:pt x="3083" y="3532"/>
                </a:lnTo>
                <a:lnTo>
                  <a:pt x="3098" y="3559"/>
                </a:lnTo>
                <a:lnTo>
                  <a:pt x="3112" y="3588"/>
                </a:lnTo>
                <a:lnTo>
                  <a:pt x="3125" y="3615"/>
                </a:lnTo>
                <a:lnTo>
                  <a:pt x="3137" y="3642"/>
                </a:lnTo>
                <a:lnTo>
                  <a:pt x="3149" y="3670"/>
                </a:lnTo>
                <a:lnTo>
                  <a:pt x="3159" y="3698"/>
                </a:lnTo>
                <a:lnTo>
                  <a:pt x="3169" y="3725"/>
                </a:lnTo>
                <a:lnTo>
                  <a:pt x="3177" y="3753"/>
                </a:lnTo>
                <a:lnTo>
                  <a:pt x="3185" y="3781"/>
                </a:lnTo>
                <a:lnTo>
                  <a:pt x="3192" y="3810"/>
                </a:lnTo>
                <a:lnTo>
                  <a:pt x="3198" y="3837"/>
                </a:lnTo>
                <a:lnTo>
                  <a:pt x="3202" y="3865"/>
                </a:lnTo>
                <a:lnTo>
                  <a:pt x="3207" y="3893"/>
                </a:lnTo>
                <a:lnTo>
                  <a:pt x="3210" y="3922"/>
                </a:lnTo>
                <a:lnTo>
                  <a:pt x="3212" y="3951"/>
                </a:lnTo>
                <a:lnTo>
                  <a:pt x="3213" y="3979"/>
                </a:lnTo>
                <a:lnTo>
                  <a:pt x="3213" y="4007"/>
                </a:lnTo>
                <a:lnTo>
                  <a:pt x="3213" y="4035"/>
                </a:lnTo>
                <a:lnTo>
                  <a:pt x="3211" y="4064"/>
                </a:lnTo>
                <a:lnTo>
                  <a:pt x="3209" y="4092"/>
                </a:lnTo>
                <a:lnTo>
                  <a:pt x="3209" y="4092"/>
                </a:lnTo>
                <a:lnTo>
                  <a:pt x="3206" y="4123"/>
                </a:lnTo>
                <a:lnTo>
                  <a:pt x="3201" y="4153"/>
                </a:lnTo>
                <a:lnTo>
                  <a:pt x="3196" y="4182"/>
                </a:lnTo>
                <a:lnTo>
                  <a:pt x="3189" y="4212"/>
                </a:lnTo>
                <a:lnTo>
                  <a:pt x="3183" y="4240"/>
                </a:lnTo>
                <a:lnTo>
                  <a:pt x="3175" y="4267"/>
                </a:lnTo>
                <a:lnTo>
                  <a:pt x="3167" y="4294"/>
                </a:lnTo>
                <a:lnTo>
                  <a:pt x="3157" y="4321"/>
                </a:lnTo>
                <a:lnTo>
                  <a:pt x="3146" y="4346"/>
                </a:lnTo>
                <a:lnTo>
                  <a:pt x="3135" y="4372"/>
                </a:lnTo>
                <a:lnTo>
                  <a:pt x="3123" y="4397"/>
                </a:lnTo>
                <a:lnTo>
                  <a:pt x="3110" y="4421"/>
                </a:lnTo>
                <a:lnTo>
                  <a:pt x="3096" y="4445"/>
                </a:lnTo>
                <a:lnTo>
                  <a:pt x="3081" y="4467"/>
                </a:lnTo>
                <a:lnTo>
                  <a:pt x="3065" y="4490"/>
                </a:lnTo>
                <a:lnTo>
                  <a:pt x="3049" y="4512"/>
                </a:lnTo>
                <a:lnTo>
                  <a:pt x="3030" y="4533"/>
                </a:lnTo>
                <a:lnTo>
                  <a:pt x="3012" y="4555"/>
                </a:lnTo>
                <a:lnTo>
                  <a:pt x="2992" y="4576"/>
                </a:lnTo>
                <a:lnTo>
                  <a:pt x="2972" y="4595"/>
                </a:lnTo>
                <a:lnTo>
                  <a:pt x="2951" y="4615"/>
                </a:lnTo>
                <a:lnTo>
                  <a:pt x="2928" y="4634"/>
                </a:lnTo>
                <a:lnTo>
                  <a:pt x="2906" y="4653"/>
                </a:lnTo>
                <a:lnTo>
                  <a:pt x="2881" y="4671"/>
                </a:lnTo>
                <a:lnTo>
                  <a:pt x="2856" y="4688"/>
                </a:lnTo>
                <a:lnTo>
                  <a:pt x="2830" y="4706"/>
                </a:lnTo>
                <a:lnTo>
                  <a:pt x="2803" y="4722"/>
                </a:lnTo>
                <a:lnTo>
                  <a:pt x="2774" y="4738"/>
                </a:lnTo>
                <a:lnTo>
                  <a:pt x="2745" y="4754"/>
                </a:lnTo>
                <a:lnTo>
                  <a:pt x="2715" y="4770"/>
                </a:lnTo>
                <a:lnTo>
                  <a:pt x="2684" y="4785"/>
                </a:lnTo>
                <a:lnTo>
                  <a:pt x="2652" y="4799"/>
                </a:lnTo>
                <a:lnTo>
                  <a:pt x="2652" y="4799"/>
                </a:lnTo>
                <a:lnTo>
                  <a:pt x="2597" y="4823"/>
                </a:lnTo>
                <a:lnTo>
                  <a:pt x="2541" y="4844"/>
                </a:lnTo>
                <a:lnTo>
                  <a:pt x="2487" y="4864"/>
                </a:lnTo>
                <a:lnTo>
                  <a:pt x="2433" y="4883"/>
                </a:lnTo>
                <a:lnTo>
                  <a:pt x="2433" y="4883"/>
                </a:lnTo>
                <a:lnTo>
                  <a:pt x="2375" y="4905"/>
                </a:lnTo>
                <a:lnTo>
                  <a:pt x="2322" y="4926"/>
                </a:lnTo>
                <a:lnTo>
                  <a:pt x="2275" y="4945"/>
                </a:lnTo>
                <a:lnTo>
                  <a:pt x="2253" y="4955"/>
                </a:lnTo>
                <a:lnTo>
                  <a:pt x="2234" y="4965"/>
                </a:lnTo>
                <a:lnTo>
                  <a:pt x="2216" y="4974"/>
                </a:lnTo>
                <a:lnTo>
                  <a:pt x="2200" y="4984"/>
                </a:lnTo>
                <a:lnTo>
                  <a:pt x="2186" y="4995"/>
                </a:lnTo>
                <a:lnTo>
                  <a:pt x="2173" y="5005"/>
                </a:lnTo>
                <a:lnTo>
                  <a:pt x="2163" y="5016"/>
                </a:lnTo>
                <a:lnTo>
                  <a:pt x="2155" y="5026"/>
                </a:lnTo>
                <a:lnTo>
                  <a:pt x="2148" y="5038"/>
                </a:lnTo>
                <a:lnTo>
                  <a:pt x="2145" y="5050"/>
                </a:lnTo>
                <a:lnTo>
                  <a:pt x="2145" y="5050"/>
                </a:lnTo>
                <a:lnTo>
                  <a:pt x="2142" y="5063"/>
                </a:lnTo>
                <a:lnTo>
                  <a:pt x="2142" y="5077"/>
                </a:lnTo>
                <a:lnTo>
                  <a:pt x="2143" y="5093"/>
                </a:lnTo>
                <a:lnTo>
                  <a:pt x="2146" y="5110"/>
                </a:lnTo>
                <a:lnTo>
                  <a:pt x="2150" y="5127"/>
                </a:lnTo>
                <a:lnTo>
                  <a:pt x="2157" y="5146"/>
                </a:lnTo>
                <a:lnTo>
                  <a:pt x="2165" y="5164"/>
                </a:lnTo>
                <a:lnTo>
                  <a:pt x="2175" y="5185"/>
                </a:lnTo>
                <a:lnTo>
                  <a:pt x="2187" y="5205"/>
                </a:lnTo>
                <a:lnTo>
                  <a:pt x="2200" y="5227"/>
                </a:lnTo>
                <a:lnTo>
                  <a:pt x="2214" y="5249"/>
                </a:lnTo>
                <a:lnTo>
                  <a:pt x="2230" y="5271"/>
                </a:lnTo>
                <a:lnTo>
                  <a:pt x="2248" y="5294"/>
                </a:lnTo>
                <a:lnTo>
                  <a:pt x="2267" y="5318"/>
                </a:lnTo>
                <a:lnTo>
                  <a:pt x="2288" y="5343"/>
                </a:lnTo>
                <a:lnTo>
                  <a:pt x="2310" y="5367"/>
                </a:lnTo>
                <a:lnTo>
                  <a:pt x="2310" y="5367"/>
                </a:lnTo>
                <a:lnTo>
                  <a:pt x="2335" y="5393"/>
                </a:lnTo>
                <a:lnTo>
                  <a:pt x="2364" y="5422"/>
                </a:lnTo>
                <a:lnTo>
                  <a:pt x="2400" y="5454"/>
                </a:lnTo>
                <a:lnTo>
                  <a:pt x="2440" y="5491"/>
                </a:lnTo>
                <a:lnTo>
                  <a:pt x="2485" y="5530"/>
                </a:lnTo>
                <a:lnTo>
                  <a:pt x="2535" y="5573"/>
                </a:lnTo>
                <a:lnTo>
                  <a:pt x="2589" y="5617"/>
                </a:lnTo>
                <a:lnTo>
                  <a:pt x="2648" y="5665"/>
                </a:lnTo>
                <a:lnTo>
                  <a:pt x="2710" y="5713"/>
                </a:lnTo>
                <a:lnTo>
                  <a:pt x="2778" y="5764"/>
                </a:lnTo>
                <a:lnTo>
                  <a:pt x="2848" y="5817"/>
                </a:lnTo>
                <a:lnTo>
                  <a:pt x="2922" y="5872"/>
                </a:lnTo>
                <a:lnTo>
                  <a:pt x="3000" y="5928"/>
                </a:lnTo>
                <a:lnTo>
                  <a:pt x="3080" y="5984"/>
                </a:lnTo>
                <a:lnTo>
                  <a:pt x="3163" y="6042"/>
                </a:lnTo>
                <a:lnTo>
                  <a:pt x="3249" y="6100"/>
                </a:lnTo>
                <a:lnTo>
                  <a:pt x="3249" y="6100"/>
                </a:lnTo>
                <a:lnTo>
                  <a:pt x="3263" y="6109"/>
                </a:lnTo>
                <a:lnTo>
                  <a:pt x="3278" y="6115"/>
                </a:lnTo>
                <a:lnTo>
                  <a:pt x="3292" y="6121"/>
                </a:lnTo>
                <a:lnTo>
                  <a:pt x="3308" y="6124"/>
                </a:lnTo>
                <a:lnTo>
                  <a:pt x="3323" y="6126"/>
                </a:lnTo>
                <a:lnTo>
                  <a:pt x="3339" y="6127"/>
                </a:lnTo>
                <a:lnTo>
                  <a:pt x="3354" y="6126"/>
                </a:lnTo>
                <a:lnTo>
                  <a:pt x="3369" y="6124"/>
                </a:lnTo>
                <a:lnTo>
                  <a:pt x="3383" y="6120"/>
                </a:lnTo>
                <a:lnTo>
                  <a:pt x="3399" y="6114"/>
                </a:lnTo>
                <a:lnTo>
                  <a:pt x="3413" y="6108"/>
                </a:lnTo>
                <a:lnTo>
                  <a:pt x="3426" y="6100"/>
                </a:lnTo>
                <a:lnTo>
                  <a:pt x="3438" y="6090"/>
                </a:lnTo>
                <a:lnTo>
                  <a:pt x="3449" y="6081"/>
                </a:lnTo>
                <a:lnTo>
                  <a:pt x="3460" y="6069"/>
                </a:lnTo>
                <a:lnTo>
                  <a:pt x="3470" y="6056"/>
                </a:lnTo>
                <a:lnTo>
                  <a:pt x="3470" y="6056"/>
                </a:lnTo>
                <a:lnTo>
                  <a:pt x="3529" y="5968"/>
                </a:lnTo>
                <a:lnTo>
                  <a:pt x="3587" y="5884"/>
                </a:lnTo>
                <a:lnTo>
                  <a:pt x="3646" y="5800"/>
                </a:lnTo>
                <a:lnTo>
                  <a:pt x="3704" y="5719"/>
                </a:lnTo>
                <a:lnTo>
                  <a:pt x="3762" y="5641"/>
                </a:lnTo>
                <a:lnTo>
                  <a:pt x="3818" y="5566"/>
                </a:lnTo>
                <a:lnTo>
                  <a:pt x="3872" y="5493"/>
                </a:lnTo>
                <a:lnTo>
                  <a:pt x="3926" y="5425"/>
                </a:lnTo>
                <a:lnTo>
                  <a:pt x="3978" y="5360"/>
                </a:lnTo>
                <a:lnTo>
                  <a:pt x="4028" y="5298"/>
                </a:lnTo>
                <a:lnTo>
                  <a:pt x="4077" y="5242"/>
                </a:lnTo>
                <a:lnTo>
                  <a:pt x="4122" y="5189"/>
                </a:lnTo>
                <a:lnTo>
                  <a:pt x="4166" y="5141"/>
                </a:lnTo>
                <a:lnTo>
                  <a:pt x="4206" y="5098"/>
                </a:lnTo>
                <a:lnTo>
                  <a:pt x="4243" y="5060"/>
                </a:lnTo>
                <a:lnTo>
                  <a:pt x="4276" y="5029"/>
                </a:lnTo>
                <a:lnTo>
                  <a:pt x="4276" y="5029"/>
                </a:lnTo>
                <a:lnTo>
                  <a:pt x="4323" y="4986"/>
                </a:lnTo>
                <a:lnTo>
                  <a:pt x="4370" y="4948"/>
                </a:lnTo>
                <a:lnTo>
                  <a:pt x="4416" y="4913"/>
                </a:lnTo>
                <a:lnTo>
                  <a:pt x="4463" y="4881"/>
                </a:lnTo>
                <a:lnTo>
                  <a:pt x="4485" y="4867"/>
                </a:lnTo>
                <a:lnTo>
                  <a:pt x="4508" y="4853"/>
                </a:lnTo>
                <a:lnTo>
                  <a:pt x="4531" y="4840"/>
                </a:lnTo>
                <a:lnTo>
                  <a:pt x="4554" y="4828"/>
                </a:lnTo>
                <a:lnTo>
                  <a:pt x="4576" y="4817"/>
                </a:lnTo>
                <a:lnTo>
                  <a:pt x="4598" y="4807"/>
                </a:lnTo>
                <a:lnTo>
                  <a:pt x="4621" y="4797"/>
                </a:lnTo>
                <a:lnTo>
                  <a:pt x="4643" y="4788"/>
                </a:lnTo>
                <a:lnTo>
                  <a:pt x="4665" y="4780"/>
                </a:lnTo>
                <a:lnTo>
                  <a:pt x="4687" y="4774"/>
                </a:lnTo>
                <a:lnTo>
                  <a:pt x="4710" y="4767"/>
                </a:lnTo>
                <a:lnTo>
                  <a:pt x="4731" y="4762"/>
                </a:lnTo>
                <a:lnTo>
                  <a:pt x="4753" y="4758"/>
                </a:lnTo>
                <a:lnTo>
                  <a:pt x="4775" y="4754"/>
                </a:lnTo>
                <a:lnTo>
                  <a:pt x="4796" y="4751"/>
                </a:lnTo>
                <a:lnTo>
                  <a:pt x="4818" y="4749"/>
                </a:lnTo>
                <a:lnTo>
                  <a:pt x="4839" y="4748"/>
                </a:lnTo>
                <a:lnTo>
                  <a:pt x="4860" y="4748"/>
                </a:lnTo>
                <a:lnTo>
                  <a:pt x="4881" y="4749"/>
                </a:lnTo>
                <a:lnTo>
                  <a:pt x="4902" y="4750"/>
                </a:lnTo>
                <a:lnTo>
                  <a:pt x="4923" y="4752"/>
                </a:lnTo>
                <a:lnTo>
                  <a:pt x="4944" y="4756"/>
                </a:lnTo>
                <a:lnTo>
                  <a:pt x="4964" y="4760"/>
                </a:lnTo>
                <a:lnTo>
                  <a:pt x="4985" y="4764"/>
                </a:lnTo>
                <a:lnTo>
                  <a:pt x="4985" y="4764"/>
                </a:lnTo>
                <a:lnTo>
                  <a:pt x="5012" y="4772"/>
                </a:lnTo>
                <a:lnTo>
                  <a:pt x="5037" y="4780"/>
                </a:lnTo>
                <a:lnTo>
                  <a:pt x="5061" y="4790"/>
                </a:lnTo>
                <a:lnTo>
                  <a:pt x="5084" y="4801"/>
                </a:lnTo>
                <a:lnTo>
                  <a:pt x="5106" y="4813"/>
                </a:lnTo>
                <a:lnTo>
                  <a:pt x="5128" y="4825"/>
                </a:lnTo>
                <a:lnTo>
                  <a:pt x="5147" y="4838"/>
                </a:lnTo>
                <a:lnTo>
                  <a:pt x="5167" y="4853"/>
                </a:lnTo>
                <a:lnTo>
                  <a:pt x="5185" y="4867"/>
                </a:lnTo>
                <a:lnTo>
                  <a:pt x="5204" y="4883"/>
                </a:lnTo>
                <a:lnTo>
                  <a:pt x="5220" y="4900"/>
                </a:lnTo>
                <a:lnTo>
                  <a:pt x="5236" y="4917"/>
                </a:lnTo>
                <a:lnTo>
                  <a:pt x="5251" y="4934"/>
                </a:lnTo>
                <a:lnTo>
                  <a:pt x="5267" y="4953"/>
                </a:lnTo>
                <a:lnTo>
                  <a:pt x="5281" y="4971"/>
                </a:lnTo>
                <a:lnTo>
                  <a:pt x="5294" y="4990"/>
                </a:lnTo>
                <a:lnTo>
                  <a:pt x="5307" y="5009"/>
                </a:lnTo>
                <a:lnTo>
                  <a:pt x="5319" y="5030"/>
                </a:lnTo>
                <a:lnTo>
                  <a:pt x="5341" y="5070"/>
                </a:lnTo>
                <a:lnTo>
                  <a:pt x="5362" y="5112"/>
                </a:lnTo>
                <a:lnTo>
                  <a:pt x="5380" y="5154"/>
                </a:lnTo>
                <a:lnTo>
                  <a:pt x="5398" y="5197"/>
                </a:lnTo>
                <a:lnTo>
                  <a:pt x="5415" y="5239"/>
                </a:lnTo>
                <a:lnTo>
                  <a:pt x="5444" y="5321"/>
                </a:lnTo>
                <a:lnTo>
                  <a:pt x="5444" y="5321"/>
                </a:lnTo>
                <a:lnTo>
                  <a:pt x="5480" y="5418"/>
                </a:lnTo>
                <a:lnTo>
                  <a:pt x="5498" y="5465"/>
                </a:lnTo>
                <a:lnTo>
                  <a:pt x="5518" y="5512"/>
                </a:lnTo>
                <a:lnTo>
                  <a:pt x="5518" y="5512"/>
                </a:lnTo>
                <a:lnTo>
                  <a:pt x="5537" y="5554"/>
                </a:lnTo>
                <a:lnTo>
                  <a:pt x="5557" y="5592"/>
                </a:lnTo>
                <a:lnTo>
                  <a:pt x="5577" y="5627"/>
                </a:lnTo>
                <a:lnTo>
                  <a:pt x="5597" y="5657"/>
                </a:lnTo>
                <a:lnTo>
                  <a:pt x="5618" y="5684"/>
                </a:lnTo>
                <a:lnTo>
                  <a:pt x="5638" y="5709"/>
                </a:lnTo>
                <a:lnTo>
                  <a:pt x="5660" y="5730"/>
                </a:lnTo>
                <a:lnTo>
                  <a:pt x="5682" y="5748"/>
                </a:lnTo>
                <a:lnTo>
                  <a:pt x="5703" y="5763"/>
                </a:lnTo>
                <a:lnTo>
                  <a:pt x="5726" y="5777"/>
                </a:lnTo>
                <a:lnTo>
                  <a:pt x="5750" y="5788"/>
                </a:lnTo>
                <a:lnTo>
                  <a:pt x="5775" y="5797"/>
                </a:lnTo>
                <a:lnTo>
                  <a:pt x="5800" y="5804"/>
                </a:lnTo>
                <a:lnTo>
                  <a:pt x="5825" y="5811"/>
                </a:lnTo>
                <a:lnTo>
                  <a:pt x="5852" y="5815"/>
                </a:lnTo>
                <a:lnTo>
                  <a:pt x="5880" y="5819"/>
                </a:lnTo>
                <a:lnTo>
                  <a:pt x="5880" y="5819"/>
                </a:lnTo>
                <a:lnTo>
                  <a:pt x="5912" y="5821"/>
                </a:lnTo>
                <a:lnTo>
                  <a:pt x="5945" y="5820"/>
                </a:lnTo>
                <a:lnTo>
                  <a:pt x="5977" y="5817"/>
                </a:lnTo>
                <a:lnTo>
                  <a:pt x="6011" y="5812"/>
                </a:lnTo>
                <a:lnTo>
                  <a:pt x="6043" y="5804"/>
                </a:lnTo>
                <a:lnTo>
                  <a:pt x="6077" y="5795"/>
                </a:lnTo>
                <a:lnTo>
                  <a:pt x="6111" y="5782"/>
                </a:lnTo>
                <a:lnTo>
                  <a:pt x="6145" y="5768"/>
                </a:lnTo>
                <a:lnTo>
                  <a:pt x="6179" y="5750"/>
                </a:lnTo>
                <a:lnTo>
                  <a:pt x="6212" y="5731"/>
                </a:lnTo>
                <a:lnTo>
                  <a:pt x="6247" y="5709"/>
                </a:lnTo>
                <a:lnTo>
                  <a:pt x="6282" y="5684"/>
                </a:lnTo>
                <a:lnTo>
                  <a:pt x="6315" y="5658"/>
                </a:lnTo>
                <a:lnTo>
                  <a:pt x="6350" y="5629"/>
                </a:lnTo>
                <a:lnTo>
                  <a:pt x="6385" y="5597"/>
                </a:lnTo>
                <a:lnTo>
                  <a:pt x="6420" y="5564"/>
                </a:lnTo>
                <a:lnTo>
                  <a:pt x="6420" y="5564"/>
                </a:lnTo>
                <a:lnTo>
                  <a:pt x="6454" y="5529"/>
                </a:lnTo>
                <a:lnTo>
                  <a:pt x="6485" y="5495"/>
                </a:lnTo>
                <a:lnTo>
                  <a:pt x="6514" y="5460"/>
                </a:lnTo>
                <a:lnTo>
                  <a:pt x="6541" y="5425"/>
                </a:lnTo>
                <a:lnTo>
                  <a:pt x="6565" y="5391"/>
                </a:lnTo>
                <a:lnTo>
                  <a:pt x="6587" y="5357"/>
                </a:lnTo>
                <a:lnTo>
                  <a:pt x="6607" y="5322"/>
                </a:lnTo>
                <a:lnTo>
                  <a:pt x="6623" y="5289"/>
                </a:lnTo>
                <a:lnTo>
                  <a:pt x="6638" y="5255"/>
                </a:lnTo>
                <a:lnTo>
                  <a:pt x="6650" y="5221"/>
                </a:lnTo>
                <a:lnTo>
                  <a:pt x="6661" y="5188"/>
                </a:lnTo>
                <a:lnTo>
                  <a:pt x="6669" y="5154"/>
                </a:lnTo>
                <a:lnTo>
                  <a:pt x="6673" y="5121"/>
                </a:lnTo>
                <a:lnTo>
                  <a:pt x="6676" y="5088"/>
                </a:lnTo>
                <a:lnTo>
                  <a:pt x="6676" y="5056"/>
                </a:lnTo>
                <a:lnTo>
                  <a:pt x="6674" y="5023"/>
                </a:lnTo>
                <a:lnTo>
                  <a:pt x="6674" y="5023"/>
                </a:lnTo>
                <a:lnTo>
                  <a:pt x="6671" y="4995"/>
                </a:lnTo>
                <a:lnTo>
                  <a:pt x="6666" y="4969"/>
                </a:lnTo>
                <a:lnTo>
                  <a:pt x="6661" y="4943"/>
                </a:lnTo>
                <a:lnTo>
                  <a:pt x="6653" y="4918"/>
                </a:lnTo>
                <a:lnTo>
                  <a:pt x="6645" y="4893"/>
                </a:lnTo>
                <a:lnTo>
                  <a:pt x="6633" y="4870"/>
                </a:lnTo>
                <a:lnTo>
                  <a:pt x="6620" y="4848"/>
                </a:lnTo>
                <a:lnTo>
                  <a:pt x="6605" y="4825"/>
                </a:lnTo>
                <a:lnTo>
                  <a:pt x="6586" y="4803"/>
                </a:lnTo>
                <a:lnTo>
                  <a:pt x="6565" y="4783"/>
                </a:lnTo>
                <a:lnTo>
                  <a:pt x="6541" y="4761"/>
                </a:lnTo>
                <a:lnTo>
                  <a:pt x="6514" y="4741"/>
                </a:lnTo>
                <a:lnTo>
                  <a:pt x="6483" y="4721"/>
                </a:lnTo>
                <a:lnTo>
                  <a:pt x="6449" y="4701"/>
                </a:lnTo>
                <a:lnTo>
                  <a:pt x="6411" y="4681"/>
                </a:lnTo>
                <a:lnTo>
                  <a:pt x="6368" y="4661"/>
                </a:lnTo>
                <a:lnTo>
                  <a:pt x="6368" y="4661"/>
                </a:lnTo>
                <a:lnTo>
                  <a:pt x="6322" y="4642"/>
                </a:lnTo>
                <a:lnTo>
                  <a:pt x="6274" y="4623"/>
                </a:lnTo>
                <a:lnTo>
                  <a:pt x="6178" y="4589"/>
                </a:lnTo>
                <a:lnTo>
                  <a:pt x="6178" y="4589"/>
                </a:lnTo>
                <a:lnTo>
                  <a:pt x="6095" y="4558"/>
                </a:lnTo>
                <a:lnTo>
                  <a:pt x="6053" y="4542"/>
                </a:lnTo>
                <a:lnTo>
                  <a:pt x="6011" y="4525"/>
                </a:lnTo>
                <a:lnTo>
                  <a:pt x="5969" y="4505"/>
                </a:lnTo>
                <a:lnTo>
                  <a:pt x="5926" y="4485"/>
                </a:lnTo>
                <a:lnTo>
                  <a:pt x="5886" y="4462"/>
                </a:lnTo>
                <a:lnTo>
                  <a:pt x="5866" y="4450"/>
                </a:lnTo>
                <a:lnTo>
                  <a:pt x="5846" y="4437"/>
                </a:lnTo>
                <a:lnTo>
                  <a:pt x="5827" y="4424"/>
                </a:lnTo>
                <a:lnTo>
                  <a:pt x="5808" y="4410"/>
                </a:lnTo>
                <a:lnTo>
                  <a:pt x="5791" y="4395"/>
                </a:lnTo>
                <a:lnTo>
                  <a:pt x="5773" y="4380"/>
                </a:lnTo>
                <a:lnTo>
                  <a:pt x="5756" y="4363"/>
                </a:lnTo>
                <a:lnTo>
                  <a:pt x="5739" y="4347"/>
                </a:lnTo>
                <a:lnTo>
                  <a:pt x="5724" y="4330"/>
                </a:lnTo>
                <a:lnTo>
                  <a:pt x="5709" y="4311"/>
                </a:lnTo>
                <a:lnTo>
                  <a:pt x="5695" y="4292"/>
                </a:lnTo>
                <a:lnTo>
                  <a:pt x="5682" y="4271"/>
                </a:lnTo>
                <a:lnTo>
                  <a:pt x="5669" y="4250"/>
                </a:lnTo>
                <a:lnTo>
                  <a:pt x="5658" y="4228"/>
                </a:lnTo>
                <a:lnTo>
                  <a:pt x="5647" y="4205"/>
                </a:lnTo>
                <a:lnTo>
                  <a:pt x="5637" y="4180"/>
                </a:lnTo>
                <a:lnTo>
                  <a:pt x="5628" y="4155"/>
                </a:lnTo>
                <a:lnTo>
                  <a:pt x="5621" y="4129"/>
                </a:lnTo>
                <a:lnTo>
                  <a:pt x="5621" y="4129"/>
                </a:lnTo>
                <a:lnTo>
                  <a:pt x="5614" y="4099"/>
                </a:lnTo>
                <a:lnTo>
                  <a:pt x="5609" y="4069"/>
                </a:lnTo>
                <a:lnTo>
                  <a:pt x="5607" y="4038"/>
                </a:lnTo>
                <a:lnTo>
                  <a:pt x="5606" y="4009"/>
                </a:lnTo>
                <a:lnTo>
                  <a:pt x="5606" y="3980"/>
                </a:lnTo>
                <a:lnTo>
                  <a:pt x="5608" y="3951"/>
                </a:lnTo>
                <a:lnTo>
                  <a:pt x="5612" y="3922"/>
                </a:lnTo>
                <a:lnTo>
                  <a:pt x="5618" y="3894"/>
                </a:lnTo>
                <a:lnTo>
                  <a:pt x="5624" y="3867"/>
                </a:lnTo>
                <a:lnTo>
                  <a:pt x="5632" y="3840"/>
                </a:lnTo>
                <a:lnTo>
                  <a:pt x="5640" y="3814"/>
                </a:lnTo>
                <a:lnTo>
                  <a:pt x="5650" y="3788"/>
                </a:lnTo>
                <a:lnTo>
                  <a:pt x="5661" y="3763"/>
                </a:lnTo>
                <a:lnTo>
                  <a:pt x="5673" y="3738"/>
                </a:lnTo>
                <a:lnTo>
                  <a:pt x="5685" y="3714"/>
                </a:lnTo>
                <a:lnTo>
                  <a:pt x="5698" y="3692"/>
                </a:lnTo>
                <a:lnTo>
                  <a:pt x="5712" y="3669"/>
                </a:lnTo>
                <a:lnTo>
                  <a:pt x="5726" y="3647"/>
                </a:lnTo>
                <a:lnTo>
                  <a:pt x="5754" y="3606"/>
                </a:lnTo>
                <a:lnTo>
                  <a:pt x="5783" y="3567"/>
                </a:lnTo>
                <a:lnTo>
                  <a:pt x="5813" y="3532"/>
                </a:lnTo>
                <a:lnTo>
                  <a:pt x="5840" y="3501"/>
                </a:lnTo>
                <a:lnTo>
                  <a:pt x="5866" y="3474"/>
                </a:lnTo>
                <a:lnTo>
                  <a:pt x="5908" y="3430"/>
                </a:lnTo>
                <a:lnTo>
                  <a:pt x="5908" y="3430"/>
                </a:lnTo>
                <a:lnTo>
                  <a:pt x="5956" y="3384"/>
                </a:lnTo>
                <a:lnTo>
                  <a:pt x="6020" y="3324"/>
                </a:lnTo>
                <a:lnTo>
                  <a:pt x="6099" y="3254"/>
                </a:lnTo>
                <a:lnTo>
                  <a:pt x="6191" y="3174"/>
                </a:lnTo>
                <a:lnTo>
                  <a:pt x="6293" y="3086"/>
                </a:lnTo>
                <a:lnTo>
                  <a:pt x="6405" y="2994"/>
                </a:lnTo>
                <a:lnTo>
                  <a:pt x="6465" y="2946"/>
                </a:lnTo>
                <a:lnTo>
                  <a:pt x="6526" y="2897"/>
                </a:lnTo>
                <a:lnTo>
                  <a:pt x="6588" y="2850"/>
                </a:lnTo>
                <a:lnTo>
                  <a:pt x="6652" y="2801"/>
                </a:lnTo>
                <a:lnTo>
                  <a:pt x="6652" y="2801"/>
                </a:lnTo>
                <a:lnTo>
                  <a:pt x="6669" y="2786"/>
                </a:lnTo>
                <a:lnTo>
                  <a:pt x="6684" y="2771"/>
                </a:lnTo>
                <a:lnTo>
                  <a:pt x="6697" y="2753"/>
                </a:lnTo>
                <a:lnTo>
                  <a:pt x="6708" y="2735"/>
                </a:lnTo>
                <a:lnTo>
                  <a:pt x="6716" y="2716"/>
                </a:lnTo>
                <a:lnTo>
                  <a:pt x="6724" y="2697"/>
                </a:lnTo>
                <a:lnTo>
                  <a:pt x="6728" y="2676"/>
                </a:lnTo>
                <a:lnTo>
                  <a:pt x="6730" y="2656"/>
                </a:lnTo>
                <a:lnTo>
                  <a:pt x="6731" y="2635"/>
                </a:lnTo>
                <a:lnTo>
                  <a:pt x="6729" y="2615"/>
                </a:lnTo>
                <a:lnTo>
                  <a:pt x="6726" y="2594"/>
                </a:lnTo>
                <a:lnTo>
                  <a:pt x="6720" y="2574"/>
                </a:lnTo>
                <a:lnTo>
                  <a:pt x="6711" y="2555"/>
                </a:lnTo>
                <a:lnTo>
                  <a:pt x="6701" y="2537"/>
                </a:lnTo>
                <a:lnTo>
                  <a:pt x="6688" y="2518"/>
                </a:lnTo>
                <a:lnTo>
                  <a:pt x="6673" y="2502"/>
                </a:lnTo>
                <a:lnTo>
                  <a:pt x="4681" y="510"/>
                </a:lnTo>
                <a:lnTo>
                  <a:pt x="4681" y="510"/>
                </a:lnTo>
                <a:lnTo>
                  <a:pt x="4650" y="479"/>
                </a:lnTo>
                <a:lnTo>
                  <a:pt x="4616" y="449"/>
                </a:lnTo>
                <a:lnTo>
                  <a:pt x="4584" y="419"/>
                </a:lnTo>
                <a:lnTo>
                  <a:pt x="4549" y="391"/>
                </a:lnTo>
                <a:lnTo>
                  <a:pt x="4515" y="363"/>
                </a:lnTo>
                <a:lnTo>
                  <a:pt x="4480" y="337"/>
                </a:lnTo>
                <a:lnTo>
                  <a:pt x="4444" y="312"/>
                </a:lnTo>
                <a:lnTo>
                  <a:pt x="4408" y="287"/>
                </a:lnTo>
                <a:lnTo>
                  <a:pt x="4372" y="263"/>
                </a:lnTo>
                <a:lnTo>
                  <a:pt x="4335" y="242"/>
                </a:lnTo>
                <a:lnTo>
                  <a:pt x="4298" y="220"/>
                </a:lnTo>
                <a:lnTo>
                  <a:pt x="4260" y="199"/>
                </a:lnTo>
                <a:lnTo>
                  <a:pt x="4222" y="180"/>
                </a:lnTo>
                <a:lnTo>
                  <a:pt x="4183" y="161"/>
                </a:lnTo>
                <a:lnTo>
                  <a:pt x="4145" y="144"/>
                </a:lnTo>
                <a:lnTo>
                  <a:pt x="4105" y="128"/>
                </a:lnTo>
                <a:lnTo>
                  <a:pt x="4066" y="113"/>
                </a:lnTo>
                <a:lnTo>
                  <a:pt x="4026" y="98"/>
                </a:lnTo>
                <a:lnTo>
                  <a:pt x="3986" y="85"/>
                </a:lnTo>
                <a:lnTo>
                  <a:pt x="3946" y="72"/>
                </a:lnTo>
                <a:lnTo>
                  <a:pt x="3906" y="61"/>
                </a:lnTo>
                <a:lnTo>
                  <a:pt x="3864" y="50"/>
                </a:lnTo>
                <a:lnTo>
                  <a:pt x="3823" y="40"/>
                </a:lnTo>
                <a:lnTo>
                  <a:pt x="3782" y="31"/>
                </a:lnTo>
                <a:lnTo>
                  <a:pt x="3741" y="25"/>
                </a:lnTo>
                <a:lnTo>
                  <a:pt x="3700" y="18"/>
                </a:lnTo>
                <a:lnTo>
                  <a:pt x="3659" y="13"/>
                </a:lnTo>
                <a:lnTo>
                  <a:pt x="3616" y="8"/>
                </a:lnTo>
                <a:lnTo>
                  <a:pt x="3575" y="4"/>
                </a:lnTo>
                <a:lnTo>
                  <a:pt x="3533" y="2"/>
                </a:lnTo>
                <a:lnTo>
                  <a:pt x="3492" y="0"/>
                </a:lnTo>
                <a:lnTo>
                  <a:pt x="3449" y="0"/>
                </a:lnTo>
                <a:lnTo>
                  <a:pt x="3408" y="0"/>
                </a:lnTo>
                <a:lnTo>
                  <a:pt x="3366" y="2"/>
                </a:lnTo>
                <a:lnTo>
                  <a:pt x="3324" y="4"/>
                </a:lnTo>
                <a:lnTo>
                  <a:pt x="3283" y="8"/>
                </a:lnTo>
                <a:lnTo>
                  <a:pt x="3241" y="13"/>
                </a:lnTo>
                <a:lnTo>
                  <a:pt x="3199" y="18"/>
                </a:lnTo>
                <a:lnTo>
                  <a:pt x="3158" y="25"/>
                </a:lnTo>
                <a:lnTo>
                  <a:pt x="3117" y="31"/>
                </a:lnTo>
                <a:lnTo>
                  <a:pt x="3076" y="40"/>
                </a:lnTo>
                <a:lnTo>
                  <a:pt x="3034" y="50"/>
                </a:lnTo>
                <a:lnTo>
                  <a:pt x="2994" y="61"/>
                </a:lnTo>
                <a:lnTo>
                  <a:pt x="2953" y="72"/>
                </a:lnTo>
                <a:lnTo>
                  <a:pt x="2913" y="85"/>
                </a:lnTo>
                <a:lnTo>
                  <a:pt x="2873" y="98"/>
                </a:lnTo>
                <a:lnTo>
                  <a:pt x="2833" y="113"/>
                </a:lnTo>
                <a:lnTo>
                  <a:pt x="2794" y="128"/>
                </a:lnTo>
                <a:lnTo>
                  <a:pt x="2755" y="144"/>
                </a:lnTo>
                <a:lnTo>
                  <a:pt x="2716" y="161"/>
                </a:lnTo>
                <a:lnTo>
                  <a:pt x="2677" y="180"/>
                </a:lnTo>
                <a:lnTo>
                  <a:pt x="2639" y="199"/>
                </a:lnTo>
                <a:lnTo>
                  <a:pt x="2601" y="220"/>
                </a:lnTo>
                <a:lnTo>
                  <a:pt x="2564" y="242"/>
                </a:lnTo>
                <a:lnTo>
                  <a:pt x="2527" y="263"/>
                </a:lnTo>
                <a:lnTo>
                  <a:pt x="2491" y="287"/>
                </a:lnTo>
                <a:lnTo>
                  <a:pt x="2455" y="312"/>
                </a:lnTo>
                <a:lnTo>
                  <a:pt x="2419" y="337"/>
                </a:lnTo>
                <a:lnTo>
                  <a:pt x="2384" y="363"/>
                </a:lnTo>
                <a:lnTo>
                  <a:pt x="2350" y="391"/>
                </a:lnTo>
                <a:lnTo>
                  <a:pt x="2316" y="419"/>
                </a:lnTo>
                <a:lnTo>
                  <a:pt x="2283" y="449"/>
                </a:lnTo>
                <a:lnTo>
                  <a:pt x="2250" y="479"/>
                </a:lnTo>
                <a:lnTo>
                  <a:pt x="2217" y="510"/>
                </a:lnTo>
                <a:lnTo>
                  <a:pt x="58" y="2670"/>
                </a:lnTo>
                <a:lnTo>
                  <a:pt x="58" y="2670"/>
                </a:lnTo>
                <a:lnTo>
                  <a:pt x="45" y="2684"/>
                </a:lnTo>
                <a:lnTo>
                  <a:pt x="34" y="2698"/>
                </a:lnTo>
                <a:lnTo>
                  <a:pt x="26" y="2713"/>
                </a:lnTo>
                <a:lnTo>
                  <a:pt x="17" y="2728"/>
                </a:lnTo>
                <a:lnTo>
                  <a:pt x="10" y="2745"/>
                </a:lnTo>
                <a:lnTo>
                  <a:pt x="6" y="2762"/>
                </a:lnTo>
                <a:lnTo>
                  <a:pt x="2" y="2778"/>
                </a:lnTo>
                <a:lnTo>
                  <a:pt x="1" y="2795"/>
                </a:lnTo>
                <a:lnTo>
                  <a:pt x="0" y="2813"/>
                </a:lnTo>
                <a:lnTo>
                  <a:pt x="1" y="2830"/>
                </a:lnTo>
                <a:lnTo>
                  <a:pt x="3" y="2847"/>
                </a:lnTo>
                <a:lnTo>
                  <a:pt x="7" y="2865"/>
                </a:lnTo>
                <a:lnTo>
                  <a:pt x="13" y="2881"/>
                </a:lnTo>
                <a:lnTo>
                  <a:pt x="20" y="2897"/>
                </a:lnTo>
                <a:lnTo>
                  <a:pt x="28" y="2914"/>
                </a:lnTo>
                <a:lnTo>
                  <a:pt x="39" y="2929"/>
                </a:lnTo>
                <a:lnTo>
                  <a:pt x="39" y="2929"/>
                </a:lnTo>
                <a:lnTo>
                  <a:pt x="88" y="2996"/>
                </a:lnTo>
                <a:lnTo>
                  <a:pt x="138" y="3062"/>
                </a:lnTo>
                <a:lnTo>
                  <a:pt x="189" y="3127"/>
                </a:lnTo>
                <a:lnTo>
                  <a:pt x="239" y="3191"/>
                </a:lnTo>
                <a:lnTo>
                  <a:pt x="288" y="3253"/>
                </a:lnTo>
                <a:lnTo>
                  <a:pt x="337" y="3311"/>
                </a:lnTo>
                <a:lnTo>
                  <a:pt x="430" y="3423"/>
                </a:lnTo>
                <a:lnTo>
                  <a:pt x="514" y="3521"/>
                </a:lnTo>
                <a:lnTo>
                  <a:pt x="590" y="3606"/>
                </a:lnTo>
                <a:lnTo>
                  <a:pt x="652" y="3673"/>
                </a:lnTo>
                <a:lnTo>
                  <a:pt x="699" y="3723"/>
                </a:lnTo>
                <a:lnTo>
                  <a:pt x="699" y="372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8"/>
          <p:cNvSpPr>
            <a:spLocks/>
          </p:cNvSpPr>
          <p:nvPr/>
        </p:nvSpPr>
        <p:spPr bwMode="auto">
          <a:xfrm>
            <a:off x="1775141" y="3974912"/>
            <a:ext cx="2034233" cy="1851357"/>
          </a:xfrm>
          <a:custGeom>
            <a:avLst/>
            <a:gdLst>
              <a:gd name="T0" fmla="*/ 5851 w 6730"/>
              <a:gd name="T1" fmla="*/ 2257 h 6126"/>
              <a:gd name="T2" fmla="*/ 5737 w 6730"/>
              <a:gd name="T3" fmla="*/ 2227 h 6126"/>
              <a:gd name="T4" fmla="*/ 5652 w 6730"/>
              <a:gd name="T5" fmla="*/ 2316 h 6126"/>
              <a:gd name="T6" fmla="*/ 5510 w 6730"/>
              <a:gd name="T7" fmla="*/ 2678 h 6126"/>
              <a:gd name="T8" fmla="*/ 5376 w 6730"/>
              <a:gd name="T9" fmla="*/ 2938 h 6126"/>
              <a:gd name="T10" fmla="*/ 5199 w 6730"/>
              <a:gd name="T11" fmla="*/ 3131 h 6126"/>
              <a:gd name="T12" fmla="*/ 4982 w 6730"/>
              <a:gd name="T13" fmla="*/ 3249 h 6126"/>
              <a:gd name="T14" fmla="*/ 4751 w 6730"/>
              <a:gd name="T15" fmla="*/ 3295 h 6126"/>
              <a:gd name="T16" fmla="*/ 4496 w 6730"/>
              <a:gd name="T17" fmla="*/ 3275 h 6126"/>
              <a:gd name="T18" fmla="*/ 4247 w 6730"/>
              <a:gd name="T19" fmla="*/ 3181 h 6126"/>
              <a:gd name="T20" fmla="*/ 4003 w 6730"/>
              <a:gd name="T21" fmla="*/ 3014 h 6126"/>
              <a:gd name="T22" fmla="*/ 3799 w 6730"/>
              <a:gd name="T23" fmla="*/ 2809 h 6126"/>
              <a:gd name="T24" fmla="*/ 3633 w 6730"/>
              <a:gd name="T25" fmla="*/ 2567 h 6126"/>
              <a:gd name="T26" fmla="*/ 3538 w 6730"/>
              <a:gd name="T27" fmla="*/ 2316 h 6126"/>
              <a:gd name="T28" fmla="*/ 3519 w 6730"/>
              <a:gd name="T29" fmla="*/ 2062 h 6126"/>
              <a:gd name="T30" fmla="*/ 3564 w 6730"/>
              <a:gd name="T31" fmla="*/ 1832 h 6126"/>
              <a:gd name="T32" fmla="*/ 3682 w 6730"/>
              <a:gd name="T33" fmla="*/ 1614 h 6126"/>
              <a:gd name="T34" fmla="*/ 3874 w 6730"/>
              <a:gd name="T35" fmla="*/ 1438 h 6126"/>
              <a:gd name="T36" fmla="*/ 4134 w 6730"/>
              <a:gd name="T37" fmla="*/ 1303 h 6126"/>
              <a:gd name="T38" fmla="*/ 4496 w 6730"/>
              <a:gd name="T39" fmla="*/ 1161 h 6126"/>
              <a:gd name="T40" fmla="*/ 4586 w 6730"/>
              <a:gd name="T41" fmla="*/ 1076 h 6126"/>
              <a:gd name="T42" fmla="*/ 4544 w 6730"/>
              <a:gd name="T43" fmla="*/ 915 h 6126"/>
              <a:gd name="T44" fmla="*/ 4403 w 6730"/>
              <a:gd name="T45" fmla="*/ 742 h 6126"/>
              <a:gd name="T46" fmla="*/ 3957 w 6730"/>
              <a:gd name="T47" fmla="*/ 370 h 6126"/>
              <a:gd name="T48" fmla="*/ 3452 w 6730"/>
              <a:gd name="T49" fmla="*/ 12 h 6126"/>
              <a:gd name="T50" fmla="*/ 3317 w 6730"/>
              <a:gd name="T51" fmla="*/ 18 h 6126"/>
              <a:gd name="T52" fmla="*/ 3070 w 6730"/>
              <a:gd name="T53" fmla="*/ 341 h 6126"/>
              <a:gd name="T54" fmla="*/ 2591 w 6730"/>
              <a:gd name="T55" fmla="*/ 949 h 6126"/>
              <a:gd name="T56" fmla="*/ 2348 w 6730"/>
              <a:gd name="T57" fmla="*/ 1192 h 6126"/>
              <a:gd name="T58" fmla="*/ 2083 w 6730"/>
              <a:gd name="T59" fmla="*/ 1341 h 6126"/>
              <a:gd name="T60" fmla="*/ 1834 w 6730"/>
              <a:gd name="T61" fmla="*/ 1376 h 6126"/>
              <a:gd name="T62" fmla="*/ 1624 w 6730"/>
              <a:gd name="T63" fmla="*/ 1313 h 6126"/>
              <a:gd name="T64" fmla="*/ 1464 w 6730"/>
              <a:gd name="T65" fmla="*/ 1173 h 6126"/>
              <a:gd name="T66" fmla="*/ 1316 w 6730"/>
              <a:gd name="T67" fmla="*/ 887 h 6126"/>
              <a:gd name="T68" fmla="*/ 1154 w 6730"/>
              <a:gd name="T69" fmla="*/ 499 h 6126"/>
              <a:gd name="T70" fmla="*/ 956 w 6730"/>
              <a:gd name="T71" fmla="*/ 329 h 6126"/>
              <a:gd name="T72" fmla="*/ 720 w 6730"/>
              <a:gd name="T73" fmla="*/ 314 h 6126"/>
              <a:gd name="T74" fmla="*/ 415 w 6730"/>
              <a:gd name="T75" fmla="*/ 468 h 6126"/>
              <a:gd name="T76" fmla="*/ 165 w 6730"/>
              <a:gd name="T77" fmla="*/ 735 h 6126"/>
              <a:gd name="T78" fmla="*/ 54 w 6730"/>
              <a:gd name="T79" fmla="*/ 1038 h 6126"/>
              <a:gd name="T80" fmla="*/ 97 w 6730"/>
              <a:gd name="T81" fmla="*/ 1256 h 6126"/>
              <a:gd name="T82" fmla="*/ 320 w 6730"/>
              <a:gd name="T83" fmla="*/ 1444 h 6126"/>
              <a:gd name="T84" fmla="*/ 720 w 6730"/>
              <a:gd name="T85" fmla="*/ 1601 h 6126"/>
              <a:gd name="T86" fmla="*/ 957 w 6730"/>
              <a:gd name="T87" fmla="*/ 1746 h 6126"/>
              <a:gd name="T88" fmla="*/ 1084 w 6730"/>
              <a:gd name="T89" fmla="*/ 1921 h 6126"/>
              <a:gd name="T90" fmla="*/ 1124 w 6730"/>
              <a:gd name="T91" fmla="*/ 2146 h 6126"/>
              <a:gd name="T92" fmla="*/ 1057 w 6730"/>
              <a:gd name="T93" fmla="*/ 2388 h 6126"/>
              <a:gd name="T94" fmla="*/ 865 w 6730"/>
              <a:gd name="T95" fmla="*/ 2652 h 6126"/>
              <a:gd name="T96" fmla="*/ 266 w 6730"/>
              <a:gd name="T97" fmla="*/ 3180 h 6126"/>
              <a:gd name="T98" fmla="*/ 14 w 6730"/>
              <a:gd name="T99" fmla="*/ 3410 h 6126"/>
              <a:gd name="T100" fmla="*/ 30 w 6730"/>
              <a:gd name="T101" fmla="*/ 3589 h 6126"/>
              <a:gd name="T102" fmla="*/ 2215 w 6730"/>
              <a:gd name="T103" fmla="*/ 5763 h 6126"/>
              <a:gd name="T104" fmla="*/ 2547 w 6730"/>
              <a:gd name="T105" fmla="*/ 5965 h 6126"/>
              <a:gd name="T106" fmla="*/ 2907 w 6730"/>
              <a:gd name="T107" fmla="*/ 6086 h 6126"/>
              <a:gd name="T108" fmla="*/ 3280 w 6730"/>
              <a:gd name="T109" fmla="*/ 6126 h 6126"/>
              <a:gd name="T110" fmla="*/ 3654 w 6730"/>
              <a:gd name="T111" fmla="*/ 6086 h 6126"/>
              <a:gd name="T112" fmla="*/ 4014 w 6730"/>
              <a:gd name="T113" fmla="*/ 5965 h 6126"/>
              <a:gd name="T114" fmla="*/ 4346 w 6730"/>
              <a:gd name="T115" fmla="*/ 5763 h 6126"/>
              <a:gd name="T116" fmla="*/ 6696 w 6730"/>
              <a:gd name="T117" fmla="*/ 3428 h 6126"/>
              <a:gd name="T118" fmla="*/ 6727 w 6730"/>
              <a:gd name="T119" fmla="*/ 3279 h 6126"/>
              <a:gd name="T120" fmla="*/ 6542 w 6730"/>
              <a:gd name="T121" fmla="*/ 2999 h 6126"/>
              <a:gd name="T122" fmla="*/ 6030 w 6730"/>
              <a:gd name="T123" fmla="*/ 2403 h 6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730" h="6126">
                <a:moveTo>
                  <a:pt x="6030" y="2403"/>
                </a:moveTo>
                <a:lnTo>
                  <a:pt x="6030" y="2403"/>
                </a:lnTo>
                <a:lnTo>
                  <a:pt x="5999" y="2373"/>
                </a:lnTo>
                <a:lnTo>
                  <a:pt x="5970" y="2346"/>
                </a:lnTo>
                <a:lnTo>
                  <a:pt x="5942" y="2322"/>
                </a:lnTo>
                <a:lnTo>
                  <a:pt x="5917" y="2301"/>
                </a:lnTo>
                <a:lnTo>
                  <a:pt x="5893" y="2284"/>
                </a:lnTo>
                <a:lnTo>
                  <a:pt x="5870" y="2269"/>
                </a:lnTo>
                <a:lnTo>
                  <a:pt x="5851" y="2257"/>
                </a:lnTo>
                <a:lnTo>
                  <a:pt x="5832" y="2247"/>
                </a:lnTo>
                <a:lnTo>
                  <a:pt x="5815" y="2239"/>
                </a:lnTo>
                <a:lnTo>
                  <a:pt x="5800" y="2233"/>
                </a:lnTo>
                <a:lnTo>
                  <a:pt x="5786" y="2229"/>
                </a:lnTo>
                <a:lnTo>
                  <a:pt x="5774" y="2226"/>
                </a:lnTo>
                <a:lnTo>
                  <a:pt x="5763" y="2225"/>
                </a:lnTo>
                <a:lnTo>
                  <a:pt x="5753" y="2225"/>
                </a:lnTo>
                <a:lnTo>
                  <a:pt x="5744" y="2226"/>
                </a:lnTo>
                <a:lnTo>
                  <a:pt x="5737" y="2227"/>
                </a:lnTo>
                <a:lnTo>
                  <a:pt x="5737" y="2227"/>
                </a:lnTo>
                <a:lnTo>
                  <a:pt x="5726" y="2232"/>
                </a:lnTo>
                <a:lnTo>
                  <a:pt x="5714" y="2238"/>
                </a:lnTo>
                <a:lnTo>
                  <a:pt x="5703" y="2246"/>
                </a:lnTo>
                <a:lnTo>
                  <a:pt x="5692" y="2257"/>
                </a:lnTo>
                <a:lnTo>
                  <a:pt x="5682" y="2269"/>
                </a:lnTo>
                <a:lnTo>
                  <a:pt x="5672" y="2283"/>
                </a:lnTo>
                <a:lnTo>
                  <a:pt x="5662" y="2299"/>
                </a:lnTo>
                <a:lnTo>
                  <a:pt x="5652" y="2316"/>
                </a:lnTo>
                <a:lnTo>
                  <a:pt x="5643" y="2336"/>
                </a:lnTo>
                <a:lnTo>
                  <a:pt x="5633" y="2358"/>
                </a:lnTo>
                <a:lnTo>
                  <a:pt x="5612" y="2404"/>
                </a:lnTo>
                <a:lnTo>
                  <a:pt x="5593" y="2457"/>
                </a:lnTo>
                <a:lnTo>
                  <a:pt x="5571" y="2517"/>
                </a:lnTo>
                <a:lnTo>
                  <a:pt x="5571" y="2517"/>
                </a:lnTo>
                <a:lnTo>
                  <a:pt x="5553" y="2569"/>
                </a:lnTo>
                <a:lnTo>
                  <a:pt x="5532" y="2623"/>
                </a:lnTo>
                <a:lnTo>
                  <a:pt x="5510" y="2678"/>
                </a:lnTo>
                <a:lnTo>
                  <a:pt x="5487" y="2736"/>
                </a:lnTo>
                <a:lnTo>
                  <a:pt x="5487" y="2736"/>
                </a:lnTo>
                <a:lnTo>
                  <a:pt x="5472" y="2767"/>
                </a:lnTo>
                <a:lnTo>
                  <a:pt x="5457" y="2799"/>
                </a:lnTo>
                <a:lnTo>
                  <a:pt x="5442" y="2828"/>
                </a:lnTo>
                <a:lnTo>
                  <a:pt x="5426" y="2857"/>
                </a:lnTo>
                <a:lnTo>
                  <a:pt x="5410" y="2885"/>
                </a:lnTo>
                <a:lnTo>
                  <a:pt x="5393" y="2912"/>
                </a:lnTo>
                <a:lnTo>
                  <a:pt x="5376" y="2938"/>
                </a:lnTo>
                <a:lnTo>
                  <a:pt x="5358" y="2964"/>
                </a:lnTo>
                <a:lnTo>
                  <a:pt x="5340" y="2988"/>
                </a:lnTo>
                <a:lnTo>
                  <a:pt x="5322" y="3011"/>
                </a:lnTo>
                <a:lnTo>
                  <a:pt x="5302" y="3034"/>
                </a:lnTo>
                <a:lnTo>
                  <a:pt x="5283" y="3055"/>
                </a:lnTo>
                <a:lnTo>
                  <a:pt x="5262" y="3076"/>
                </a:lnTo>
                <a:lnTo>
                  <a:pt x="5242" y="3095"/>
                </a:lnTo>
                <a:lnTo>
                  <a:pt x="5221" y="3114"/>
                </a:lnTo>
                <a:lnTo>
                  <a:pt x="5199" y="3131"/>
                </a:lnTo>
                <a:lnTo>
                  <a:pt x="5178" y="3148"/>
                </a:lnTo>
                <a:lnTo>
                  <a:pt x="5155" y="3164"/>
                </a:lnTo>
                <a:lnTo>
                  <a:pt x="5132" y="3179"/>
                </a:lnTo>
                <a:lnTo>
                  <a:pt x="5108" y="3193"/>
                </a:lnTo>
                <a:lnTo>
                  <a:pt x="5083" y="3206"/>
                </a:lnTo>
                <a:lnTo>
                  <a:pt x="5059" y="3218"/>
                </a:lnTo>
                <a:lnTo>
                  <a:pt x="5034" y="3230"/>
                </a:lnTo>
                <a:lnTo>
                  <a:pt x="5008" y="3239"/>
                </a:lnTo>
                <a:lnTo>
                  <a:pt x="4982" y="3249"/>
                </a:lnTo>
                <a:lnTo>
                  <a:pt x="4954" y="3258"/>
                </a:lnTo>
                <a:lnTo>
                  <a:pt x="4926" y="3266"/>
                </a:lnTo>
                <a:lnTo>
                  <a:pt x="4898" y="3273"/>
                </a:lnTo>
                <a:lnTo>
                  <a:pt x="4870" y="3279"/>
                </a:lnTo>
                <a:lnTo>
                  <a:pt x="4841" y="3284"/>
                </a:lnTo>
                <a:lnTo>
                  <a:pt x="4810" y="3288"/>
                </a:lnTo>
                <a:lnTo>
                  <a:pt x="4780" y="3293"/>
                </a:lnTo>
                <a:lnTo>
                  <a:pt x="4780" y="3293"/>
                </a:lnTo>
                <a:lnTo>
                  <a:pt x="4751" y="3295"/>
                </a:lnTo>
                <a:lnTo>
                  <a:pt x="4723" y="3296"/>
                </a:lnTo>
                <a:lnTo>
                  <a:pt x="4694" y="3297"/>
                </a:lnTo>
                <a:lnTo>
                  <a:pt x="4666" y="3296"/>
                </a:lnTo>
                <a:lnTo>
                  <a:pt x="4637" y="3295"/>
                </a:lnTo>
                <a:lnTo>
                  <a:pt x="4609" y="3293"/>
                </a:lnTo>
                <a:lnTo>
                  <a:pt x="4581" y="3289"/>
                </a:lnTo>
                <a:lnTo>
                  <a:pt x="4553" y="3286"/>
                </a:lnTo>
                <a:lnTo>
                  <a:pt x="4524" y="3281"/>
                </a:lnTo>
                <a:lnTo>
                  <a:pt x="4496" y="3275"/>
                </a:lnTo>
                <a:lnTo>
                  <a:pt x="4468" y="3269"/>
                </a:lnTo>
                <a:lnTo>
                  <a:pt x="4441" y="3260"/>
                </a:lnTo>
                <a:lnTo>
                  <a:pt x="4413" y="3253"/>
                </a:lnTo>
                <a:lnTo>
                  <a:pt x="4385" y="3243"/>
                </a:lnTo>
                <a:lnTo>
                  <a:pt x="4357" y="3232"/>
                </a:lnTo>
                <a:lnTo>
                  <a:pt x="4329" y="3221"/>
                </a:lnTo>
                <a:lnTo>
                  <a:pt x="4302" y="3208"/>
                </a:lnTo>
                <a:lnTo>
                  <a:pt x="4274" y="3195"/>
                </a:lnTo>
                <a:lnTo>
                  <a:pt x="4247" y="3181"/>
                </a:lnTo>
                <a:lnTo>
                  <a:pt x="4220" y="3166"/>
                </a:lnTo>
                <a:lnTo>
                  <a:pt x="4192" y="3151"/>
                </a:lnTo>
                <a:lnTo>
                  <a:pt x="4165" y="3133"/>
                </a:lnTo>
                <a:lnTo>
                  <a:pt x="4138" y="3116"/>
                </a:lnTo>
                <a:lnTo>
                  <a:pt x="4110" y="3098"/>
                </a:lnTo>
                <a:lnTo>
                  <a:pt x="4083" y="3078"/>
                </a:lnTo>
                <a:lnTo>
                  <a:pt x="4057" y="3057"/>
                </a:lnTo>
                <a:lnTo>
                  <a:pt x="4030" y="3036"/>
                </a:lnTo>
                <a:lnTo>
                  <a:pt x="4003" y="3014"/>
                </a:lnTo>
                <a:lnTo>
                  <a:pt x="3977" y="2990"/>
                </a:lnTo>
                <a:lnTo>
                  <a:pt x="3950" y="2966"/>
                </a:lnTo>
                <a:lnTo>
                  <a:pt x="3924" y="2942"/>
                </a:lnTo>
                <a:lnTo>
                  <a:pt x="3897" y="2916"/>
                </a:lnTo>
                <a:lnTo>
                  <a:pt x="3897" y="2916"/>
                </a:lnTo>
                <a:lnTo>
                  <a:pt x="3872" y="2890"/>
                </a:lnTo>
                <a:lnTo>
                  <a:pt x="3847" y="2862"/>
                </a:lnTo>
                <a:lnTo>
                  <a:pt x="3822" y="2836"/>
                </a:lnTo>
                <a:lnTo>
                  <a:pt x="3799" y="2809"/>
                </a:lnTo>
                <a:lnTo>
                  <a:pt x="3778" y="2783"/>
                </a:lnTo>
                <a:lnTo>
                  <a:pt x="3756" y="2756"/>
                </a:lnTo>
                <a:lnTo>
                  <a:pt x="3736" y="2729"/>
                </a:lnTo>
                <a:lnTo>
                  <a:pt x="3716" y="2702"/>
                </a:lnTo>
                <a:lnTo>
                  <a:pt x="3698" y="2675"/>
                </a:lnTo>
                <a:lnTo>
                  <a:pt x="3679" y="2648"/>
                </a:lnTo>
                <a:lnTo>
                  <a:pt x="3663" y="2621"/>
                </a:lnTo>
                <a:lnTo>
                  <a:pt x="3647" y="2594"/>
                </a:lnTo>
                <a:lnTo>
                  <a:pt x="3633" y="2567"/>
                </a:lnTo>
                <a:lnTo>
                  <a:pt x="3619" y="2538"/>
                </a:lnTo>
                <a:lnTo>
                  <a:pt x="3604" y="2511"/>
                </a:lnTo>
                <a:lnTo>
                  <a:pt x="3593" y="2484"/>
                </a:lnTo>
                <a:lnTo>
                  <a:pt x="3582" y="2456"/>
                </a:lnTo>
                <a:lnTo>
                  <a:pt x="3571" y="2428"/>
                </a:lnTo>
                <a:lnTo>
                  <a:pt x="3561" y="2401"/>
                </a:lnTo>
                <a:lnTo>
                  <a:pt x="3552" y="2373"/>
                </a:lnTo>
                <a:lnTo>
                  <a:pt x="3545" y="2345"/>
                </a:lnTo>
                <a:lnTo>
                  <a:pt x="3538" y="2316"/>
                </a:lnTo>
                <a:lnTo>
                  <a:pt x="3533" y="2288"/>
                </a:lnTo>
                <a:lnTo>
                  <a:pt x="3528" y="2260"/>
                </a:lnTo>
                <a:lnTo>
                  <a:pt x="3523" y="2232"/>
                </a:lnTo>
                <a:lnTo>
                  <a:pt x="3520" y="2204"/>
                </a:lnTo>
                <a:lnTo>
                  <a:pt x="3518" y="2175"/>
                </a:lnTo>
                <a:lnTo>
                  <a:pt x="3517" y="2147"/>
                </a:lnTo>
                <a:lnTo>
                  <a:pt x="3517" y="2119"/>
                </a:lnTo>
                <a:lnTo>
                  <a:pt x="3518" y="2091"/>
                </a:lnTo>
                <a:lnTo>
                  <a:pt x="3519" y="2062"/>
                </a:lnTo>
                <a:lnTo>
                  <a:pt x="3521" y="2034"/>
                </a:lnTo>
                <a:lnTo>
                  <a:pt x="3521" y="2034"/>
                </a:lnTo>
                <a:lnTo>
                  <a:pt x="3524" y="2003"/>
                </a:lnTo>
                <a:lnTo>
                  <a:pt x="3529" y="1973"/>
                </a:lnTo>
                <a:lnTo>
                  <a:pt x="3534" y="1944"/>
                </a:lnTo>
                <a:lnTo>
                  <a:pt x="3541" y="1914"/>
                </a:lnTo>
                <a:lnTo>
                  <a:pt x="3547" y="1886"/>
                </a:lnTo>
                <a:lnTo>
                  <a:pt x="3556" y="1859"/>
                </a:lnTo>
                <a:lnTo>
                  <a:pt x="3564" y="1832"/>
                </a:lnTo>
                <a:lnTo>
                  <a:pt x="3573" y="1805"/>
                </a:lnTo>
                <a:lnTo>
                  <a:pt x="3584" y="1780"/>
                </a:lnTo>
                <a:lnTo>
                  <a:pt x="3595" y="1754"/>
                </a:lnTo>
                <a:lnTo>
                  <a:pt x="3608" y="1729"/>
                </a:lnTo>
                <a:lnTo>
                  <a:pt x="3621" y="1705"/>
                </a:lnTo>
                <a:lnTo>
                  <a:pt x="3635" y="1681"/>
                </a:lnTo>
                <a:lnTo>
                  <a:pt x="3650" y="1659"/>
                </a:lnTo>
                <a:lnTo>
                  <a:pt x="3665" y="1636"/>
                </a:lnTo>
                <a:lnTo>
                  <a:pt x="3682" y="1614"/>
                </a:lnTo>
                <a:lnTo>
                  <a:pt x="3700" y="1593"/>
                </a:lnTo>
                <a:lnTo>
                  <a:pt x="3718" y="1571"/>
                </a:lnTo>
                <a:lnTo>
                  <a:pt x="3738" y="1550"/>
                </a:lnTo>
                <a:lnTo>
                  <a:pt x="3758" y="1531"/>
                </a:lnTo>
                <a:lnTo>
                  <a:pt x="3780" y="1511"/>
                </a:lnTo>
                <a:lnTo>
                  <a:pt x="3802" y="1492"/>
                </a:lnTo>
                <a:lnTo>
                  <a:pt x="3825" y="1473"/>
                </a:lnTo>
                <a:lnTo>
                  <a:pt x="3849" y="1455"/>
                </a:lnTo>
                <a:lnTo>
                  <a:pt x="3874" y="1438"/>
                </a:lnTo>
                <a:lnTo>
                  <a:pt x="3900" y="1420"/>
                </a:lnTo>
                <a:lnTo>
                  <a:pt x="3927" y="1404"/>
                </a:lnTo>
                <a:lnTo>
                  <a:pt x="3955" y="1388"/>
                </a:lnTo>
                <a:lnTo>
                  <a:pt x="3985" y="1372"/>
                </a:lnTo>
                <a:lnTo>
                  <a:pt x="4015" y="1356"/>
                </a:lnTo>
                <a:lnTo>
                  <a:pt x="4047" y="1341"/>
                </a:lnTo>
                <a:lnTo>
                  <a:pt x="4078" y="1327"/>
                </a:lnTo>
                <a:lnTo>
                  <a:pt x="4078" y="1327"/>
                </a:lnTo>
                <a:lnTo>
                  <a:pt x="4134" y="1303"/>
                </a:lnTo>
                <a:lnTo>
                  <a:pt x="4190" y="1282"/>
                </a:lnTo>
                <a:lnTo>
                  <a:pt x="4244" y="1261"/>
                </a:lnTo>
                <a:lnTo>
                  <a:pt x="4297" y="1243"/>
                </a:lnTo>
                <a:lnTo>
                  <a:pt x="4297" y="1243"/>
                </a:lnTo>
                <a:lnTo>
                  <a:pt x="4355" y="1221"/>
                </a:lnTo>
                <a:lnTo>
                  <a:pt x="4408" y="1200"/>
                </a:lnTo>
                <a:lnTo>
                  <a:pt x="4456" y="1181"/>
                </a:lnTo>
                <a:lnTo>
                  <a:pt x="4477" y="1171"/>
                </a:lnTo>
                <a:lnTo>
                  <a:pt x="4496" y="1161"/>
                </a:lnTo>
                <a:lnTo>
                  <a:pt x="4515" y="1152"/>
                </a:lnTo>
                <a:lnTo>
                  <a:pt x="4530" y="1142"/>
                </a:lnTo>
                <a:lnTo>
                  <a:pt x="4545" y="1131"/>
                </a:lnTo>
                <a:lnTo>
                  <a:pt x="4557" y="1121"/>
                </a:lnTo>
                <a:lnTo>
                  <a:pt x="4567" y="1110"/>
                </a:lnTo>
                <a:lnTo>
                  <a:pt x="4575" y="1100"/>
                </a:lnTo>
                <a:lnTo>
                  <a:pt x="4582" y="1088"/>
                </a:lnTo>
                <a:lnTo>
                  <a:pt x="4586" y="1076"/>
                </a:lnTo>
                <a:lnTo>
                  <a:pt x="4586" y="1076"/>
                </a:lnTo>
                <a:lnTo>
                  <a:pt x="4588" y="1062"/>
                </a:lnTo>
                <a:lnTo>
                  <a:pt x="4589" y="1046"/>
                </a:lnTo>
                <a:lnTo>
                  <a:pt x="4587" y="1030"/>
                </a:lnTo>
                <a:lnTo>
                  <a:pt x="4584" y="1013"/>
                </a:lnTo>
                <a:lnTo>
                  <a:pt x="4580" y="996"/>
                </a:lnTo>
                <a:lnTo>
                  <a:pt x="4573" y="976"/>
                </a:lnTo>
                <a:lnTo>
                  <a:pt x="4564" y="957"/>
                </a:lnTo>
                <a:lnTo>
                  <a:pt x="4555" y="936"/>
                </a:lnTo>
                <a:lnTo>
                  <a:pt x="4544" y="915"/>
                </a:lnTo>
                <a:lnTo>
                  <a:pt x="4531" y="895"/>
                </a:lnTo>
                <a:lnTo>
                  <a:pt x="4517" y="873"/>
                </a:lnTo>
                <a:lnTo>
                  <a:pt x="4502" y="851"/>
                </a:lnTo>
                <a:lnTo>
                  <a:pt x="4484" y="830"/>
                </a:lnTo>
                <a:lnTo>
                  <a:pt x="4467" y="808"/>
                </a:lnTo>
                <a:lnTo>
                  <a:pt x="4447" y="786"/>
                </a:lnTo>
                <a:lnTo>
                  <a:pt x="4427" y="766"/>
                </a:lnTo>
                <a:lnTo>
                  <a:pt x="4427" y="766"/>
                </a:lnTo>
                <a:lnTo>
                  <a:pt x="4403" y="742"/>
                </a:lnTo>
                <a:lnTo>
                  <a:pt x="4373" y="715"/>
                </a:lnTo>
                <a:lnTo>
                  <a:pt x="4338" y="682"/>
                </a:lnTo>
                <a:lnTo>
                  <a:pt x="4298" y="647"/>
                </a:lnTo>
                <a:lnTo>
                  <a:pt x="4252" y="608"/>
                </a:lnTo>
                <a:lnTo>
                  <a:pt x="4201" y="565"/>
                </a:lnTo>
                <a:lnTo>
                  <a:pt x="4146" y="521"/>
                </a:lnTo>
                <a:lnTo>
                  <a:pt x="4088" y="472"/>
                </a:lnTo>
                <a:lnTo>
                  <a:pt x="4024" y="422"/>
                </a:lnTo>
                <a:lnTo>
                  <a:pt x="3957" y="370"/>
                </a:lnTo>
                <a:lnTo>
                  <a:pt x="3885" y="315"/>
                </a:lnTo>
                <a:lnTo>
                  <a:pt x="3810" y="260"/>
                </a:lnTo>
                <a:lnTo>
                  <a:pt x="3732" y="202"/>
                </a:lnTo>
                <a:lnTo>
                  <a:pt x="3651" y="145"/>
                </a:lnTo>
                <a:lnTo>
                  <a:pt x="3568" y="85"/>
                </a:lnTo>
                <a:lnTo>
                  <a:pt x="3481" y="27"/>
                </a:lnTo>
                <a:lnTo>
                  <a:pt x="3481" y="27"/>
                </a:lnTo>
                <a:lnTo>
                  <a:pt x="3467" y="18"/>
                </a:lnTo>
                <a:lnTo>
                  <a:pt x="3452" y="12"/>
                </a:lnTo>
                <a:lnTo>
                  <a:pt x="3438" y="6"/>
                </a:lnTo>
                <a:lnTo>
                  <a:pt x="3422" y="3"/>
                </a:lnTo>
                <a:lnTo>
                  <a:pt x="3406" y="0"/>
                </a:lnTo>
                <a:lnTo>
                  <a:pt x="3391" y="0"/>
                </a:lnTo>
                <a:lnTo>
                  <a:pt x="3376" y="1"/>
                </a:lnTo>
                <a:lnTo>
                  <a:pt x="3361" y="3"/>
                </a:lnTo>
                <a:lnTo>
                  <a:pt x="3345" y="6"/>
                </a:lnTo>
                <a:lnTo>
                  <a:pt x="3331" y="12"/>
                </a:lnTo>
                <a:lnTo>
                  <a:pt x="3317" y="18"/>
                </a:lnTo>
                <a:lnTo>
                  <a:pt x="3304" y="26"/>
                </a:lnTo>
                <a:lnTo>
                  <a:pt x="3291" y="36"/>
                </a:lnTo>
                <a:lnTo>
                  <a:pt x="3279" y="45"/>
                </a:lnTo>
                <a:lnTo>
                  <a:pt x="3269" y="57"/>
                </a:lnTo>
                <a:lnTo>
                  <a:pt x="3259" y="70"/>
                </a:lnTo>
                <a:lnTo>
                  <a:pt x="3259" y="70"/>
                </a:lnTo>
                <a:lnTo>
                  <a:pt x="3196" y="163"/>
                </a:lnTo>
                <a:lnTo>
                  <a:pt x="3133" y="253"/>
                </a:lnTo>
                <a:lnTo>
                  <a:pt x="3070" y="341"/>
                </a:lnTo>
                <a:lnTo>
                  <a:pt x="3010" y="425"/>
                </a:lnTo>
                <a:lnTo>
                  <a:pt x="2950" y="505"/>
                </a:lnTo>
                <a:lnTo>
                  <a:pt x="2891" y="582"/>
                </a:lnTo>
                <a:lnTo>
                  <a:pt x="2835" y="653"/>
                </a:lnTo>
                <a:lnTo>
                  <a:pt x="2781" y="721"/>
                </a:lnTo>
                <a:lnTo>
                  <a:pt x="2729" y="785"/>
                </a:lnTo>
                <a:lnTo>
                  <a:pt x="2680" y="845"/>
                </a:lnTo>
                <a:lnTo>
                  <a:pt x="2635" y="899"/>
                </a:lnTo>
                <a:lnTo>
                  <a:pt x="2591" y="949"/>
                </a:lnTo>
                <a:lnTo>
                  <a:pt x="2552" y="993"/>
                </a:lnTo>
                <a:lnTo>
                  <a:pt x="2518" y="1031"/>
                </a:lnTo>
                <a:lnTo>
                  <a:pt x="2487" y="1065"/>
                </a:lnTo>
                <a:lnTo>
                  <a:pt x="2460" y="1092"/>
                </a:lnTo>
                <a:lnTo>
                  <a:pt x="2460" y="1092"/>
                </a:lnTo>
                <a:lnTo>
                  <a:pt x="2439" y="1114"/>
                </a:lnTo>
                <a:lnTo>
                  <a:pt x="2411" y="1137"/>
                </a:lnTo>
                <a:lnTo>
                  <a:pt x="2381" y="1163"/>
                </a:lnTo>
                <a:lnTo>
                  <a:pt x="2348" y="1192"/>
                </a:lnTo>
                <a:lnTo>
                  <a:pt x="2311" y="1219"/>
                </a:lnTo>
                <a:lnTo>
                  <a:pt x="2271" y="1246"/>
                </a:lnTo>
                <a:lnTo>
                  <a:pt x="2227" y="1273"/>
                </a:lnTo>
                <a:lnTo>
                  <a:pt x="2206" y="1286"/>
                </a:lnTo>
                <a:lnTo>
                  <a:pt x="2182" y="1298"/>
                </a:lnTo>
                <a:lnTo>
                  <a:pt x="2158" y="1310"/>
                </a:lnTo>
                <a:lnTo>
                  <a:pt x="2134" y="1321"/>
                </a:lnTo>
                <a:lnTo>
                  <a:pt x="2109" y="1331"/>
                </a:lnTo>
                <a:lnTo>
                  <a:pt x="2083" y="1341"/>
                </a:lnTo>
                <a:lnTo>
                  <a:pt x="2057" y="1350"/>
                </a:lnTo>
                <a:lnTo>
                  <a:pt x="2031" y="1357"/>
                </a:lnTo>
                <a:lnTo>
                  <a:pt x="2004" y="1364"/>
                </a:lnTo>
                <a:lnTo>
                  <a:pt x="1977" y="1369"/>
                </a:lnTo>
                <a:lnTo>
                  <a:pt x="1949" y="1374"/>
                </a:lnTo>
                <a:lnTo>
                  <a:pt x="1921" y="1376"/>
                </a:lnTo>
                <a:lnTo>
                  <a:pt x="1892" y="1378"/>
                </a:lnTo>
                <a:lnTo>
                  <a:pt x="1863" y="1378"/>
                </a:lnTo>
                <a:lnTo>
                  <a:pt x="1834" y="1376"/>
                </a:lnTo>
                <a:lnTo>
                  <a:pt x="1805" y="1373"/>
                </a:lnTo>
                <a:lnTo>
                  <a:pt x="1774" y="1368"/>
                </a:lnTo>
                <a:lnTo>
                  <a:pt x="1745" y="1362"/>
                </a:lnTo>
                <a:lnTo>
                  <a:pt x="1745" y="1362"/>
                </a:lnTo>
                <a:lnTo>
                  <a:pt x="1719" y="1354"/>
                </a:lnTo>
                <a:lnTo>
                  <a:pt x="1693" y="1346"/>
                </a:lnTo>
                <a:lnTo>
                  <a:pt x="1669" y="1336"/>
                </a:lnTo>
                <a:lnTo>
                  <a:pt x="1647" y="1325"/>
                </a:lnTo>
                <a:lnTo>
                  <a:pt x="1624" y="1313"/>
                </a:lnTo>
                <a:lnTo>
                  <a:pt x="1603" y="1301"/>
                </a:lnTo>
                <a:lnTo>
                  <a:pt x="1583" y="1288"/>
                </a:lnTo>
                <a:lnTo>
                  <a:pt x="1563" y="1273"/>
                </a:lnTo>
                <a:lnTo>
                  <a:pt x="1545" y="1259"/>
                </a:lnTo>
                <a:lnTo>
                  <a:pt x="1527" y="1243"/>
                </a:lnTo>
                <a:lnTo>
                  <a:pt x="1510" y="1226"/>
                </a:lnTo>
                <a:lnTo>
                  <a:pt x="1494" y="1209"/>
                </a:lnTo>
                <a:lnTo>
                  <a:pt x="1479" y="1192"/>
                </a:lnTo>
                <a:lnTo>
                  <a:pt x="1464" y="1173"/>
                </a:lnTo>
                <a:lnTo>
                  <a:pt x="1450" y="1155"/>
                </a:lnTo>
                <a:lnTo>
                  <a:pt x="1437" y="1136"/>
                </a:lnTo>
                <a:lnTo>
                  <a:pt x="1424" y="1117"/>
                </a:lnTo>
                <a:lnTo>
                  <a:pt x="1412" y="1096"/>
                </a:lnTo>
                <a:lnTo>
                  <a:pt x="1390" y="1056"/>
                </a:lnTo>
                <a:lnTo>
                  <a:pt x="1369" y="1014"/>
                </a:lnTo>
                <a:lnTo>
                  <a:pt x="1350" y="972"/>
                </a:lnTo>
                <a:lnTo>
                  <a:pt x="1332" y="929"/>
                </a:lnTo>
                <a:lnTo>
                  <a:pt x="1316" y="887"/>
                </a:lnTo>
                <a:lnTo>
                  <a:pt x="1286" y="805"/>
                </a:lnTo>
                <a:lnTo>
                  <a:pt x="1286" y="805"/>
                </a:lnTo>
                <a:lnTo>
                  <a:pt x="1250" y="708"/>
                </a:lnTo>
                <a:lnTo>
                  <a:pt x="1232" y="661"/>
                </a:lnTo>
                <a:lnTo>
                  <a:pt x="1212" y="614"/>
                </a:lnTo>
                <a:lnTo>
                  <a:pt x="1212" y="614"/>
                </a:lnTo>
                <a:lnTo>
                  <a:pt x="1193" y="572"/>
                </a:lnTo>
                <a:lnTo>
                  <a:pt x="1173" y="534"/>
                </a:lnTo>
                <a:lnTo>
                  <a:pt x="1154" y="499"/>
                </a:lnTo>
                <a:lnTo>
                  <a:pt x="1133" y="469"/>
                </a:lnTo>
                <a:lnTo>
                  <a:pt x="1112" y="442"/>
                </a:lnTo>
                <a:lnTo>
                  <a:pt x="1092" y="417"/>
                </a:lnTo>
                <a:lnTo>
                  <a:pt x="1071" y="396"/>
                </a:lnTo>
                <a:lnTo>
                  <a:pt x="1049" y="378"/>
                </a:lnTo>
                <a:lnTo>
                  <a:pt x="1027" y="363"/>
                </a:lnTo>
                <a:lnTo>
                  <a:pt x="1004" y="349"/>
                </a:lnTo>
                <a:lnTo>
                  <a:pt x="980" y="338"/>
                </a:lnTo>
                <a:lnTo>
                  <a:pt x="956" y="329"/>
                </a:lnTo>
                <a:lnTo>
                  <a:pt x="931" y="322"/>
                </a:lnTo>
                <a:lnTo>
                  <a:pt x="905" y="315"/>
                </a:lnTo>
                <a:lnTo>
                  <a:pt x="878" y="311"/>
                </a:lnTo>
                <a:lnTo>
                  <a:pt x="851" y="307"/>
                </a:lnTo>
                <a:lnTo>
                  <a:pt x="851" y="307"/>
                </a:lnTo>
                <a:lnTo>
                  <a:pt x="819" y="305"/>
                </a:lnTo>
                <a:lnTo>
                  <a:pt x="786" y="306"/>
                </a:lnTo>
                <a:lnTo>
                  <a:pt x="753" y="309"/>
                </a:lnTo>
                <a:lnTo>
                  <a:pt x="720" y="314"/>
                </a:lnTo>
                <a:lnTo>
                  <a:pt x="687" y="322"/>
                </a:lnTo>
                <a:lnTo>
                  <a:pt x="653" y="331"/>
                </a:lnTo>
                <a:lnTo>
                  <a:pt x="619" y="344"/>
                </a:lnTo>
                <a:lnTo>
                  <a:pt x="586" y="358"/>
                </a:lnTo>
                <a:lnTo>
                  <a:pt x="552" y="376"/>
                </a:lnTo>
                <a:lnTo>
                  <a:pt x="517" y="395"/>
                </a:lnTo>
                <a:lnTo>
                  <a:pt x="484" y="417"/>
                </a:lnTo>
                <a:lnTo>
                  <a:pt x="449" y="442"/>
                </a:lnTo>
                <a:lnTo>
                  <a:pt x="415" y="468"/>
                </a:lnTo>
                <a:lnTo>
                  <a:pt x="380" y="497"/>
                </a:lnTo>
                <a:lnTo>
                  <a:pt x="345" y="529"/>
                </a:lnTo>
                <a:lnTo>
                  <a:pt x="311" y="562"/>
                </a:lnTo>
                <a:lnTo>
                  <a:pt x="311" y="562"/>
                </a:lnTo>
                <a:lnTo>
                  <a:pt x="277" y="597"/>
                </a:lnTo>
                <a:lnTo>
                  <a:pt x="246" y="631"/>
                </a:lnTo>
                <a:lnTo>
                  <a:pt x="216" y="666"/>
                </a:lnTo>
                <a:lnTo>
                  <a:pt x="189" y="701"/>
                </a:lnTo>
                <a:lnTo>
                  <a:pt x="165" y="735"/>
                </a:lnTo>
                <a:lnTo>
                  <a:pt x="144" y="769"/>
                </a:lnTo>
                <a:lnTo>
                  <a:pt x="124" y="804"/>
                </a:lnTo>
                <a:lnTo>
                  <a:pt x="107" y="837"/>
                </a:lnTo>
                <a:lnTo>
                  <a:pt x="92" y="871"/>
                </a:lnTo>
                <a:lnTo>
                  <a:pt x="80" y="905"/>
                </a:lnTo>
                <a:lnTo>
                  <a:pt x="70" y="938"/>
                </a:lnTo>
                <a:lnTo>
                  <a:pt x="62" y="972"/>
                </a:lnTo>
                <a:lnTo>
                  <a:pt x="57" y="1005"/>
                </a:lnTo>
                <a:lnTo>
                  <a:pt x="54" y="1038"/>
                </a:lnTo>
                <a:lnTo>
                  <a:pt x="54" y="1070"/>
                </a:lnTo>
                <a:lnTo>
                  <a:pt x="56" y="1103"/>
                </a:lnTo>
                <a:lnTo>
                  <a:pt x="56" y="1103"/>
                </a:lnTo>
                <a:lnTo>
                  <a:pt x="59" y="1131"/>
                </a:lnTo>
                <a:lnTo>
                  <a:pt x="63" y="1157"/>
                </a:lnTo>
                <a:lnTo>
                  <a:pt x="70" y="1183"/>
                </a:lnTo>
                <a:lnTo>
                  <a:pt x="76" y="1208"/>
                </a:lnTo>
                <a:lnTo>
                  <a:pt x="86" y="1232"/>
                </a:lnTo>
                <a:lnTo>
                  <a:pt x="97" y="1256"/>
                </a:lnTo>
                <a:lnTo>
                  <a:pt x="110" y="1278"/>
                </a:lnTo>
                <a:lnTo>
                  <a:pt x="126" y="1301"/>
                </a:lnTo>
                <a:lnTo>
                  <a:pt x="145" y="1323"/>
                </a:lnTo>
                <a:lnTo>
                  <a:pt x="165" y="1343"/>
                </a:lnTo>
                <a:lnTo>
                  <a:pt x="189" y="1365"/>
                </a:lnTo>
                <a:lnTo>
                  <a:pt x="216" y="1385"/>
                </a:lnTo>
                <a:lnTo>
                  <a:pt x="248" y="1405"/>
                </a:lnTo>
                <a:lnTo>
                  <a:pt x="281" y="1425"/>
                </a:lnTo>
                <a:lnTo>
                  <a:pt x="320" y="1444"/>
                </a:lnTo>
                <a:lnTo>
                  <a:pt x="361" y="1464"/>
                </a:lnTo>
                <a:lnTo>
                  <a:pt x="361" y="1464"/>
                </a:lnTo>
                <a:lnTo>
                  <a:pt x="409" y="1484"/>
                </a:lnTo>
                <a:lnTo>
                  <a:pt x="457" y="1503"/>
                </a:lnTo>
                <a:lnTo>
                  <a:pt x="552" y="1537"/>
                </a:lnTo>
                <a:lnTo>
                  <a:pt x="552" y="1537"/>
                </a:lnTo>
                <a:lnTo>
                  <a:pt x="636" y="1568"/>
                </a:lnTo>
                <a:lnTo>
                  <a:pt x="678" y="1584"/>
                </a:lnTo>
                <a:lnTo>
                  <a:pt x="720" y="1601"/>
                </a:lnTo>
                <a:lnTo>
                  <a:pt x="762" y="1621"/>
                </a:lnTo>
                <a:lnTo>
                  <a:pt x="804" y="1641"/>
                </a:lnTo>
                <a:lnTo>
                  <a:pt x="845" y="1664"/>
                </a:lnTo>
                <a:lnTo>
                  <a:pt x="864" y="1676"/>
                </a:lnTo>
                <a:lnTo>
                  <a:pt x="884" y="1689"/>
                </a:lnTo>
                <a:lnTo>
                  <a:pt x="903" y="1702"/>
                </a:lnTo>
                <a:lnTo>
                  <a:pt x="922" y="1716"/>
                </a:lnTo>
                <a:lnTo>
                  <a:pt x="940" y="1731"/>
                </a:lnTo>
                <a:lnTo>
                  <a:pt x="957" y="1746"/>
                </a:lnTo>
                <a:lnTo>
                  <a:pt x="975" y="1763"/>
                </a:lnTo>
                <a:lnTo>
                  <a:pt x="991" y="1779"/>
                </a:lnTo>
                <a:lnTo>
                  <a:pt x="1006" y="1796"/>
                </a:lnTo>
                <a:lnTo>
                  <a:pt x="1021" y="1815"/>
                </a:lnTo>
                <a:lnTo>
                  <a:pt x="1035" y="1834"/>
                </a:lnTo>
                <a:lnTo>
                  <a:pt x="1049" y="1855"/>
                </a:lnTo>
                <a:lnTo>
                  <a:pt x="1061" y="1876"/>
                </a:lnTo>
                <a:lnTo>
                  <a:pt x="1073" y="1898"/>
                </a:lnTo>
                <a:lnTo>
                  <a:pt x="1084" y="1921"/>
                </a:lnTo>
                <a:lnTo>
                  <a:pt x="1093" y="1946"/>
                </a:lnTo>
                <a:lnTo>
                  <a:pt x="1101" y="1971"/>
                </a:lnTo>
                <a:lnTo>
                  <a:pt x="1109" y="1997"/>
                </a:lnTo>
                <a:lnTo>
                  <a:pt x="1109" y="1997"/>
                </a:lnTo>
                <a:lnTo>
                  <a:pt x="1117" y="2027"/>
                </a:lnTo>
                <a:lnTo>
                  <a:pt x="1121" y="2057"/>
                </a:lnTo>
                <a:lnTo>
                  <a:pt x="1124" y="2088"/>
                </a:lnTo>
                <a:lnTo>
                  <a:pt x="1125" y="2117"/>
                </a:lnTo>
                <a:lnTo>
                  <a:pt x="1124" y="2146"/>
                </a:lnTo>
                <a:lnTo>
                  <a:pt x="1122" y="2175"/>
                </a:lnTo>
                <a:lnTo>
                  <a:pt x="1119" y="2204"/>
                </a:lnTo>
                <a:lnTo>
                  <a:pt x="1113" y="2231"/>
                </a:lnTo>
                <a:lnTo>
                  <a:pt x="1107" y="2259"/>
                </a:lnTo>
                <a:lnTo>
                  <a:pt x="1098" y="2286"/>
                </a:lnTo>
                <a:lnTo>
                  <a:pt x="1090" y="2312"/>
                </a:lnTo>
                <a:lnTo>
                  <a:pt x="1080" y="2338"/>
                </a:lnTo>
                <a:lnTo>
                  <a:pt x="1069" y="2363"/>
                </a:lnTo>
                <a:lnTo>
                  <a:pt x="1057" y="2388"/>
                </a:lnTo>
                <a:lnTo>
                  <a:pt x="1045" y="2412"/>
                </a:lnTo>
                <a:lnTo>
                  <a:pt x="1032" y="2434"/>
                </a:lnTo>
                <a:lnTo>
                  <a:pt x="1019" y="2457"/>
                </a:lnTo>
                <a:lnTo>
                  <a:pt x="1005" y="2479"/>
                </a:lnTo>
                <a:lnTo>
                  <a:pt x="976" y="2520"/>
                </a:lnTo>
                <a:lnTo>
                  <a:pt x="947" y="2559"/>
                </a:lnTo>
                <a:lnTo>
                  <a:pt x="918" y="2594"/>
                </a:lnTo>
                <a:lnTo>
                  <a:pt x="890" y="2625"/>
                </a:lnTo>
                <a:lnTo>
                  <a:pt x="865" y="2652"/>
                </a:lnTo>
                <a:lnTo>
                  <a:pt x="823" y="2696"/>
                </a:lnTo>
                <a:lnTo>
                  <a:pt x="823" y="2696"/>
                </a:lnTo>
                <a:lnTo>
                  <a:pt x="774" y="2742"/>
                </a:lnTo>
                <a:lnTo>
                  <a:pt x="710" y="2802"/>
                </a:lnTo>
                <a:lnTo>
                  <a:pt x="631" y="2872"/>
                </a:lnTo>
                <a:lnTo>
                  <a:pt x="540" y="2952"/>
                </a:lnTo>
                <a:lnTo>
                  <a:pt x="437" y="3040"/>
                </a:lnTo>
                <a:lnTo>
                  <a:pt x="325" y="3132"/>
                </a:lnTo>
                <a:lnTo>
                  <a:pt x="266" y="3180"/>
                </a:lnTo>
                <a:lnTo>
                  <a:pt x="204" y="3229"/>
                </a:lnTo>
                <a:lnTo>
                  <a:pt x="143" y="3276"/>
                </a:lnTo>
                <a:lnTo>
                  <a:pt x="79" y="3325"/>
                </a:lnTo>
                <a:lnTo>
                  <a:pt x="79" y="3325"/>
                </a:lnTo>
                <a:lnTo>
                  <a:pt x="61" y="3340"/>
                </a:lnTo>
                <a:lnTo>
                  <a:pt x="46" y="3355"/>
                </a:lnTo>
                <a:lnTo>
                  <a:pt x="33" y="3373"/>
                </a:lnTo>
                <a:lnTo>
                  <a:pt x="22" y="3391"/>
                </a:lnTo>
                <a:lnTo>
                  <a:pt x="14" y="3410"/>
                </a:lnTo>
                <a:lnTo>
                  <a:pt x="7" y="3429"/>
                </a:lnTo>
                <a:lnTo>
                  <a:pt x="2" y="3450"/>
                </a:lnTo>
                <a:lnTo>
                  <a:pt x="0" y="3470"/>
                </a:lnTo>
                <a:lnTo>
                  <a:pt x="0" y="3491"/>
                </a:lnTo>
                <a:lnTo>
                  <a:pt x="1" y="3511"/>
                </a:lnTo>
                <a:lnTo>
                  <a:pt x="5" y="3532"/>
                </a:lnTo>
                <a:lnTo>
                  <a:pt x="10" y="3552"/>
                </a:lnTo>
                <a:lnTo>
                  <a:pt x="19" y="3571"/>
                </a:lnTo>
                <a:lnTo>
                  <a:pt x="30" y="3589"/>
                </a:lnTo>
                <a:lnTo>
                  <a:pt x="42" y="3608"/>
                </a:lnTo>
                <a:lnTo>
                  <a:pt x="57" y="3624"/>
                </a:lnTo>
                <a:lnTo>
                  <a:pt x="2048" y="5616"/>
                </a:lnTo>
                <a:lnTo>
                  <a:pt x="2048" y="5616"/>
                </a:lnTo>
                <a:lnTo>
                  <a:pt x="2081" y="5647"/>
                </a:lnTo>
                <a:lnTo>
                  <a:pt x="2114" y="5677"/>
                </a:lnTo>
                <a:lnTo>
                  <a:pt x="2147" y="5707"/>
                </a:lnTo>
                <a:lnTo>
                  <a:pt x="2181" y="5735"/>
                </a:lnTo>
                <a:lnTo>
                  <a:pt x="2215" y="5763"/>
                </a:lnTo>
                <a:lnTo>
                  <a:pt x="2250" y="5789"/>
                </a:lnTo>
                <a:lnTo>
                  <a:pt x="2286" y="5814"/>
                </a:lnTo>
                <a:lnTo>
                  <a:pt x="2322" y="5839"/>
                </a:lnTo>
                <a:lnTo>
                  <a:pt x="2358" y="5863"/>
                </a:lnTo>
                <a:lnTo>
                  <a:pt x="2395" y="5884"/>
                </a:lnTo>
                <a:lnTo>
                  <a:pt x="2432" y="5906"/>
                </a:lnTo>
                <a:lnTo>
                  <a:pt x="2470" y="5927"/>
                </a:lnTo>
                <a:lnTo>
                  <a:pt x="2508" y="5946"/>
                </a:lnTo>
                <a:lnTo>
                  <a:pt x="2547" y="5965"/>
                </a:lnTo>
                <a:lnTo>
                  <a:pt x="2586" y="5982"/>
                </a:lnTo>
                <a:lnTo>
                  <a:pt x="2625" y="5998"/>
                </a:lnTo>
                <a:lnTo>
                  <a:pt x="2664" y="6013"/>
                </a:lnTo>
                <a:lnTo>
                  <a:pt x="2704" y="6028"/>
                </a:lnTo>
                <a:lnTo>
                  <a:pt x="2744" y="6041"/>
                </a:lnTo>
                <a:lnTo>
                  <a:pt x="2784" y="6054"/>
                </a:lnTo>
                <a:lnTo>
                  <a:pt x="2825" y="6065"/>
                </a:lnTo>
                <a:lnTo>
                  <a:pt x="2865" y="6076"/>
                </a:lnTo>
                <a:lnTo>
                  <a:pt x="2907" y="6086"/>
                </a:lnTo>
                <a:lnTo>
                  <a:pt x="2948" y="6095"/>
                </a:lnTo>
                <a:lnTo>
                  <a:pt x="2989" y="6101"/>
                </a:lnTo>
                <a:lnTo>
                  <a:pt x="3030" y="6108"/>
                </a:lnTo>
                <a:lnTo>
                  <a:pt x="3072" y="6113"/>
                </a:lnTo>
                <a:lnTo>
                  <a:pt x="3114" y="6118"/>
                </a:lnTo>
                <a:lnTo>
                  <a:pt x="3155" y="6122"/>
                </a:lnTo>
                <a:lnTo>
                  <a:pt x="3197" y="6124"/>
                </a:lnTo>
                <a:lnTo>
                  <a:pt x="3239" y="6126"/>
                </a:lnTo>
                <a:lnTo>
                  <a:pt x="3280" y="6126"/>
                </a:lnTo>
                <a:lnTo>
                  <a:pt x="3323" y="6126"/>
                </a:lnTo>
                <a:lnTo>
                  <a:pt x="3364" y="6124"/>
                </a:lnTo>
                <a:lnTo>
                  <a:pt x="3406" y="6122"/>
                </a:lnTo>
                <a:lnTo>
                  <a:pt x="3447" y="6118"/>
                </a:lnTo>
                <a:lnTo>
                  <a:pt x="3490" y="6113"/>
                </a:lnTo>
                <a:lnTo>
                  <a:pt x="3531" y="6108"/>
                </a:lnTo>
                <a:lnTo>
                  <a:pt x="3572" y="6101"/>
                </a:lnTo>
                <a:lnTo>
                  <a:pt x="3613" y="6095"/>
                </a:lnTo>
                <a:lnTo>
                  <a:pt x="3654" y="6086"/>
                </a:lnTo>
                <a:lnTo>
                  <a:pt x="3695" y="6076"/>
                </a:lnTo>
                <a:lnTo>
                  <a:pt x="3737" y="6065"/>
                </a:lnTo>
                <a:lnTo>
                  <a:pt x="3777" y="6054"/>
                </a:lnTo>
                <a:lnTo>
                  <a:pt x="3817" y="6041"/>
                </a:lnTo>
                <a:lnTo>
                  <a:pt x="3857" y="6028"/>
                </a:lnTo>
                <a:lnTo>
                  <a:pt x="3897" y="6013"/>
                </a:lnTo>
                <a:lnTo>
                  <a:pt x="3936" y="5998"/>
                </a:lnTo>
                <a:lnTo>
                  <a:pt x="3976" y="5982"/>
                </a:lnTo>
                <a:lnTo>
                  <a:pt x="4014" y="5965"/>
                </a:lnTo>
                <a:lnTo>
                  <a:pt x="4053" y="5946"/>
                </a:lnTo>
                <a:lnTo>
                  <a:pt x="4091" y="5927"/>
                </a:lnTo>
                <a:lnTo>
                  <a:pt x="4129" y="5906"/>
                </a:lnTo>
                <a:lnTo>
                  <a:pt x="4166" y="5884"/>
                </a:lnTo>
                <a:lnTo>
                  <a:pt x="4203" y="5863"/>
                </a:lnTo>
                <a:lnTo>
                  <a:pt x="4239" y="5839"/>
                </a:lnTo>
                <a:lnTo>
                  <a:pt x="4275" y="5814"/>
                </a:lnTo>
                <a:lnTo>
                  <a:pt x="4311" y="5789"/>
                </a:lnTo>
                <a:lnTo>
                  <a:pt x="4346" y="5763"/>
                </a:lnTo>
                <a:lnTo>
                  <a:pt x="4380" y="5735"/>
                </a:lnTo>
                <a:lnTo>
                  <a:pt x="4415" y="5707"/>
                </a:lnTo>
                <a:lnTo>
                  <a:pt x="4447" y="5677"/>
                </a:lnTo>
                <a:lnTo>
                  <a:pt x="4481" y="5647"/>
                </a:lnTo>
                <a:lnTo>
                  <a:pt x="4512" y="5616"/>
                </a:lnTo>
                <a:lnTo>
                  <a:pt x="6673" y="3456"/>
                </a:lnTo>
                <a:lnTo>
                  <a:pt x="6673" y="3456"/>
                </a:lnTo>
                <a:lnTo>
                  <a:pt x="6685" y="3442"/>
                </a:lnTo>
                <a:lnTo>
                  <a:pt x="6696" y="3428"/>
                </a:lnTo>
                <a:lnTo>
                  <a:pt x="6705" y="3413"/>
                </a:lnTo>
                <a:lnTo>
                  <a:pt x="6713" y="3398"/>
                </a:lnTo>
                <a:lnTo>
                  <a:pt x="6720" y="3381"/>
                </a:lnTo>
                <a:lnTo>
                  <a:pt x="6725" y="3364"/>
                </a:lnTo>
                <a:lnTo>
                  <a:pt x="6728" y="3348"/>
                </a:lnTo>
                <a:lnTo>
                  <a:pt x="6730" y="3331"/>
                </a:lnTo>
                <a:lnTo>
                  <a:pt x="6730" y="3313"/>
                </a:lnTo>
                <a:lnTo>
                  <a:pt x="6729" y="3296"/>
                </a:lnTo>
                <a:lnTo>
                  <a:pt x="6727" y="3279"/>
                </a:lnTo>
                <a:lnTo>
                  <a:pt x="6723" y="3261"/>
                </a:lnTo>
                <a:lnTo>
                  <a:pt x="6717" y="3245"/>
                </a:lnTo>
                <a:lnTo>
                  <a:pt x="6711" y="3229"/>
                </a:lnTo>
                <a:lnTo>
                  <a:pt x="6702" y="3212"/>
                </a:lnTo>
                <a:lnTo>
                  <a:pt x="6692" y="3197"/>
                </a:lnTo>
                <a:lnTo>
                  <a:pt x="6692" y="3197"/>
                </a:lnTo>
                <a:lnTo>
                  <a:pt x="6643" y="3130"/>
                </a:lnTo>
                <a:lnTo>
                  <a:pt x="6592" y="3064"/>
                </a:lnTo>
                <a:lnTo>
                  <a:pt x="6542" y="2999"/>
                </a:lnTo>
                <a:lnTo>
                  <a:pt x="6492" y="2935"/>
                </a:lnTo>
                <a:lnTo>
                  <a:pt x="6442" y="2873"/>
                </a:lnTo>
                <a:lnTo>
                  <a:pt x="6393" y="2815"/>
                </a:lnTo>
                <a:lnTo>
                  <a:pt x="6301" y="2703"/>
                </a:lnTo>
                <a:lnTo>
                  <a:pt x="6216" y="2605"/>
                </a:lnTo>
                <a:lnTo>
                  <a:pt x="6141" y="2520"/>
                </a:lnTo>
                <a:lnTo>
                  <a:pt x="6078" y="2453"/>
                </a:lnTo>
                <a:lnTo>
                  <a:pt x="6030" y="2403"/>
                </a:lnTo>
                <a:lnTo>
                  <a:pt x="6030" y="2403"/>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7"/>
          <p:cNvSpPr>
            <a:spLocks/>
          </p:cNvSpPr>
          <p:nvPr/>
        </p:nvSpPr>
        <p:spPr bwMode="auto">
          <a:xfrm>
            <a:off x="808789" y="2876065"/>
            <a:ext cx="1851116" cy="2034498"/>
          </a:xfrm>
          <a:custGeom>
            <a:avLst/>
            <a:gdLst>
              <a:gd name="T0" fmla="*/ 3869 w 6125"/>
              <a:gd name="T1" fmla="*/ 5851 h 6731"/>
              <a:gd name="T2" fmla="*/ 3899 w 6125"/>
              <a:gd name="T3" fmla="*/ 5738 h 6731"/>
              <a:gd name="T4" fmla="*/ 3809 w 6125"/>
              <a:gd name="T5" fmla="*/ 5652 h 6731"/>
              <a:gd name="T6" fmla="*/ 3447 w 6125"/>
              <a:gd name="T7" fmla="*/ 5510 h 6731"/>
              <a:gd name="T8" fmla="*/ 3187 w 6125"/>
              <a:gd name="T9" fmla="*/ 5376 h 6731"/>
              <a:gd name="T10" fmla="*/ 2995 w 6125"/>
              <a:gd name="T11" fmla="*/ 5199 h 6731"/>
              <a:gd name="T12" fmla="*/ 2877 w 6125"/>
              <a:gd name="T13" fmla="*/ 4982 h 6731"/>
              <a:gd name="T14" fmla="*/ 2831 w 6125"/>
              <a:gd name="T15" fmla="*/ 4752 h 6731"/>
              <a:gd name="T16" fmla="*/ 2851 w 6125"/>
              <a:gd name="T17" fmla="*/ 4497 h 6731"/>
              <a:gd name="T18" fmla="*/ 2945 w 6125"/>
              <a:gd name="T19" fmla="*/ 4247 h 6731"/>
              <a:gd name="T20" fmla="*/ 3112 w 6125"/>
              <a:gd name="T21" fmla="*/ 4004 h 6731"/>
              <a:gd name="T22" fmla="*/ 3316 w 6125"/>
              <a:gd name="T23" fmla="*/ 3799 h 6731"/>
              <a:gd name="T24" fmla="*/ 3559 w 6125"/>
              <a:gd name="T25" fmla="*/ 3633 h 6731"/>
              <a:gd name="T26" fmla="*/ 3809 w 6125"/>
              <a:gd name="T27" fmla="*/ 3538 h 6731"/>
              <a:gd name="T28" fmla="*/ 4063 w 6125"/>
              <a:gd name="T29" fmla="*/ 3519 h 6731"/>
              <a:gd name="T30" fmla="*/ 4294 w 6125"/>
              <a:gd name="T31" fmla="*/ 3564 h 6731"/>
              <a:gd name="T32" fmla="*/ 4512 w 6125"/>
              <a:gd name="T33" fmla="*/ 3682 h 6731"/>
              <a:gd name="T34" fmla="*/ 4688 w 6125"/>
              <a:gd name="T35" fmla="*/ 3875 h 6731"/>
              <a:gd name="T36" fmla="*/ 4823 w 6125"/>
              <a:gd name="T37" fmla="*/ 4134 h 6731"/>
              <a:gd name="T38" fmla="*/ 4965 w 6125"/>
              <a:gd name="T39" fmla="*/ 4496 h 6731"/>
              <a:gd name="T40" fmla="*/ 5049 w 6125"/>
              <a:gd name="T41" fmla="*/ 4586 h 6731"/>
              <a:gd name="T42" fmla="*/ 5211 w 6125"/>
              <a:gd name="T43" fmla="*/ 4544 h 6731"/>
              <a:gd name="T44" fmla="*/ 5384 w 6125"/>
              <a:gd name="T45" fmla="*/ 4403 h 6731"/>
              <a:gd name="T46" fmla="*/ 5756 w 6125"/>
              <a:gd name="T47" fmla="*/ 3957 h 6731"/>
              <a:gd name="T48" fmla="*/ 6114 w 6125"/>
              <a:gd name="T49" fmla="*/ 3453 h 6731"/>
              <a:gd name="T50" fmla="*/ 6107 w 6125"/>
              <a:gd name="T51" fmla="*/ 3318 h 6731"/>
              <a:gd name="T52" fmla="*/ 5799 w 6125"/>
              <a:gd name="T53" fmla="*/ 3084 h 6731"/>
              <a:gd name="T54" fmla="*/ 5189 w 6125"/>
              <a:gd name="T55" fmla="*/ 2609 h 6731"/>
              <a:gd name="T56" fmla="*/ 4881 w 6125"/>
              <a:gd name="T57" fmla="*/ 2268 h 6731"/>
              <a:gd name="T58" fmla="*/ 4780 w 6125"/>
              <a:gd name="T59" fmla="*/ 2066 h 6731"/>
              <a:gd name="T60" fmla="*/ 4748 w 6125"/>
              <a:gd name="T61" fmla="*/ 1871 h 6731"/>
              <a:gd name="T62" fmla="*/ 4780 w 6125"/>
              <a:gd name="T63" fmla="*/ 1694 h 6731"/>
              <a:gd name="T64" fmla="*/ 4900 w 6125"/>
              <a:gd name="T65" fmla="*/ 1511 h 6731"/>
              <a:gd name="T66" fmla="*/ 5111 w 6125"/>
              <a:gd name="T67" fmla="*/ 1369 h 6731"/>
              <a:gd name="T68" fmla="*/ 5512 w 6125"/>
              <a:gd name="T69" fmla="*/ 1212 h 6731"/>
              <a:gd name="T70" fmla="*/ 5763 w 6125"/>
              <a:gd name="T71" fmla="*/ 1027 h 6731"/>
              <a:gd name="T72" fmla="*/ 5820 w 6125"/>
              <a:gd name="T73" fmla="*/ 819 h 6731"/>
              <a:gd name="T74" fmla="*/ 5731 w 6125"/>
              <a:gd name="T75" fmla="*/ 517 h 6731"/>
              <a:gd name="T76" fmla="*/ 5493 w 6125"/>
              <a:gd name="T77" fmla="*/ 246 h 6731"/>
              <a:gd name="T78" fmla="*/ 5187 w 6125"/>
              <a:gd name="T79" fmla="*/ 70 h 6731"/>
              <a:gd name="T80" fmla="*/ 4943 w 6125"/>
              <a:gd name="T81" fmla="*/ 70 h 6731"/>
              <a:gd name="T82" fmla="*/ 4740 w 6125"/>
              <a:gd name="T83" fmla="*/ 217 h 6731"/>
              <a:gd name="T84" fmla="*/ 4588 w 6125"/>
              <a:gd name="T85" fmla="*/ 553 h 6731"/>
              <a:gd name="T86" fmla="*/ 4424 w 6125"/>
              <a:gd name="T87" fmla="*/ 903 h 6731"/>
              <a:gd name="T88" fmla="*/ 4271 w 6125"/>
              <a:gd name="T89" fmla="*/ 1049 h 6731"/>
              <a:gd name="T90" fmla="*/ 4068 w 6125"/>
              <a:gd name="T91" fmla="*/ 1121 h 6731"/>
              <a:gd name="T92" fmla="*/ 3814 w 6125"/>
              <a:gd name="T93" fmla="*/ 1091 h 6731"/>
              <a:gd name="T94" fmla="*/ 3567 w 6125"/>
              <a:gd name="T95" fmla="*/ 948 h 6731"/>
              <a:gd name="T96" fmla="*/ 3173 w 6125"/>
              <a:gd name="T97" fmla="*/ 540 h 6731"/>
              <a:gd name="T98" fmla="*/ 2753 w 6125"/>
              <a:gd name="T99" fmla="*/ 33 h 6731"/>
              <a:gd name="T100" fmla="*/ 2573 w 6125"/>
              <a:gd name="T101" fmla="*/ 11 h 6731"/>
              <a:gd name="T102" fmla="*/ 419 w 6125"/>
              <a:gd name="T103" fmla="*/ 2147 h 6731"/>
              <a:gd name="T104" fmla="*/ 199 w 6125"/>
              <a:gd name="T105" fmla="*/ 2471 h 6731"/>
              <a:gd name="T106" fmla="*/ 60 w 6125"/>
              <a:gd name="T107" fmla="*/ 2825 h 6731"/>
              <a:gd name="T108" fmla="*/ 2 w 6125"/>
              <a:gd name="T109" fmla="*/ 3197 h 6731"/>
              <a:gd name="T110" fmla="*/ 24 w 6125"/>
              <a:gd name="T111" fmla="*/ 3573 h 6731"/>
              <a:gd name="T112" fmla="*/ 127 w 6125"/>
              <a:gd name="T113" fmla="*/ 3937 h 6731"/>
              <a:gd name="T114" fmla="*/ 311 w 6125"/>
              <a:gd name="T115" fmla="*/ 4276 h 6731"/>
              <a:gd name="T116" fmla="*/ 2670 w 6125"/>
              <a:gd name="T117" fmla="*/ 6673 h 6731"/>
              <a:gd name="T118" fmla="*/ 2813 w 6125"/>
              <a:gd name="T119" fmla="*/ 6731 h 6731"/>
              <a:gd name="T120" fmla="*/ 2996 w 6125"/>
              <a:gd name="T121" fmla="*/ 6643 h 6731"/>
              <a:gd name="T122" fmla="*/ 3673 w 6125"/>
              <a:gd name="T123" fmla="*/ 6078 h 6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5" h="6731">
                <a:moveTo>
                  <a:pt x="3722" y="6032"/>
                </a:moveTo>
                <a:lnTo>
                  <a:pt x="3722" y="6032"/>
                </a:lnTo>
                <a:lnTo>
                  <a:pt x="3753" y="5999"/>
                </a:lnTo>
                <a:lnTo>
                  <a:pt x="3780" y="5970"/>
                </a:lnTo>
                <a:lnTo>
                  <a:pt x="3804" y="5943"/>
                </a:lnTo>
                <a:lnTo>
                  <a:pt x="3825" y="5917"/>
                </a:lnTo>
                <a:lnTo>
                  <a:pt x="3842" y="5893"/>
                </a:lnTo>
                <a:lnTo>
                  <a:pt x="3857" y="5871"/>
                </a:lnTo>
                <a:lnTo>
                  <a:pt x="3869" y="5851"/>
                </a:lnTo>
                <a:lnTo>
                  <a:pt x="3879" y="5832"/>
                </a:lnTo>
                <a:lnTo>
                  <a:pt x="3887" y="5815"/>
                </a:lnTo>
                <a:lnTo>
                  <a:pt x="3892" y="5800"/>
                </a:lnTo>
                <a:lnTo>
                  <a:pt x="3896" y="5786"/>
                </a:lnTo>
                <a:lnTo>
                  <a:pt x="3900" y="5774"/>
                </a:lnTo>
                <a:lnTo>
                  <a:pt x="3901" y="5763"/>
                </a:lnTo>
                <a:lnTo>
                  <a:pt x="3901" y="5753"/>
                </a:lnTo>
                <a:lnTo>
                  <a:pt x="3900" y="5744"/>
                </a:lnTo>
                <a:lnTo>
                  <a:pt x="3899" y="5738"/>
                </a:lnTo>
                <a:lnTo>
                  <a:pt x="3899" y="5738"/>
                </a:lnTo>
                <a:lnTo>
                  <a:pt x="3894" y="5726"/>
                </a:lnTo>
                <a:lnTo>
                  <a:pt x="3888" y="5714"/>
                </a:lnTo>
                <a:lnTo>
                  <a:pt x="3879" y="5703"/>
                </a:lnTo>
                <a:lnTo>
                  <a:pt x="3869" y="5692"/>
                </a:lnTo>
                <a:lnTo>
                  <a:pt x="3857" y="5683"/>
                </a:lnTo>
                <a:lnTo>
                  <a:pt x="3843" y="5672"/>
                </a:lnTo>
                <a:lnTo>
                  <a:pt x="3827" y="5662"/>
                </a:lnTo>
                <a:lnTo>
                  <a:pt x="3809" y="5652"/>
                </a:lnTo>
                <a:lnTo>
                  <a:pt x="3789" y="5643"/>
                </a:lnTo>
                <a:lnTo>
                  <a:pt x="3768" y="5633"/>
                </a:lnTo>
                <a:lnTo>
                  <a:pt x="3721" y="5613"/>
                </a:lnTo>
                <a:lnTo>
                  <a:pt x="3668" y="5593"/>
                </a:lnTo>
                <a:lnTo>
                  <a:pt x="3609" y="5571"/>
                </a:lnTo>
                <a:lnTo>
                  <a:pt x="3609" y="5571"/>
                </a:lnTo>
                <a:lnTo>
                  <a:pt x="3555" y="5552"/>
                </a:lnTo>
                <a:lnTo>
                  <a:pt x="3501" y="5532"/>
                </a:lnTo>
                <a:lnTo>
                  <a:pt x="3447" y="5510"/>
                </a:lnTo>
                <a:lnTo>
                  <a:pt x="3390" y="5487"/>
                </a:lnTo>
                <a:lnTo>
                  <a:pt x="3390" y="5487"/>
                </a:lnTo>
                <a:lnTo>
                  <a:pt x="3359" y="5472"/>
                </a:lnTo>
                <a:lnTo>
                  <a:pt x="3327" y="5457"/>
                </a:lnTo>
                <a:lnTo>
                  <a:pt x="3297" y="5442"/>
                </a:lnTo>
                <a:lnTo>
                  <a:pt x="3268" y="5426"/>
                </a:lnTo>
                <a:lnTo>
                  <a:pt x="3241" y="5410"/>
                </a:lnTo>
                <a:lnTo>
                  <a:pt x="3213" y="5393"/>
                </a:lnTo>
                <a:lnTo>
                  <a:pt x="3187" y="5376"/>
                </a:lnTo>
                <a:lnTo>
                  <a:pt x="3162" y="5359"/>
                </a:lnTo>
                <a:lnTo>
                  <a:pt x="3138" y="5340"/>
                </a:lnTo>
                <a:lnTo>
                  <a:pt x="3114" y="5322"/>
                </a:lnTo>
                <a:lnTo>
                  <a:pt x="3092" y="5302"/>
                </a:lnTo>
                <a:lnTo>
                  <a:pt x="3071" y="5283"/>
                </a:lnTo>
                <a:lnTo>
                  <a:pt x="3050" y="5263"/>
                </a:lnTo>
                <a:lnTo>
                  <a:pt x="3031" y="5243"/>
                </a:lnTo>
                <a:lnTo>
                  <a:pt x="3012" y="5221"/>
                </a:lnTo>
                <a:lnTo>
                  <a:pt x="2995" y="5199"/>
                </a:lnTo>
                <a:lnTo>
                  <a:pt x="2978" y="5178"/>
                </a:lnTo>
                <a:lnTo>
                  <a:pt x="2962" y="5155"/>
                </a:lnTo>
                <a:lnTo>
                  <a:pt x="2947" y="5132"/>
                </a:lnTo>
                <a:lnTo>
                  <a:pt x="2933" y="5108"/>
                </a:lnTo>
                <a:lnTo>
                  <a:pt x="2920" y="5085"/>
                </a:lnTo>
                <a:lnTo>
                  <a:pt x="2907" y="5060"/>
                </a:lnTo>
                <a:lnTo>
                  <a:pt x="2896" y="5034"/>
                </a:lnTo>
                <a:lnTo>
                  <a:pt x="2885" y="5009"/>
                </a:lnTo>
                <a:lnTo>
                  <a:pt x="2877" y="4982"/>
                </a:lnTo>
                <a:lnTo>
                  <a:pt x="2868" y="4954"/>
                </a:lnTo>
                <a:lnTo>
                  <a:pt x="2859" y="4927"/>
                </a:lnTo>
                <a:lnTo>
                  <a:pt x="2853" y="4899"/>
                </a:lnTo>
                <a:lnTo>
                  <a:pt x="2846" y="4870"/>
                </a:lnTo>
                <a:lnTo>
                  <a:pt x="2841" y="4841"/>
                </a:lnTo>
                <a:lnTo>
                  <a:pt x="2837" y="4810"/>
                </a:lnTo>
                <a:lnTo>
                  <a:pt x="2833" y="4780"/>
                </a:lnTo>
                <a:lnTo>
                  <a:pt x="2833" y="4780"/>
                </a:lnTo>
                <a:lnTo>
                  <a:pt x="2831" y="4752"/>
                </a:lnTo>
                <a:lnTo>
                  <a:pt x="2830" y="4723"/>
                </a:lnTo>
                <a:lnTo>
                  <a:pt x="2829" y="4694"/>
                </a:lnTo>
                <a:lnTo>
                  <a:pt x="2829" y="4666"/>
                </a:lnTo>
                <a:lnTo>
                  <a:pt x="2830" y="4638"/>
                </a:lnTo>
                <a:lnTo>
                  <a:pt x="2832" y="4610"/>
                </a:lnTo>
                <a:lnTo>
                  <a:pt x="2836" y="4582"/>
                </a:lnTo>
                <a:lnTo>
                  <a:pt x="2840" y="4553"/>
                </a:lnTo>
                <a:lnTo>
                  <a:pt x="2845" y="4525"/>
                </a:lnTo>
                <a:lnTo>
                  <a:pt x="2851" y="4497"/>
                </a:lnTo>
                <a:lnTo>
                  <a:pt x="2857" y="4469"/>
                </a:lnTo>
                <a:lnTo>
                  <a:pt x="2865" y="4441"/>
                </a:lnTo>
                <a:lnTo>
                  <a:pt x="2873" y="4413"/>
                </a:lnTo>
                <a:lnTo>
                  <a:pt x="2883" y="4386"/>
                </a:lnTo>
                <a:lnTo>
                  <a:pt x="2894" y="4357"/>
                </a:lnTo>
                <a:lnTo>
                  <a:pt x="2905" y="4329"/>
                </a:lnTo>
                <a:lnTo>
                  <a:pt x="2917" y="4302"/>
                </a:lnTo>
                <a:lnTo>
                  <a:pt x="2931" y="4275"/>
                </a:lnTo>
                <a:lnTo>
                  <a:pt x="2945" y="4247"/>
                </a:lnTo>
                <a:lnTo>
                  <a:pt x="2959" y="4220"/>
                </a:lnTo>
                <a:lnTo>
                  <a:pt x="2975" y="4193"/>
                </a:lnTo>
                <a:lnTo>
                  <a:pt x="2993" y="4166"/>
                </a:lnTo>
                <a:lnTo>
                  <a:pt x="3010" y="4139"/>
                </a:lnTo>
                <a:lnTo>
                  <a:pt x="3028" y="4112"/>
                </a:lnTo>
                <a:lnTo>
                  <a:pt x="3048" y="4084"/>
                </a:lnTo>
                <a:lnTo>
                  <a:pt x="3069" y="4057"/>
                </a:lnTo>
                <a:lnTo>
                  <a:pt x="3090" y="4030"/>
                </a:lnTo>
                <a:lnTo>
                  <a:pt x="3112" y="4004"/>
                </a:lnTo>
                <a:lnTo>
                  <a:pt x="3135" y="3977"/>
                </a:lnTo>
                <a:lnTo>
                  <a:pt x="3160" y="3950"/>
                </a:lnTo>
                <a:lnTo>
                  <a:pt x="3184" y="3924"/>
                </a:lnTo>
                <a:lnTo>
                  <a:pt x="3209" y="3898"/>
                </a:lnTo>
                <a:lnTo>
                  <a:pt x="3209" y="3898"/>
                </a:lnTo>
                <a:lnTo>
                  <a:pt x="3236" y="3872"/>
                </a:lnTo>
                <a:lnTo>
                  <a:pt x="3262" y="3847"/>
                </a:lnTo>
                <a:lnTo>
                  <a:pt x="3290" y="3823"/>
                </a:lnTo>
                <a:lnTo>
                  <a:pt x="3316" y="3799"/>
                </a:lnTo>
                <a:lnTo>
                  <a:pt x="3343" y="3778"/>
                </a:lnTo>
                <a:lnTo>
                  <a:pt x="3370" y="3756"/>
                </a:lnTo>
                <a:lnTo>
                  <a:pt x="3396" y="3736"/>
                </a:lnTo>
                <a:lnTo>
                  <a:pt x="3423" y="3716"/>
                </a:lnTo>
                <a:lnTo>
                  <a:pt x="3450" y="3698"/>
                </a:lnTo>
                <a:lnTo>
                  <a:pt x="3477" y="3680"/>
                </a:lnTo>
                <a:lnTo>
                  <a:pt x="3504" y="3663"/>
                </a:lnTo>
                <a:lnTo>
                  <a:pt x="3532" y="3648"/>
                </a:lnTo>
                <a:lnTo>
                  <a:pt x="3559" y="3633"/>
                </a:lnTo>
                <a:lnTo>
                  <a:pt x="3586" y="3619"/>
                </a:lnTo>
                <a:lnTo>
                  <a:pt x="3615" y="3606"/>
                </a:lnTo>
                <a:lnTo>
                  <a:pt x="3642" y="3593"/>
                </a:lnTo>
                <a:lnTo>
                  <a:pt x="3670" y="3582"/>
                </a:lnTo>
                <a:lnTo>
                  <a:pt x="3697" y="3571"/>
                </a:lnTo>
                <a:lnTo>
                  <a:pt x="3725" y="3562"/>
                </a:lnTo>
                <a:lnTo>
                  <a:pt x="3753" y="3554"/>
                </a:lnTo>
                <a:lnTo>
                  <a:pt x="3780" y="3545"/>
                </a:lnTo>
                <a:lnTo>
                  <a:pt x="3809" y="3538"/>
                </a:lnTo>
                <a:lnTo>
                  <a:pt x="3837" y="3533"/>
                </a:lnTo>
                <a:lnTo>
                  <a:pt x="3865" y="3528"/>
                </a:lnTo>
                <a:lnTo>
                  <a:pt x="3893" y="3524"/>
                </a:lnTo>
                <a:lnTo>
                  <a:pt x="3921" y="3521"/>
                </a:lnTo>
                <a:lnTo>
                  <a:pt x="3949" y="3519"/>
                </a:lnTo>
                <a:lnTo>
                  <a:pt x="3979" y="3518"/>
                </a:lnTo>
                <a:lnTo>
                  <a:pt x="4007" y="3517"/>
                </a:lnTo>
                <a:lnTo>
                  <a:pt x="4035" y="3518"/>
                </a:lnTo>
                <a:lnTo>
                  <a:pt x="4063" y="3519"/>
                </a:lnTo>
                <a:lnTo>
                  <a:pt x="4092" y="3521"/>
                </a:lnTo>
                <a:lnTo>
                  <a:pt x="4092" y="3521"/>
                </a:lnTo>
                <a:lnTo>
                  <a:pt x="4123" y="3525"/>
                </a:lnTo>
                <a:lnTo>
                  <a:pt x="4153" y="3530"/>
                </a:lnTo>
                <a:lnTo>
                  <a:pt x="4182" y="3535"/>
                </a:lnTo>
                <a:lnTo>
                  <a:pt x="4211" y="3541"/>
                </a:lnTo>
                <a:lnTo>
                  <a:pt x="4239" y="3548"/>
                </a:lnTo>
                <a:lnTo>
                  <a:pt x="4267" y="3556"/>
                </a:lnTo>
                <a:lnTo>
                  <a:pt x="4294" y="3564"/>
                </a:lnTo>
                <a:lnTo>
                  <a:pt x="4320" y="3574"/>
                </a:lnTo>
                <a:lnTo>
                  <a:pt x="4346" y="3584"/>
                </a:lnTo>
                <a:lnTo>
                  <a:pt x="4371" y="3596"/>
                </a:lnTo>
                <a:lnTo>
                  <a:pt x="4396" y="3608"/>
                </a:lnTo>
                <a:lnTo>
                  <a:pt x="4421" y="3621"/>
                </a:lnTo>
                <a:lnTo>
                  <a:pt x="4445" y="3635"/>
                </a:lnTo>
                <a:lnTo>
                  <a:pt x="4467" y="3650"/>
                </a:lnTo>
                <a:lnTo>
                  <a:pt x="4490" y="3665"/>
                </a:lnTo>
                <a:lnTo>
                  <a:pt x="4512" y="3682"/>
                </a:lnTo>
                <a:lnTo>
                  <a:pt x="4533" y="3700"/>
                </a:lnTo>
                <a:lnTo>
                  <a:pt x="4554" y="3718"/>
                </a:lnTo>
                <a:lnTo>
                  <a:pt x="4575" y="3738"/>
                </a:lnTo>
                <a:lnTo>
                  <a:pt x="4595" y="3758"/>
                </a:lnTo>
                <a:lnTo>
                  <a:pt x="4615" y="3780"/>
                </a:lnTo>
                <a:lnTo>
                  <a:pt x="4634" y="3803"/>
                </a:lnTo>
                <a:lnTo>
                  <a:pt x="4653" y="3825"/>
                </a:lnTo>
                <a:lnTo>
                  <a:pt x="4670" y="3849"/>
                </a:lnTo>
                <a:lnTo>
                  <a:pt x="4688" y="3875"/>
                </a:lnTo>
                <a:lnTo>
                  <a:pt x="4706" y="3901"/>
                </a:lnTo>
                <a:lnTo>
                  <a:pt x="4722" y="3928"/>
                </a:lnTo>
                <a:lnTo>
                  <a:pt x="4738" y="3957"/>
                </a:lnTo>
                <a:lnTo>
                  <a:pt x="4754" y="3985"/>
                </a:lnTo>
                <a:lnTo>
                  <a:pt x="4770" y="4015"/>
                </a:lnTo>
                <a:lnTo>
                  <a:pt x="4785" y="4047"/>
                </a:lnTo>
                <a:lnTo>
                  <a:pt x="4799" y="4078"/>
                </a:lnTo>
                <a:lnTo>
                  <a:pt x="4799" y="4078"/>
                </a:lnTo>
                <a:lnTo>
                  <a:pt x="4823" y="4134"/>
                </a:lnTo>
                <a:lnTo>
                  <a:pt x="4843" y="4188"/>
                </a:lnTo>
                <a:lnTo>
                  <a:pt x="4864" y="4243"/>
                </a:lnTo>
                <a:lnTo>
                  <a:pt x="4882" y="4296"/>
                </a:lnTo>
                <a:lnTo>
                  <a:pt x="4882" y="4296"/>
                </a:lnTo>
                <a:lnTo>
                  <a:pt x="4904" y="4354"/>
                </a:lnTo>
                <a:lnTo>
                  <a:pt x="4925" y="4408"/>
                </a:lnTo>
                <a:lnTo>
                  <a:pt x="4945" y="4456"/>
                </a:lnTo>
                <a:lnTo>
                  <a:pt x="4955" y="4477"/>
                </a:lnTo>
                <a:lnTo>
                  <a:pt x="4965" y="4496"/>
                </a:lnTo>
                <a:lnTo>
                  <a:pt x="4974" y="4515"/>
                </a:lnTo>
                <a:lnTo>
                  <a:pt x="4984" y="4531"/>
                </a:lnTo>
                <a:lnTo>
                  <a:pt x="4994" y="4545"/>
                </a:lnTo>
                <a:lnTo>
                  <a:pt x="5005" y="4557"/>
                </a:lnTo>
                <a:lnTo>
                  <a:pt x="5016" y="4568"/>
                </a:lnTo>
                <a:lnTo>
                  <a:pt x="5026" y="4575"/>
                </a:lnTo>
                <a:lnTo>
                  <a:pt x="5038" y="4582"/>
                </a:lnTo>
                <a:lnTo>
                  <a:pt x="5049" y="4586"/>
                </a:lnTo>
                <a:lnTo>
                  <a:pt x="5049" y="4586"/>
                </a:lnTo>
                <a:lnTo>
                  <a:pt x="5063" y="4588"/>
                </a:lnTo>
                <a:lnTo>
                  <a:pt x="5078" y="4589"/>
                </a:lnTo>
                <a:lnTo>
                  <a:pt x="5095" y="4588"/>
                </a:lnTo>
                <a:lnTo>
                  <a:pt x="5112" y="4585"/>
                </a:lnTo>
                <a:lnTo>
                  <a:pt x="5130" y="4580"/>
                </a:lnTo>
                <a:lnTo>
                  <a:pt x="5150" y="4573"/>
                </a:lnTo>
                <a:lnTo>
                  <a:pt x="5169" y="4566"/>
                </a:lnTo>
                <a:lnTo>
                  <a:pt x="5189" y="4556"/>
                </a:lnTo>
                <a:lnTo>
                  <a:pt x="5211" y="4544"/>
                </a:lnTo>
                <a:lnTo>
                  <a:pt x="5231" y="4532"/>
                </a:lnTo>
                <a:lnTo>
                  <a:pt x="5253" y="4518"/>
                </a:lnTo>
                <a:lnTo>
                  <a:pt x="5275" y="4502"/>
                </a:lnTo>
                <a:lnTo>
                  <a:pt x="5296" y="4485"/>
                </a:lnTo>
                <a:lnTo>
                  <a:pt x="5318" y="4467"/>
                </a:lnTo>
                <a:lnTo>
                  <a:pt x="5339" y="4447"/>
                </a:lnTo>
                <a:lnTo>
                  <a:pt x="5360" y="4427"/>
                </a:lnTo>
                <a:lnTo>
                  <a:pt x="5360" y="4427"/>
                </a:lnTo>
                <a:lnTo>
                  <a:pt x="5384" y="4403"/>
                </a:lnTo>
                <a:lnTo>
                  <a:pt x="5411" y="4374"/>
                </a:lnTo>
                <a:lnTo>
                  <a:pt x="5443" y="4338"/>
                </a:lnTo>
                <a:lnTo>
                  <a:pt x="5478" y="4298"/>
                </a:lnTo>
                <a:lnTo>
                  <a:pt x="5517" y="4252"/>
                </a:lnTo>
                <a:lnTo>
                  <a:pt x="5560" y="4203"/>
                </a:lnTo>
                <a:lnTo>
                  <a:pt x="5605" y="4147"/>
                </a:lnTo>
                <a:lnTo>
                  <a:pt x="5653" y="4088"/>
                </a:lnTo>
                <a:lnTo>
                  <a:pt x="5704" y="4025"/>
                </a:lnTo>
                <a:lnTo>
                  <a:pt x="5756" y="3957"/>
                </a:lnTo>
                <a:lnTo>
                  <a:pt x="5810" y="3886"/>
                </a:lnTo>
                <a:lnTo>
                  <a:pt x="5865" y="3811"/>
                </a:lnTo>
                <a:lnTo>
                  <a:pt x="5923" y="3733"/>
                </a:lnTo>
                <a:lnTo>
                  <a:pt x="5981" y="3652"/>
                </a:lnTo>
                <a:lnTo>
                  <a:pt x="6040" y="3568"/>
                </a:lnTo>
                <a:lnTo>
                  <a:pt x="6098" y="3481"/>
                </a:lnTo>
                <a:lnTo>
                  <a:pt x="6098" y="3481"/>
                </a:lnTo>
                <a:lnTo>
                  <a:pt x="6107" y="3468"/>
                </a:lnTo>
                <a:lnTo>
                  <a:pt x="6114" y="3453"/>
                </a:lnTo>
                <a:lnTo>
                  <a:pt x="6119" y="3438"/>
                </a:lnTo>
                <a:lnTo>
                  <a:pt x="6123" y="3422"/>
                </a:lnTo>
                <a:lnTo>
                  <a:pt x="6125" y="3407"/>
                </a:lnTo>
                <a:lnTo>
                  <a:pt x="6125" y="3392"/>
                </a:lnTo>
                <a:lnTo>
                  <a:pt x="6125" y="3377"/>
                </a:lnTo>
                <a:lnTo>
                  <a:pt x="6122" y="3362"/>
                </a:lnTo>
                <a:lnTo>
                  <a:pt x="6119" y="3347"/>
                </a:lnTo>
                <a:lnTo>
                  <a:pt x="6113" y="3332"/>
                </a:lnTo>
                <a:lnTo>
                  <a:pt x="6107" y="3318"/>
                </a:lnTo>
                <a:lnTo>
                  <a:pt x="6099" y="3304"/>
                </a:lnTo>
                <a:lnTo>
                  <a:pt x="6089" y="3292"/>
                </a:lnTo>
                <a:lnTo>
                  <a:pt x="6080" y="3280"/>
                </a:lnTo>
                <a:lnTo>
                  <a:pt x="6068" y="3270"/>
                </a:lnTo>
                <a:lnTo>
                  <a:pt x="6055" y="3260"/>
                </a:lnTo>
                <a:lnTo>
                  <a:pt x="6055" y="3260"/>
                </a:lnTo>
                <a:lnTo>
                  <a:pt x="5967" y="3201"/>
                </a:lnTo>
                <a:lnTo>
                  <a:pt x="5882" y="3143"/>
                </a:lnTo>
                <a:lnTo>
                  <a:pt x="5799" y="3084"/>
                </a:lnTo>
                <a:lnTo>
                  <a:pt x="5719" y="3026"/>
                </a:lnTo>
                <a:lnTo>
                  <a:pt x="5641" y="2969"/>
                </a:lnTo>
                <a:lnTo>
                  <a:pt x="5565" y="2913"/>
                </a:lnTo>
                <a:lnTo>
                  <a:pt x="5493" y="2858"/>
                </a:lnTo>
                <a:lnTo>
                  <a:pt x="5424" y="2804"/>
                </a:lnTo>
                <a:lnTo>
                  <a:pt x="5359" y="2752"/>
                </a:lnTo>
                <a:lnTo>
                  <a:pt x="5298" y="2702"/>
                </a:lnTo>
                <a:lnTo>
                  <a:pt x="5241" y="2654"/>
                </a:lnTo>
                <a:lnTo>
                  <a:pt x="5189" y="2609"/>
                </a:lnTo>
                <a:lnTo>
                  <a:pt x="5140" y="2565"/>
                </a:lnTo>
                <a:lnTo>
                  <a:pt x="5098" y="2525"/>
                </a:lnTo>
                <a:lnTo>
                  <a:pt x="5060" y="2488"/>
                </a:lnTo>
                <a:lnTo>
                  <a:pt x="5028" y="2455"/>
                </a:lnTo>
                <a:lnTo>
                  <a:pt x="5028" y="2455"/>
                </a:lnTo>
                <a:lnTo>
                  <a:pt x="4986" y="2407"/>
                </a:lnTo>
                <a:lnTo>
                  <a:pt x="4947" y="2361"/>
                </a:lnTo>
                <a:lnTo>
                  <a:pt x="4913" y="2314"/>
                </a:lnTo>
                <a:lnTo>
                  <a:pt x="4881" y="2268"/>
                </a:lnTo>
                <a:lnTo>
                  <a:pt x="4866" y="2246"/>
                </a:lnTo>
                <a:lnTo>
                  <a:pt x="4853" y="2223"/>
                </a:lnTo>
                <a:lnTo>
                  <a:pt x="4840" y="2200"/>
                </a:lnTo>
                <a:lnTo>
                  <a:pt x="4828" y="2177"/>
                </a:lnTo>
                <a:lnTo>
                  <a:pt x="4816" y="2155"/>
                </a:lnTo>
                <a:lnTo>
                  <a:pt x="4807" y="2132"/>
                </a:lnTo>
                <a:lnTo>
                  <a:pt x="4797" y="2110"/>
                </a:lnTo>
                <a:lnTo>
                  <a:pt x="4788" y="2088"/>
                </a:lnTo>
                <a:lnTo>
                  <a:pt x="4780" y="2066"/>
                </a:lnTo>
                <a:lnTo>
                  <a:pt x="4773" y="2043"/>
                </a:lnTo>
                <a:lnTo>
                  <a:pt x="4767" y="2021"/>
                </a:lnTo>
                <a:lnTo>
                  <a:pt x="4762" y="2000"/>
                </a:lnTo>
                <a:lnTo>
                  <a:pt x="4758" y="1978"/>
                </a:lnTo>
                <a:lnTo>
                  <a:pt x="4753" y="1956"/>
                </a:lnTo>
                <a:lnTo>
                  <a:pt x="4751" y="1935"/>
                </a:lnTo>
                <a:lnTo>
                  <a:pt x="4749" y="1913"/>
                </a:lnTo>
                <a:lnTo>
                  <a:pt x="4748" y="1891"/>
                </a:lnTo>
                <a:lnTo>
                  <a:pt x="4748" y="1871"/>
                </a:lnTo>
                <a:lnTo>
                  <a:pt x="4749" y="1849"/>
                </a:lnTo>
                <a:lnTo>
                  <a:pt x="4750" y="1829"/>
                </a:lnTo>
                <a:lnTo>
                  <a:pt x="4752" y="1807"/>
                </a:lnTo>
                <a:lnTo>
                  <a:pt x="4756" y="1786"/>
                </a:lnTo>
                <a:lnTo>
                  <a:pt x="4760" y="1766"/>
                </a:lnTo>
                <a:lnTo>
                  <a:pt x="4764" y="1745"/>
                </a:lnTo>
                <a:lnTo>
                  <a:pt x="4764" y="1745"/>
                </a:lnTo>
                <a:lnTo>
                  <a:pt x="4772" y="1719"/>
                </a:lnTo>
                <a:lnTo>
                  <a:pt x="4780" y="1694"/>
                </a:lnTo>
                <a:lnTo>
                  <a:pt x="4790" y="1669"/>
                </a:lnTo>
                <a:lnTo>
                  <a:pt x="4801" y="1647"/>
                </a:lnTo>
                <a:lnTo>
                  <a:pt x="4812" y="1625"/>
                </a:lnTo>
                <a:lnTo>
                  <a:pt x="4825" y="1603"/>
                </a:lnTo>
                <a:lnTo>
                  <a:pt x="4838" y="1583"/>
                </a:lnTo>
                <a:lnTo>
                  <a:pt x="4852" y="1563"/>
                </a:lnTo>
                <a:lnTo>
                  <a:pt x="4867" y="1545"/>
                </a:lnTo>
                <a:lnTo>
                  <a:pt x="4883" y="1527"/>
                </a:lnTo>
                <a:lnTo>
                  <a:pt x="4900" y="1511"/>
                </a:lnTo>
                <a:lnTo>
                  <a:pt x="4916" y="1495"/>
                </a:lnTo>
                <a:lnTo>
                  <a:pt x="4934" y="1480"/>
                </a:lnTo>
                <a:lnTo>
                  <a:pt x="4952" y="1464"/>
                </a:lnTo>
                <a:lnTo>
                  <a:pt x="4970" y="1450"/>
                </a:lnTo>
                <a:lnTo>
                  <a:pt x="4990" y="1437"/>
                </a:lnTo>
                <a:lnTo>
                  <a:pt x="5009" y="1424"/>
                </a:lnTo>
                <a:lnTo>
                  <a:pt x="5029" y="1412"/>
                </a:lnTo>
                <a:lnTo>
                  <a:pt x="5070" y="1390"/>
                </a:lnTo>
                <a:lnTo>
                  <a:pt x="5111" y="1369"/>
                </a:lnTo>
                <a:lnTo>
                  <a:pt x="5153" y="1350"/>
                </a:lnTo>
                <a:lnTo>
                  <a:pt x="5195" y="1332"/>
                </a:lnTo>
                <a:lnTo>
                  <a:pt x="5238" y="1316"/>
                </a:lnTo>
                <a:lnTo>
                  <a:pt x="5321" y="1286"/>
                </a:lnTo>
                <a:lnTo>
                  <a:pt x="5321" y="1286"/>
                </a:lnTo>
                <a:lnTo>
                  <a:pt x="5417" y="1251"/>
                </a:lnTo>
                <a:lnTo>
                  <a:pt x="5465" y="1233"/>
                </a:lnTo>
                <a:lnTo>
                  <a:pt x="5512" y="1212"/>
                </a:lnTo>
                <a:lnTo>
                  <a:pt x="5512" y="1212"/>
                </a:lnTo>
                <a:lnTo>
                  <a:pt x="5554" y="1193"/>
                </a:lnTo>
                <a:lnTo>
                  <a:pt x="5592" y="1173"/>
                </a:lnTo>
                <a:lnTo>
                  <a:pt x="5627" y="1154"/>
                </a:lnTo>
                <a:lnTo>
                  <a:pt x="5657" y="1133"/>
                </a:lnTo>
                <a:lnTo>
                  <a:pt x="5684" y="1113"/>
                </a:lnTo>
                <a:lnTo>
                  <a:pt x="5708" y="1092"/>
                </a:lnTo>
                <a:lnTo>
                  <a:pt x="5730" y="1071"/>
                </a:lnTo>
                <a:lnTo>
                  <a:pt x="5748" y="1049"/>
                </a:lnTo>
                <a:lnTo>
                  <a:pt x="5763" y="1027"/>
                </a:lnTo>
                <a:lnTo>
                  <a:pt x="5776" y="1004"/>
                </a:lnTo>
                <a:lnTo>
                  <a:pt x="5788" y="980"/>
                </a:lnTo>
                <a:lnTo>
                  <a:pt x="5797" y="956"/>
                </a:lnTo>
                <a:lnTo>
                  <a:pt x="5804" y="931"/>
                </a:lnTo>
                <a:lnTo>
                  <a:pt x="5810" y="905"/>
                </a:lnTo>
                <a:lnTo>
                  <a:pt x="5814" y="879"/>
                </a:lnTo>
                <a:lnTo>
                  <a:pt x="5817" y="851"/>
                </a:lnTo>
                <a:lnTo>
                  <a:pt x="5817" y="851"/>
                </a:lnTo>
                <a:lnTo>
                  <a:pt x="5820" y="819"/>
                </a:lnTo>
                <a:lnTo>
                  <a:pt x="5820" y="786"/>
                </a:lnTo>
                <a:lnTo>
                  <a:pt x="5816" y="754"/>
                </a:lnTo>
                <a:lnTo>
                  <a:pt x="5812" y="720"/>
                </a:lnTo>
                <a:lnTo>
                  <a:pt x="5804" y="687"/>
                </a:lnTo>
                <a:lnTo>
                  <a:pt x="5794" y="653"/>
                </a:lnTo>
                <a:lnTo>
                  <a:pt x="5782" y="619"/>
                </a:lnTo>
                <a:lnTo>
                  <a:pt x="5767" y="586"/>
                </a:lnTo>
                <a:lnTo>
                  <a:pt x="5750" y="552"/>
                </a:lnTo>
                <a:lnTo>
                  <a:pt x="5731" y="517"/>
                </a:lnTo>
                <a:lnTo>
                  <a:pt x="5708" y="484"/>
                </a:lnTo>
                <a:lnTo>
                  <a:pt x="5684" y="449"/>
                </a:lnTo>
                <a:lnTo>
                  <a:pt x="5657" y="415"/>
                </a:lnTo>
                <a:lnTo>
                  <a:pt x="5629" y="380"/>
                </a:lnTo>
                <a:lnTo>
                  <a:pt x="5597" y="345"/>
                </a:lnTo>
                <a:lnTo>
                  <a:pt x="5564" y="311"/>
                </a:lnTo>
                <a:lnTo>
                  <a:pt x="5564" y="311"/>
                </a:lnTo>
                <a:lnTo>
                  <a:pt x="5528" y="277"/>
                </a:lnTo>
                <a:lnTo>
                  <a:pt x="5493" y="246"/>
                </a:lnTo>
                <a:lnTo>
                  <a:pt x="5459" y="216"/>
                </a:lnTo>
                <a:lnTo>
                  <a:pt x="5425" y="190"/>
                </a:lnTo>
                <a:lnTo>
                  <a:pt x="5391" y="165"/>
                </a:lnTo>
                <a:lnTo>
                  <a:pt x="5356" y="144"/>
                </a:lnTo>
                <a:lnTo>
                  <a:pt x="5322" y="124"/>
                </a:lnTo>
                <a:lnTo>
                  <a:pt x="5288" y="107"/>
                </a:lnTo>
                <a:lnTo>
                  <a:pt x="5254" y="93"/>
                </a:lnTo>
                <a:lnTo>
                  <a:pt x="5220" y="80"/>
                </a:lnTo>
                <a:lnTo>
                  <a:pt x="5187" y="70"/>
                </a:lnTo>
                <a:lnTo>
                  <a:pt x="5154" y="62"/>
                </a:lnTo>
                <a:lnTo>
                  <a:pt x="5121" y="57"/>
                </a:lnTo>
                <a:lnTo>
                  <a:pt x="5088" y="55"/>
                </a:lnTo>
                <a:lnTo>
                  <a:pt x="5056" y="54"/>
                </a:lnTo>
                <a:lnTo>
                  <a:pt x="5023" y="56"/>
                </a:lnTo>
                <a:lnTo>
                  <a:pt x="5023" y="56"/>
                </a:lnTo>
                <a:lnTo>
                  <a:pt x="4995" y="59"/>
                </a:lnTo>
                <a:lnTo>
                  <a:pt x="4968" y="63"/>
                </a:lnTo>
                <a:lnTo>
                  <a:pt x="4943" y="70"/>
                </a:lnTo>
                <a:lnTo>
                  <a:pt x="4918" y="78"/>
                </a:lnTo>
                <a:lnTo>
                  <a:pt x="4893" y="86"/>
                </a:lnTo>
                <a:lnTo>
                  <a:pt x="4869" y="97"/>
                </a:lnTo>
                <a:lnTo>
                  <a:pt x="4847" y="111"/>
                </a:lnTo>
                <a:lnTo>
                  <a:pt x="4825" y="126"/>
                </a:lnTo>
                <a:lnTo>
                  <a:pt x="4803" y="145"/>
                </a:lnTo>
                <a:lnTo>
                  <a:pt x="4782" y="165"/>
                </a:lnTo>
                <a:lnTo>
                  <a:pt x="4761" y="190"/>
                </a:lnTo>
                <a:lnTo>
                  <a:pt x="4740" y="217"/>
                </a:lnTo>
                <a:lnTo>
                  <a:pt x="4721" y="248"/>
                </a:lnTo>
                <a:lnTo>
                  <a:pt x="4700" y="282"/>
                </a:lnTo>
                <a:lnTo>
                  <a:pt x="4681" y="320"/>
                </a:lnTo>
                <a:lnTo>
                  <a:pt x="4661" y="363"/>
                </a:lnTo>
                <a:lnTo>
                  <a:pt x="4661" y="363"/>
                </a:lnTo>
                <a:lnTo>
                  <a:pt x="4642" y="409"/>
                </a:lnTo>
                <a:lnTo>
                  <a:pt x="4623" y="457"/>
                </a:lnTo>
                <a:lnTo>
                  <a:pt x="4588" y="553"/>
                </a:lnTo>
                <a:lnTo>
                  <a:pt x="4588" y="553"/>
                </a:lnTo>
                <a:lnTo>
                  <a:pt x="4558" y="636"/>
                </a:lnTo>
                <a:lnTo>
                  <a:pt x="4542" y="678"/>
                </a:lnTo>
                <a:lnTo>
                  <a:pt x="4524" y="720"/>
                </a:lnTo>
                <a:lnTo>
                  <a:pt x="4505" y="762"/>
                </a:lnTo>
                <a:lnTo>
                  <a:pt x="4485" y="805"/>
                </a:lnTo>
                <a:lnTo>
                  <a:pt x="4462" y="845"/>
                </a:lnTo>
                <a:lnTo>
                  <a:pt x="4450" y="865"/>
                </a:lnTo>
                <a:lnTo>
                  <a:pt x="4437" y="885"/>
                </a:lnTo>
                <a:lnTo>
                  <a:pt x="4424" y="903"/>
                </a:lnTo>
                <a:lnTo>
                  <a:pt x="4410" y="922"/>
                </a:lnTo>
                <a:lnTo>
                  <a:pt x="4395" y="940"/>
                </a:lnTo>
                <a:lnTo>
                  <a:pt x="4380" y="957"/>
                </a:lnTo>
                <a:lnTo>
                  <a:pt x="4363" y="975"/>
                </a:lnTo>
                <a:lnTo>
                  <a:pt x="4347" y="991"/>
                </a:lnTo>
                <a:lnTo>
                  <a:pt x="4329" y="1007"/>
                </a:lnTo>
                <a:lnTo>
                  <a:pt x="4310" y="1021"/>
                </a:lnTo>
                <a:lnTo>
                  <a:pt x="4291" y="1036"/>
                </a:lnTo>
                <a:lnTo>
                  <a:pt x="4271" y="1049"/>
                </a:lnTo>
                <a:lnTo>
                  <a:pt x="4250" y="1061"/>
                </a:lnTo>
                <a:lnTo>
                  <a:pt x="4228" y="1073"/>
                </a:lnTo>
                <a:lnTo>
                  <a:pt x="4204" y="1084"/>
                </a:lnTo>
                <a:lnTo>
                  <a:pt x="4180" y="1094"/>
                </a:lnTo>
                <a:lnTo>
                  <a:pt x="4155" y="1103"/>
                </a:lnTo>
                <a:lnTo>
                  <a:pt x="4129" y="1110"/>
                </a:lnTo>
                <a:lnTo>
                  <a:pt x="4129" y="1110"/>
                </a:lnTo>
                <a:lnTo>
                  <a:pt x="4098" y="1117"/>
                </a:lnTo>
                <a:lnTo>
                  <a:pt x="4068" y="1121"/>
                </a:lnTo>
                <a:lnTo>
                  <a:pt x="4038" y="1124"/>
                </a:lnTo>
                <a:lnTo>
                  <a:pt x="4009" y="1125"/>
                </a:lnTo>
                <a:lnTo>
                  <a:pt x="3980" y="1124"/>
                </a:lnTo>
                <a:lnTo>
                  <a:pt x="3951" y="1122"/>
                </a:lnTo>
                <a:lnTo>
                  <a:pt x="3922" y="1119"/>
                </a:lnTo>
                <a:lnTo>
                  <a:pt x="3894" y="1113"/>
                </a:lnTo>
                <a:lnTo>
                  <a:pt x="3867" y="1107"/>
                </a:lnTo>
                <a:lnTo>
                  <a:pt x="3840" y="1099"/>
                </a:lnTo>
                <a:lnTo>
                  <a:pt x="3814" y="1091"/>
                </a:lnTo>
                <a:lnTo>
                  <a:pt x="3788" y="1080"/>
                </a:lnTo>
                <a:lnTo>
                  <a:pt x="3763" y="1069"/>
                </a:lnTo>
                <a:lnTo>
                  <a:pt x="3738" y="1058"/>
                </a:lnTo>
                <a:lnTo>
                  <a:pt x="3714" y="1045"/>
                </a:lnTo>
                <a:lnTo>
                  <a:pt x="3692" y="1032"/>
                </a:lnTo>
                <a:lnTo>
                  <a:pt x="3669" y="1019"/>
                </a:lnTo>
                <a:lnTo>
                  <a:pt x="3647" y="1005"/>
                </a:lnTo>
                <a:lnTo>
                  <a:pt x="3605" y="977"/>
                </a:lnTo>
                <a:lnTo>
                  <a:pt x="3567" y="948"/>
                </a:lnTo>
                <a:lnTo>
                  <a:pt x="3532" y="918"/>
                </a:lnTo>
                <a:lnTo>
                  <a:pt x="3501" y="891"/>
                </a:lnTo>
                <a:lnTo>
                  <a:pt x="3473" y="865"/>
                </a:lnTo>
                <a:lnTo>
                  <a:pt x="3430" y="823"/>
                </a:lnTo>
                <a:lnTo>
                  <a:pt x="3430" y="823"/>
                </a:lnTo>
                <a:lnTo>
                  <a:pt x="3384" y="775"/>
                </a:lnTo>
                <a:lnTo>
                  <a:pt x="3324" y="710"/>
                </a:lnTo>
                <a:lnTo>
                  <a:pt x="3253" y="632"/>
                </a:lnTo>
                <a:lnTo>
                  <a:pt x="3173" y="540"/>
                </a:lnTo>
                <a:lnTo>
                  <a:pt x="3086" y="437"/>
                </a:lnTo>
                <a:lnTo>
                  <a:pt x="2994" y="325"/>
                </a:lnTo>
                <a:lnTo>
                  <a:pt x="2897" y="205"/>
                </a:lnTo>
                <a:lnTo>
                  <a:pt x="2849" y="143"/>
                </a:lnTo>
                <a:lnTo>
                  <a:pt x="2800" y="79"/>
                </a:lnTo>
                <a:lnTo>
                  <a:pt x="2800" y="79"/>
                </a:lnTo>
                <a:lnTo>
                  <a:pt x="2786" y="61"/>
                </a:lnTo>
                <a:lnTo>
                  <a:pt x="2769" y="46"/>
                </a:lnTo>
                <a:lnTo>
                  <a:pt x="2753" y="33"/>
                </a:lnTo>
                <a:lnTo>
                  <a:pt x="2735" y="22"/>
                </a:lnTo>
                <a:lnTo>
                  <a:pt x="2716" y="14"/>
                </a:lnTo>
                <a:lnTo>
                  <a:pt x="2696" y="7"/>
                </a:lnTo>
                <a:lnTo>
                  <a:pt x="2676" y="3"/>
                </a:lnTo>
                <a:lnTo>
                  <a:pt x="2656" y="0"/>
                </a:lnTo>
                <a:lnTo>
                  <a:pt x="2635" y="0"/>
                </a:lnTo>
                <a:lnTo>
                  <a:pt x="2615" y="2"/>
                </a:lnTo>
                <a:lnTo>
                  <a:pt x="2594" y="5"/>
                </a:lnTo>
                <a:lnTo>
                  <a:pt x="2573" y="11"/>
                </a:lnTo>
                <a:lnTo>
                  <a:pt x="2555" y="19"/>
                </a:lnTo>
                <a:lnTo>
                  <a:pt x="2535" y="30"/>
                </a:lnTo>
                <a:lnTo>
                  <a:pt x="2518" y="43"/>
                </a:lnTo>
                <a:lnTo>
                  <a:pt x="2502" y="57"/>
                </a:lnTo>
                <a:lnTo>
                  <a:pt x="510" y="2048"/>
                </a:lnTo>
                <a:lnTo>
                  <a:pt x="510" y="2048"/>
                </a:lnTo>
                <a:lnTo>
                  <a:pt x="479" y="2081"/>
                </a:lnTo>
                <a:lnTo>
                  <a:pt x="449" y="2114"/>
                </a:lnTo>
                <a:lnTo>
                  <a:pt x="419" y="2147"/>
                </a:lnTo>
                <a:lnTo>
                  <a:pt x="390" y="2181"/>
                </a:lnTo>
                <a:lnTo>
                  <a:pt x="363" y="2215"/>
                </a:lnTo>
                <a:lnTo>
                  <a:pt x="337" y="2251"/>
                </a:lnTo>
                <a:lnTo>
                  <a:pt x="311" y="2286"/>
                </a:lnTo>
                <a:lnTo>
                  <a:pt x="287" y="2323"/>
                </a:lnTo>
                <a:lnTo>
                  <a:pt x="263" y="2358"/>
                </a:lnTo>
                <a:lnTo>
                  <a:pt x="241" y="2395"/>
                </a:lnTo>
                <a:lnTo>
                  <a:pt x="220" y="2433"/>
                </a:lnTo>
                <a:lnTo>
                  <a:pt x="199" y="2471"/>
                </a:lnTo>
                <a:lnTo>
                  <a:pt x="180" y="2509"/>
                </a:lnTo>
                <a:lnTo>
                  <a:pt x="161" y="2547"/>
                </a:lnTo>
                <a:lnTo>
                  <a:pt x="144" y="2586"/>
                </a:lnTo>
                <a:lnTo>
                  <a:pt x="127" y="2625"/>
                </a:lnTo>
                <a:lnTo>
                  <a:pt x="112" y="2665"/>
                </a:lnTo>
                <a:lnTo>
                  <a:pt x="98" y="2704"/>
                </a:lnTo>
                <a:lnTo>
                  <a:pt x="83" y="2744"/>
                </a:lnTo>
                <a:lnTo>
                  <a:pt x="72" y="2785"/>
                </a:lnTo>
                <a:lnTo>
                  <a:pt x="60" y="2825"/>
                </a:lnTo>
                <a:lnTo>
                  <a:pt x="50" y="2867"/>
                </a:lnTo>
                <a:lnTo>
                  <a:pt x="40" y="2907"/>
                </a:lnTo>
                <a:lnTo>
                  <a:pt x="31" y="2948"/>
                </a:lnTo>
                <a:lnTo>
                  <a:pt x="24" y="2989"/>
                </a:lnTo>
                <a:lnTo>
                  <a:pt x="17" y="3031"/>
                </a:lnTo>
                <a:lnTo>
                  <a:pt x="12" y="3072"/>
                </a:lnTo>
                <a:lnTo>
                  <a:pt x="8" y="3114"/>
                </a:lnTo>
                <a:lnTo>
                  <a:pt x="4" y="3156"/>
                </a:lnTo>
                <a:lnTo>
                  <a:pt x="2" y="3197"/>
                </a:lnTo>
                <a:lnTo>
                  <a:pt x="0" y="3239"/>
                </a:lnTo>
                <a:lnTo>
                  <a:pt x="0" y="3280"/>
                </a:lnTo>
                <a:lnTo>
                  <a:pt x="0" y="3323"/>
                </a:lnTo>
                <a:lnTo>
                  <a:pt x="2" y="3365"/>
                </a:lnTo>
                <a:lnTo>
                  <a:pt x="4" y="3406"/>
                </a:lnTo>
                <a:lnTo>
                  <a:pt x="8" y="3448"/>
                </a:lnTo>
                <a:lnTo>
                  <a:pt x="12" y="3490"/>
                </a:lnTo>
                <a:lnTo>
                  <a:pt x="17" y="3531"/>
                </a:lnTo>
                <a:lnTo>
                  <a:pt x="24" y="3573"/>
                </a:lnTo>
                <a:lnTo>
                  <a:pt x="31" y="3614"/>
                </a:lnTo>
                <a:lnTo>
                  <a:pt x="40" y="3655"/>
                </a:lnTo>
                <a:lnTo>
                  <a:pt x="50" y="3695"/>
                </a:lnTo>
                <a:lnTo>
                  <a:pt x="60" y="3737"/>
                </a:lnTo>
                <a:lnTo>
                  <a:pt x="72" y="3777"/>
                </a:lnTo>
                <a:lnTo>
                  <a:pt x="83" y="3818"/>
                </a:lnTo>
                <a:lnTo>
                  <a:pt x="98" y="3858"/>
                </a:lnTo>
                <a:lnTo>
                  <a:pt x="112" y="3897"/>
                </a:lnTo>
                <a:lnTo>
                  <a:pt x="127" y="3937"/>
                </a:lnTo>
                <a:lnTo>
                  <a:pt x="144" y="3976"/>
                </a:lnTo>
                <a:lnTo>
                  <a:pt x="161" y="4015"/>
                </a:lnTo>
                <a:lnTo>
                  <a:pt x="180" y="4053"/>
                </a:lnTo>
                <a:lnTo>
                  <a:pt x="199" y="4091"/>
                </a:lnTo>
                <a:lnTo>
                  <a:pt x="220" y="4129"/>
                </a:lnTo>
                <a:lnTo>
                  <a:pt x="241" y="4167"/>
                </a:lnTo>
                <a:lnTo>
                  <a:pt x="263" y="4204"/>
                </a:lnTo>
                <a:lnTo>
                  <a:pt x="287" y="4239"/>
                </a:lnTo>
                <a:lnTo>
                  <a:pt x="311" y="4276"/>
                </a:lnTo>
                <a:lnTo>
                  <a:pt x="337" y="4311"/>
                </a:lnTo>
                <a:lnTo>
                  <a:pt x="363" y="4347"/>
                </a:lnTo>
                <a:lnTo>
                  <a:pt x="390" y="4381"/>
                </a:lnTo>
                <a:lnTo>
                  <a:pt x="419" y="4415"/>
                </a:lnTo>
                <a:lnTo>
                  <a:pt x="449" y="4448"/>
                </a:lnTo>
                <a:lnTo>
                  <a:pt x="479" y="4481"/>
                </a:lnTo>
                <a:lnTo>
                  <a:pt x="510" y="4514"/>
                </a:lnTo>
                <a:lnTo>
                  <a:pt x="2670" y="6673"/>
                </a:lnTo>
                <a:lnTo>
                  <a:pt x="2670" y="6673"/>
                </a:lnTo>
                <a:lnTo>
                  <a:pt x="2684" y="6686"/>
                </a:lnTo>
                <a:lnTo>
                  <a:pt x="2698" y="6697"/>
                </a:lnTo>
                <a:lnTo>
                  <a:pt x="2713" y="6705"/>
                </a:lnTo>
                <a:lnTo>
                  <a:pt x="2728" y="6713"/>
                </a:lnTo>
                <a:lnTo>
                  <a:pt x="2745" y="6720"/>
                </a:lnTo>
                <a:lnTo>
                  <a:pt x="2761" y="6725"/>
                </a:lnTo>
                <a:lnTo>
                  <a:pt x="2778" y="6728"/>
                </a:lnTo>
                <a:lnTo>
                  <a:pt x="2795" y="6730"/>
                </a:lnTo>
                <a:lnTo>
                  <a:pt x="2813" y="6731"/>
                </a:lnTo>
                <a:lnTo>
                  <a:pt x="2830" y="6730"/>
                </a:lnTo>
                <a:lnTo>
                  <a:pt x="2847" y="6727"/>
                </a:lnTo>
                <a:lnTo>
                  <a:pt x="2864" y="6724"/>
                </a:lnTo>
                <a:lnTo>
                  <a:pt x="2881" y="6718"/>
                </a:lnTo>
                <a:lnTo>
                  <a:pt x="2897" y="6711"/>
                </a:lnTo>
                <a:lnTo>
                  <a:pt x="2913" y="6702"/>
                </a:lnTo>
                <a:lnTo>
                  <a:pt x="2928" y="6692"/>
                </a:lnTo>
                <a:lnTo>
                  <a:pt x="2928" y="6692"/>
                </a:lnTo>
                <a:lnTo>
                  <a:pt x="2996" y="6643"/>
                </a:lnTo>
                <a:lnTo>
                  <a:pt x="3062" y="6592"/>
                </a:lnTo>
                <a:lnTo>
                  <a:pt x="3127" y="6542"/>
                </a:lnTo>
                <a:lnTo>
                  <a:pt x="3191" y="6492"/>
                </a:lnTo>
                <a:lnTo>
                  <a:pt x="3252" y="6442"/>
                </a:lnTo>
                <a:lnTo>
                  <a:pt x="3311" y="6394"/>
                </a:lnTo>
                <a:lnTo>
                  <a:pt x="3422" y="6301"/>
                </a:lnTo>
                <a:lnTo>
                  <a:pt x="3521" y="6216"/>
                </a:lnTo>
                <a:lnTo>
                  <a:pt x="3605" y="6141"/>
                </a:lnTo>
                <a:lnTo>
                  <a:pt x="3673" y="6078"/>
                </a:lnTo>
                <a:lnTo>
                  <a:pt x="3722" y="6032"/>
                </a:lnTo>
                <a:lnTo>
                  <a:pt x="3722" y="6032"/>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6"/>
          <p:cNvSpPr>
            <a:spLocks/>
          </p:cNvSpPr>
          <p:nvPr/>
        </p:nvSpPr>
        <p:spPr bwMode="auto">
          <a:xfrm>
            <a:off x="2873843" y="2825292"/>
            <a:ext cx="1851116" cy="2034498"/>
          </a:xfrm>
          <a:custGeom>
            <a:avLst/>
            <a:gdLst>
              <a:gd name="T0" fmla="*/ 500 w 6127"/>
              <a:gd name="T1" fmla="*/ 5577 h 6731"/>
              <a:gd name="T2" fmla="*/ 329 w 6127"/>
              <a:gd name="T3" fmla="*/ 5775 h 6731"/>
              <a:gd name="T4" fmla="*/ 315 w 6127"/>
              <a:gd name="T5" fmla="*/ 6011 h 6731"/>
              <a:gd name="T6" fmla="*/ 469 w 6127"/>
              <a:gd name="T7" fmla="*/ 6316 h 6731"/>
              <a:gd name="T8" fmla="*/ 735 w 6127"/>
              <a:gd name="T9" fmla="*/ 6566 h 6731"/>
              <a:gd name="T10" fmla="*/ 1038 w 6127"/>
              <a:gd name="T11" fmla="*/ 6676 h 6731"/>
              <a:gd name="T12" fmla="*/ 1257 w 6127"/>
              <a:gd name="T13" fmla="*/ 6634 h 6731"/>
              <a:gd name="T14" fmla="*/ 1445 w 6127"/>
              <a:gd name="T15" fmla="*/ 6411 h 6731"/>
              <a:gd name="T16" fmla="*/ 1602 w 6127"/>
              <a:gd name="T17" fmla="*/ 6011 h 6731"/>
              <a:gd name="T18" fmla="*/ 1746 w 6127"/>
              <a:gd name="T19" fmla="*/ 5774 h 6731"/>
              <a:gd name="T20" fmla="*/ 1922 w 6127"/>
              <a:gd name="T21" fmla="*/ 5647 h 6731"/>
              <a:gd name="T22" fmla="*/ 2147 w 6127"/>
              <a:gd name="T23" fmla="*/ 5607 h 6731"/>
              <a:gd name="T24" fmla="*/ 2388 w 6127"/>
              <a:gd name="T25" fmla="*/ 5673 h 6731"/>
              <a:gd name="T26" fmla="*/ 2653 w 6127"/>
              <a:gd name="T27" fmla="*/ 5866 h 6731"/>
              <a:gd name="T28" fmla="*/ 3229 w 6127"/>
              <a:gd name="T29" fmla="*/ 6526 h 6731"/>
              <a:gd name="T30" fmla="*/ 3430 w 6127"/>
              <a:gd name="T31" fmla="*/ 6724 h 6731"/>
              <a:gd name="T32" fmla="*/ 3608 w 6127"/>
              <a:gd name="T33" fmla="*/ 6688 h 6731"/>
              <a:gd name="T34" fmla="*/ 5790 w 6127"/>
              <a:gd name="T35" fmla="*/ 4480 h 6731"/>
              <a:gd name="T36" fmla="*/ 5983 w 6127"/>
              <a:gd name="T37" fmla="*/ 4145 h 6731"/>
              <a:gd name="T38" fmla="*/ 6094 w 6127"/>
              <a:gd name="T39" fmla="*/ 3783 h 6731"/>
              <a:gd name="T40" fmla="*/ 6126 w 6127"/>
              <a:gd name="T41" fmla="*/ 3408 h 6731"/>
              <a:gd name="T42" fmla="*/ 6077 w 6127"/>
              <a:gd name="T43" fmla="*/ 3036 h 6731"/>
              <a:gd name="T44" fmla="*/ 5947 w 6127"/>
              <a:gd name="T45" fmla="*/ 2678 h 6731"/>
              <a:gd name="T46" fmla="*/ 5736 w 6127"/>
              <a:gd name="T47" fmla="*/ 2350 h 6731"/>
              <a:gd name="T48" fmla="*/ 3414 w 6127"/>
              <a:gd name="T49" fmla="*/ 26 h 6731"/>
              <a:gd name="T50" fmla="*/ 3262 w 6127"/>
              <a:gd name="T51" fmla="*/ 7 h 6731"/>
              <a:gd name="T52" fmla="*/ 2936 w 6127"/>
              <a:gd name="T53" fmla="*/ 239 h 6731"/>
              <a:gd name="T54" fmla="*/ 2374 w 6127"/>
              <a:gd name="T55" fmla="*/ 732 h 6731"/>
              <a:gd name="T56" fmla="*/ 2234 w 6127"/>
              <a:gd name="T57" fmla="*/ 931 h 6731"/>
              <a:gd name="T58" fmla="*/ 2238 w 6127"/>
              <a:gd name="T59" fmla="*/ 1017 h 6731"/>
              <a:gd name="T60" fmla="*/ 2405 w 6127"/>
              <a:gd name="T61" fmla="*/ 1118 h 6731"/>
              <a:gd name="T62" fmla="*/ 2768 w 6127"/>
              <a:gd name="T63" fmla="*/ 1259 h 6731"/>
              <a:gd name="T64" fmla="*/ 3012 w 6127"/>
              <a:gd name="T65" fmla="*/ 1409 h 6731"/>
              <a:gd name="T66" fmla="*/ 3180 w 6127"/>
              <a:gd name="T67" fmla="*/ 1599 h 6731"/>
              <a:gd name="T68" fmla="*/ 3273 w 6127"/>
              <a:gd name="T69" fmla="*/ 1832 h 6731"/>
              <a:gd name="T70" fmla="*/ 3297 w 6127"/>
              <a:gd name="T71" fmla="*/ 2065 h 6731"/>
              <a:gd name="T72" fmla="*/ 3252 w 6127"/>
              <a:gd name="T73" fmla="*/ 2318 h 6731"/>
              <a:gd name="T74" fmla="*/ 3134 w 6127"/>
              <a:gd name="T75" fmla="*/ 2565 h 6731"/>
              <a:gd name="T76" fmla="*/ 2943 w 6127"/>
              <a:gd name="T77" fmla="*/ 2807 h 6731"/>
              <a:gd name="T78" fmla="*/ 2730 w 6127"/>
              <a:gd name="T79" fmla="*/ 2995 h 6731"/>
              <a:gd name="T80" fmla="*/ 2484 w 6127"/>
              <a:gd name="T81" fmla="*/ 3138 h 6731"/>
              <a:gd name="T82" fmla="*/ 2233 w 6127"/>
              <a:gd name="T83" fmla="*/ 3207 h 6731"/>
              <a:gd name="T84" fmla="*/ 2003 w 6127"/>
              <a:gd name="T85" fmla="*/ 3206 h 6731"/>
              <a:gd name="T86" fmla="*/ 1755 w 6127"/>
              <a:gd name="T87" fmla="*/ 3135 h 6731"/>
              <a:gd name="T88" fmla="*/ 1551 w 6127"/>
              <a:gd name="T89" fmla="*/ 2993 h 6731"/>
              <a:gd name="T90" fmla="*/ 1388 w 6127"/>
              <a:gd name="T91" fmla="*/ 2774 h 6731"/>
              <a:gd name="T92" fmla="*/ 1244 w 6127"/>
              <a:gd name="T93" fmla="*/ 2435 h 6731"/>
              <a:gd name="T94" fmla="*/ 1132 w 6127"/>
              <a:gd name="T95" fmla="*/ 2186 h 6731"/>
              <a:gd name="T96" fmla="*/ 1033 w 6127"/>
              <a:gd name="T97" fmla="*/ 2144 h 6731"/>
              <a:gd name="T98" fmla="*/ 856 w 6127"/>
              <a:gd name="T99" fmla="*/ 2230 h 6731"/>
              <a:gd name="T100" fmla="*/ 636 w 6127"/>
              <a:gd name="T101" fmla="*/ 2441 h 6731"/>
              <a:gd name="T102" fmla="*/ 199 w 6127"/>
              <a:gd name="T103" fmla="*/ 3000 h 6731"/>
              <a:gd name="T104" fmla="*/ 0 w 6127"/>
              <a:gd name="T105" fmla="*/ 3324 h 6731"/>
              <a:gd name="T106" fmla="*/ 45 w 6127"/>
              <a:gd name="T107" fmla="*/ 3451 h 6731"/>
              <a:gd name="T108" fmla="*/ 582 w 6127"/>
              <a:gd name="T109" fmla="*/ 3838 h 6731"/>
              <a:gd name="T110" fmla="*/ 1065 w 6127"/>
              <a:gd name="T111" fmla="*/ 4244 h 6731"/>
              <a:gd name="T112" fmla="*/ 1274 w 6127"/>
              <a:gd name="T113" fmla="*/ 4503 h 6731"/>
              <a:gd name="T114" fmla="*/ 1365 w 6127"/>
              <a:gd name="T115" fmla="*/ 4727 h 6731"/>
              <a:gd name="T116" fmla="*/ 1362 w 6127"/>
              <a:gd name="T117" fmla="*/ 4986 h 6731"/>
              <a:gd name="T118" fmla="*/ 1274 w 6127"/>
              <a:gd name="T119" fmla="*/ 5167 h 6731"/>
              <a:gd name="T120" fmla="*/ 1117 w 6127"/>
              <a:gd name="T121" fmla="*/ 5307 h 6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27" h="6731">
                <a:moveTo>
                  <a:pt x="806" y="5445"/>
                </a:moveTo>
                <a:lnTo>
                  <a:pt x="806" y="5445"/>
                </a:lnTo>
                <a:lnTo>
                  <a:pt x="709" y="5480"/>
                </a:lnTo>
                <a:lnTo>
                  <a:pt x="662" y="5498"/>
                </a:lnTo>
                <a:lnTo>
                  <a:pt x="614" y="5518"/>
                </a:lnTo>
                <a:lnTo>
                  <a:pt x="614" y="5518"/>
                </a:lnTo>
                <a:lnTo>
                  <a:pt x="573" y="5537"/>
                </a:lnTo>
                <a:lnTo>
                  <a:pt x="534" y="5558"/>
                </a:lnTo>
                <a:lnTo>
                  <a:pt x="500" y="5577"/>
                </a:lnTo>
                <a:lnTo>
                  <a:pt x="469" y="5597"/>
                </a:lnTo>
                <a:lnTo>
                  <a:pt x="442" y="5618"/>
                </a:lnTo>
                <a:lnTo>
                  <a:pt x="418" y="5639"/>
                </a:lnTo>
                <a:lnTo>
                  <a:pt x="397" y="5660"/>
                </a:lnTo>
                <a:lnTo>
                  <a:pt x="379" y="5682"/>
                </a:lnTo>
                <a:lnTo>
                  <a:pt x="363" y="5704"/>
                </a:lnTo>
                <a:lnTo>
                  <a:pt x="350" y="5727"/>
                </a:lnTo>
                <a:lnTo>
                  <a:pt x="339" y="5750"/>
                </a:lnTo>
                <a:lnTo>
                  <a:pt x="329" y="5775"/>
                </a:lnTo>
                <a:lnTo>
                  <a:pt x="323" y="5800"/>
                </a:lnTo>
                <a:lnTo>
                  <a:pt x="316" y="5826"/>
                </a:lnTo>
                <a:lnTo>
                  <a:pt x="312" y="5852"/>
                </a:lnTo>
                <a:lnTo>
                  <a:pt x="308" y="5880"/>
                </a:lnTo>
                <a:lnTo>
                  <a:pt x="308" y="5880"/>
                </a:lnTo>
                <a:lnTo>
                  <a:pt x="306" y="5912"/>
                </a:lnTo>
                <a:lnTo>
                  <a:pt x="306" y="5945"/>
                </a:lnTo>
                <a:lnTo>
                  <a:pt x="310" y="5977"/>
                </a:lnTo>
                <a:lnTo>
                  <a:pt x="315" y="6011"/>
                </a:lnTo>
                <a:lnTo>
                  <a:pt x="323" y="6044"/>
                </a:lnTo>
                <a:lnTo>
                  <a:pt x="332" y="6077"/>
                </a:lnTo>
                <a:lnTo>
                  <a:pt x="344" y="6112"/>
                </a:lnTo>
                <a:lnTo>
                  <a:pt x="359" y="6145"/>
                </a:lnTo>
                <a:lnTo>
                  <a:pt x="377" y="6179"/>
                </a:lnTo>
                <a:lnTo>
                  <a:pt x="396" y="6212"/>
                </a:lnTo>
                <a:lnTo>
                  <a:pt x="418" y="6247"/>
                </a:lnTo>
                <a:lnTo>
                  <a:pt x="442" y="6282"/>
                </a:lnTo>
                <a:lnTo>
                  <a:pt x="469" y="6316"/>
                </a:lnTo>
                <a:lnTo>
                  <a:pt x="498" y="6351"/>
                </a:lnTo>
                <a:lnTo>
                  <a:pt x="530" y="6386"/>
                </a:lnTo>
                <a:lnTo>
                  <a:pt x="563" y="6420"/>
                </a:lnTo>
                <a:lnTo>
                  <a:pt x="563" y="6420"/>
                </a:lnTo>
                <a:lnTo>
                  <a:pt x="598" y="6454"/>
                </a:lnTo>
                <a:lnTo>
                  <a:pt x="632" y="6485"/>
                </a:lnTo>
                <a:lnTo>
                  <a:pt x="667" y="6515"/>
                </a:lnTo>
                <a:lnTo>
                  <a:pt x="702" y="6541"/>
                </a:lnTo>
                <a:lnTo>
                  <a:pt x="735" y="6566"/>
                </a:lnTo>
                <a:lnTo>
                  <a:pt x="770" y="6587"/>
                </a:lnTo>
                <a:lnTo>
                  <a:pt x="805" y="6607"/>
                </a:lnTo>
                <a:lnTo>
                  <a:pt x="838" y="6624"/>
                </a:lnTo>
                <a:lnTo>
                  <a:pt x="872" y="6638"/>
                </a:lnTo>
                <a:lnTo>
                  <a:pt x="906" y="6651"/>
                </a:lnTo>
                <a:lnTo>
                  <a:pt x="939" y="6661"/>
                </a:lnTo>
                <a:lnTo>
                  <a:pt x="973" y="6669"/>
                </a:lnTo>
                <a:lnTo>
                  <a:pt x="1005" y="6674"/>
                </a:lnTo>
                <a:lnTo>
                  <a:pt x="1038" y="6676"/>
                </a:lnTo>
                <a:lnTo>
                  <a:pt x="1071" y="6677"/>
                </a:lnTo>
                <a:lnTo>
                  <a:pt x="1104" y="6675"/>
                </a:lnTo>
                <a:lnTo>
                  <a:pt x="1104" y="6675"/>
                </a:lnTo>
                <a:lnTo>
                  <a:pt x="1131" y="6672"/>
                </a:lnTo>
                <a:lnTo>
                  <a:pt x="1158" y="6666"/>
                </a:lnTo>
                <a:lnTo>
                  <a:pt x="1184" y="6661"/>
                </a:lnTo>
                <a:lnTo>
                  <a:pt x="1209" y="6653"/>
                </a:lnTo>
                <a:lnTo>
                  <a:pt x="1233" y="6645"/>
                </a:lnTo>
                <a:lnTo>
                  <a:pt x="1257" y="6634"/>
                </a:lnTo>
                <a:lnTo>
                  <a:pt x="1279" y="6620"/>
                </a:lnTo>
                <a:lnTo>
                  <a:pt x="1301" y="6605"/>
                </a:lnTo>
                <a:lnTo>
                  <a:pt x="1324" y="6586"/>
                </a:lnTo>
                <a:lnTo>
                  <a:pt x="1344" y="6566"/>
                </a:lnTo>
                <a:lnTo>
                  <a:pt x="1365" y="6541"/>
                </a:lnTo>
                <a:lnTo>
                  <a:pt x="1386" y="6514"/>
                </a:lnTo>
                <a:lnTo>
                  <a:pt x="1406" y="6483"/>
                </a:lnTo>
                <a:lnTo>
                  <a:pt x="1426" y="6449"/>
                </a:lnTo>
                <a:lnTo>
                  <a:pt x="1445" y="6411"/>
                </a:lnTo>
                <a:lnTo>
                  <a:pt x="1465" y="6368"/>
                </a:lnTo>
                <a:lnTo>
                  <a:pt x="1465" y="6368"/>
                </a:lnTo>
                <a:lnTo>
                  <a:pt x="1484" y="6322"/>
                </a:lnTo>
                <a:lnTo>
                  <a:pt x="1504" y="6274"/>
                </a:lnTo>
                <a:lnTo>
                  <a:pt x="1538" y="6178"/>
                </a:lnTo>
                <a:lnTo>
                  <a:pt x="1538" y="6178"/>
                </a:lnTo>
                <a:lnTo>
                  <a:pt x="1569" y="6095"/>
                </a:lnTo>
                <a:lnTo>
                  <a:pt x="1585" y="6053"/>
                </a:lnTo>
                <a:lnTo>
                  <a:pt x="1602" y="6011"/>
                </a:lnTo>
                <a:lnTo>
                  <a:pt x="1622" y="5969"/>
                </a:lnTo>
                <a:lnTo>
                  <a:pt x="1642" y="5926"/>
                </a:lnTo>
                <a:lnTo>
                  <a:pt x="1665" y="5886"/>
                </a:lnTo>
                <a:lnTo>
                  <a:pt x="1677" y="5866"/>
                </a:lnTo>
                <a:lnTo>
                  <a:pt x="1690" y="5846"/>
                </a:lnTo>
                <a:lnTo>
                  <a:pt x="1703" y="5828"/>
                </a:lnTo>
                <a:lnTo>
                  <a:pt x="1717" y="5809"/>
                </a:lnTo>
                <a:lnTo>
                  <a:pt x="1731" y="5791"/>
                </a:lnTo>
                <a:lnTo>
                  <a:pt x="1746" y="5774"/>
                </a:lnTo>
                <a:lnTo>
                  <a:pt x="1763" y="5756"/>
                </a:lnTo>
                <a:lnTo>
                  <a:pt x="1780" y="5740"/>
                </a:lnTo>
                <a:lnTo>
                  <a:pt x="1797" y="5724"/>
                </a:lnTo>
                <a:lnTo>
                  <a:pt x="1816" y="5710"/>
                </a:lnTo>
                <a:lnTo>
                  <a:pt x="1835" y="5695"/>
                </a:lnTo>
                <a:lnTo>
                  <a:pt x="1856" y="5682"/>
                </a:lnTo>
                <a:lnTo>
                  <a:pt x="1876" y="5670"/>
                </a:lnTo>
                <a:lnTo>
                  <a:pt x="1899" y="5658"/>
                </a:lnTo>
                <a:lnTo>
                  <a:pt x="1922" y="5647"/>
                </a:lnTo>
                <a:lnTo>
                  <a:pt x="1946" y="5637"/>
                </a:lnTo>
                <a:lnTo>
                  <a:pt x="1972" y="5628"/>
                </a:lnTo>
                <a:lnTo>
                  <a:pt x="1998" y="5621"/>
                </a:lnTo>
                <a:lnTo>
                  <a:pt x="1998" y="5621"/>
                </a:lnTo>
                <a:lnTo>
                  <a:pt x="2028" y="5614"/>
                </a:lnTo>
                <a:lnTo>
                  <a:pt x="2058" y="5610"/>
                </a:lnTo>
                <a:lnTo>
                  <a:pt x="2089" y="5607"/>
                </a:lnTo>
                <a:lnTo>
                  <a:pt x="2118" y="5606"/>
                </a:lnTo>
                <a:lnTo>
                  <a:pt x="2147" y="5607"/>
                </a:lnTo>
                <a:lnTo>
                  <a:pt x="2175" y="5609"/>
                </a:lnTo>
                <a:lnTo>
                  <a:pt x="2204" y="5612"/>
                </a:lnTo>
                <a:lnTo>
                  <a:pt x="2232" y="5618"/>
                </a:lnTo>
                <a:lnTo>
                  <a:pt x="2259" y="5624"/>
                </a:lnTo>
                <a:lnTo>
                  <a:pt x="2286" y="5632"/>
                </a:lnTo>
                <a:lnTo>
                  <a:pt x="2312" y="5640"/>
                </a:lnTo>
                <a:lnTo>
                  <a:pt x="2338" y="5651"/>
                </a:lnTo>
                <a:lnTo>
                  <a:pt x="2363" y="5662"/>
                </a:lnTo>
                <a:lnTo>
                  <a:pt x="2388" y="5673"/>
                </a:lnTo>
                <a:lnTo>
                  <a:pt x="2412" y="5686"/>
                </a:lnTo>
                <a:lnTo>
                  <a:pt x="2435" y="5699"/>
                </a:lnTo>
                <a:lnTo>
                  <a:pt x="2458" y="5712"/>
                </a:lnTo>
                <a:lnTo>
                  <a:pt x="2480" y="5726"/>
                </a:lnTo>
                <a:lnTo>
                  <a:pt x="2521" y="5755"/>
                </a:lnTo>
                <a:lnTo>
                  <a:pt x="2559" y="5783"/>
                </a:lnTo>
                <a:lnTo>
                  <a:pt x="2595" y="5813"/>
                </a:lnTo>
                <a:lnTo>
                  <a:pt x="2626" y="5840"/>
                </a:lnTo>
                <a:lnTo>
                  <a:pt x="2653" y="5866"/>
                </a:lnTo>
                <a:lnTo>
                  <a:pt x="2697" y="5908"/>
                </a:lnTo>
                <a:lnTo>
                  <a:pt x="2697" y="5908"/>
                </a:lnTo>
                <a:lnTo>
                  <a:pt x="2743" y="5956"/>
                </a:lnTo>
                <a:lnTo>
                  <a:pt x="2803" y="6021"/>
                </a:lnTo>
                <a:lnTo>
                  <a:pt x="2873" y="6099"/>
                </a:lnTo>
                <a:lnTo>
                  <a:pt x="2953" y="6191"/>
                </a:lnTo>
                <a:lnTo>
                  <a:pt x="3040" y="6294"/>
                </a:lnTo>
                <a:lnTo>
                  <a:pt x="3133" y="6406"/>
                </a:lnTo>
                <a:lnTo>
                  <a:pt x="3229" y="6526"/>
                </a:lnTo>
                <a:lnTo>
                  <a:pt x="3277" y="6588"/>
                </a:lnTo>
                <a:lnTo>
                  <a:pt x="3326" y="6652"/>
                </a:lnTo>
                <a:lnTo>
                  <a:pt x="3326" y="6652"/>
                </a:lnTo>
                <a:lnTo>
                  <a:pt x="3340" y="6670"/>
                </a:lnTo>
                <a:lnTo>
                  <a:pt x="3356" y="6685"/>
                </a:lnTo>
                <a:lnTo>
                  <a:pt x="3374" y="6698"/>
                </a:lnTo>
                <a:lnTo>
                  <a:pt x="3391" y="6709"/>
                </a:lnTo>
                <a:lnTo>
                  <a:pt x="3411" y="6717"/>
                </a:lnTo>
                <a:lnTo>
                  <a:pt x="3430" y="6724"/>
                </a:lnTo>
                <a:lnTo>
                  <a:pt x="3451" y="6728"/>
                </a:lnTo>
                <a:lnTo>
                  <a:pt x="3471" y="6731"/>
                </a:lnTo>
                <a:lnTo>
                  <a:pt x="3492" y="6731"/>
                </a:lnTo>
                <a:lnTo>
                  <a:pt x="3512" y="6729"/>
                </a:lnTo>
                <a:lnTo>
                  <a:pt x="3532" y="6726"/>
                </a:lnTo>
                <a:lnTo>
                  <a:pt x="3553" y="6720"/>
                </a:lnTo>
                <a:lnTo>
                  <a:pt x="3572" y="6712"/>
                </a:lnTo>
                <a:lnTo>
                  <a:pt x="3590" y="6701"/>
                </a:lnTo>
                <a:lnTo>
                  <a:pt x="3608" y="6688"/>
                </a:lnTo>
                <a:lnTo>
                  <a:pt x="3625" y="6674"/>
                </a:lnTo>
                <a:lnTo>
                  <a:pt x="5617" y="4683"/>
                </a:lnTo>
                <a:lnTo>
                  <a:pt x="5617" y="4683"/>
                </a:lnTo>
                <a:lnTo>
                  <a:pt x="5648" y="4650"/>
                </a:lnTo>
                <a:lnTo>
                  <a:pt x="5678" y="4617"/>
                </a:lnTo>
                <a:lnTo>
                  <a:pt x="5708" y="4584"/>
                </a:lnTo>
                <a:lnTo>
                  <a:pt x="5736" y="4550"/>
                </a:lnTo>
                <a:lnTo>
                  <a:pt x="5763" y="4516"/>
                </a:lnTo>
                <a:lnTo>
                  <a:pt x="5790" y="4480"/>
                </a:lnTo>
                <a:lnTo>
                  <a:pt x="5815" y="4445"/>
                </a:lnTo>
                <a:lnTo>
                  <a:pt x="5840" y="4408"/>
                </a:lnTo>
                <a:lnTo>
                  <a:pt x="5863" y="4373"/>
                </a:lnTo>
                <a:lnTo>
                  <a:pt x="5885" y="4336"/>
                </a:lnTo>
                <a:lnTo>
                  <a:pt x="5907" y="4298"/>
                </a:lnTo>
                <a:lnTo>
                  <a:pt x="5928" y="4260"/>
                </a:lnTo>
                <a:lnTo>
                  <a:pt x="5947" y="4222"/>
                </a:lnTo>
                <a:lnTo>
                  <a:pt x="5966" y="4184"/>
                </a:lnTo>
                <a:lnTo>
                  <a:pt x="5983" y="4145"/>
                </a:lnTo>
                <a:lnTo>
                  <a:pt x="5999" y="4106"/>
                </a:lnTo>
                <a:lnTo>
                  <a:pt x="6014" y="4066"/>
                </a:lnTo>
                <a:lnTo>
                  <a:pt x="6028" y="4027"/>
                </a:lnTo>
                <a:lnTo>
                  <a:pt x="6042" y="3987"/>
                </a:lnTo>
                <a:lnTo>
                  <a:pt x="6054" y="3946"/>
                </a:lnTo>
                <a:lnTo>
                  <a:pt x="6066" y="3906"/>
                </a:lnTo>
                <a:lnTo>
                  <a:pt x="6077" y="3864"/>
                </a:lnTo>
                <a:lnTo>
                  <a:pt x="6086" y="3824"/>
                </a:lnTo>
                <a:lnTo>
                  <a:pt x="6094" y="3783"/>
                </a:lnTo>
                <a:lnTo>
                  <a:pt x="6102" y="3742"/>
                </a:lnTo>
                <a:lnTo>
                  <a:pt x="6109" y="3700"/>
                </a:lnTo>
                <a:lnTo>
                  <a:pt x="6114" y="3659"/>
                </a:lnTo>
                <a:lnTo>
                  <a:pt x="6118" y="3617"/>
                </a:lnTo>
                <a:lnTo>
                  <a:pt x="6123" y="3575"/>
                </a:lnTo>
                <a:lnTo>
                  <a:pt x="6125" y="3534"/>
                </a:lnTo>
                <a:lnTo>
                  <a:pt x="6126" y="3492"/>
                </a:lnTo>
                <a:lnTo>
                  <a:pt x="6127" y="3449"/>
                </a:lnTo>
                <a:lnTo>
                  <a:pt x="6126" y="3408"/>
                </a:lnTo>
                <a:lnTo>
                  <a:pt x="6125" y="3366"/>
                </a:lnTo>
                <a:lnTo>
                  <a:pt x="6123" y="3325"/>
                </a:lnTo>
                <a:lnTo>
                  <a:pt x="6118" y="3283"/>
                </a:lnTo>
                <a:lnTo>
                  <a:pt x="6114" y="3241"/>
                </a:lnTo>
                <a:lnTo>
                  <a:pt x="6109" y="3200"/>
                </a:lnTo>
                <a:lnTo>
                  <a:pt x="6102" y="3158"/>
                </a:lnTo>
                <a:lnTo>
                  <a:pt x="6094" y="3117"/>
                </a:lnTo>
                <a:lnTo>
                  <a:pt x="6086" y="3076"/>
                </a:lnTo>
                <a:lnTo>
                  <a:pt x="6077" y="3036"/>
                </a:lnTo>
                <a:lnTo>
                  <a:pt x="6066" y="2994"/>
                </a:lnTo>
                <a:lnTo>
                  <a:pt x="6054" y="2954"/>
                </a:lnTo>
                <a:lnTo>
                  <a:pt x="6042" y="2913"/>
                </a:lnTo>
                <a:lnTo>
                  <a:pt x="6028" y="2873"/>
                </a:lnTo>
                <a:lnTo>
                  <a:pt x="6014" y="2834"/>
                </a:lnTo>
                <a:lnTo>
                  <a:pt x="5999" y="2794"/>
                </a:lnTo>
                <a:lnTo>
                  <a:pt x="5983" y="2755"/>
                </a:lnTo>
                <a:lnTo>
                  <a:pt x="5966" y="2716"/>
                </a:lnTo>
                <a:lnTo>
                  <a:pt x="5947" y="2678"/>
                </a:lnTo>
                <a:lnTo>
                  <a:pt x="5928" y="2640"/>
                </a:lnTo>
                <a:lnTo>
                  <a:pt x="5907" y="2602"/>
                </a:lnTo>
                <a:lnTo>
                  <a:pt x="5885" y="2564"/>
                </a:lnTo>
                <a:lnTo>
                  <a:pt x="5863" y="2527"/>
                </a:lnTo>
                <a:lnTo>
                  <a:pt x="5840" y="2492"/>
                </a:lnTo>
                <a:lnTo>
                  <a:pt x="5815" y="2455"/>
                </a:lnTo>
                <a:lnTo>
                  <a:pt x="5790" y="2420"/>
                </a:lnTo>
                <a:lnTo>
                  <a:pt x="5763" y="2384"/>
                </a:lnTo>
                <a:lnTo>
                  <a:pt x="5736" y="2350"/>
                </a:lnTo>
                <a:lnTo>
                  <a:pt x="5708" y="2316"/>
                </a:lnTo>
                <a:lnTo>
                  <a:pt x="5678" y="2283"/>
                </a:lnTo>
                <a:lnTo>
                  <a:pt x="5648" y="2250"/>
                </a:lnTo>
                <a:lnTo>
                  <a:pt x="5617" y="2217"/>
                </a:lnTo>
                <a:lnTo>
                  <a:pt x="3456" y="58"/>
                </a:lnTo>
                <a:lnTo>
                  <a:pt x="3456" y="58"/>
                </a:lnTo>
                <a:lnTo>
                  <a:pt x="3443" y="45"/>
                </a:lnTo>
                <a:lnTo>
                  <a:pt x="3429" y="34"/>
                </a:lnTo>
                <a:lnTo>
                  <a:pt x="3414" y="26"/>
                </a:lnTo>
                <a:lnTo>
                  <a:pt x="3398" y="18"/>
                </a:lnTo>
                <a:lnTo>
                  <a:pt x="3381" y="11"/>
                </a:lnTo>
                <a:lnTo>
                  <a:pt x="3365" y="6"/>
                </a:lnTo>
                <a:lnTo>
                  <a:pt x="3348" y="3"/>
                </a:lnTo>
                <a:lnTo>
                  <a:pt x="3330" y="1"/>
                </a:lnTo>
                <a:lnTo>
                  <a:pt x="3314" y="0"/>
                </a:lnTo>
                <a:lnTo>
                  <a:pt x="3297" y="1"/>
                </a:lnTo>
                <a:lnTo>
                  <a:pt x="3280" y="4"/>
                </a:lnTo>
                <a:lnTo>
                  <a:pt x="3262" y="7"/>
                </a:lnTo>
                <a:lnTo>
                  <a:pt x="3246" y="13"/>
                </a:lnTo>
                <a:lnTo>
                  <a:pt x="3230" y="20"/>
                </a:lnTo>
                <a:lnTo>
                  <a:pt x="3213" y="29"/>
                </a:lnTo>
                <a:lnTo>
                  <a:pt x="3198" y="39"/>
                </a:lnTo>
                <a:lnTo>
                  <a:pt x="3198" y="39"/>
                </a:lnTo>
                <a:lnTo>
                  <a:pt x="3131" y="88"/>
                </a:lnTo>
                <a:lnTo>
                  <a:pt x="3064" y="139"/>
                </a:lnTo>
                <a:lnTo>
                  <a:pt x="2999" y="189"/>
                </a:lnTo>
                <a:lnTo>
                  <a:pt x="2936" y="239"/>
                </a:lnTo>
                <a:lnTo>
                  <a:pt x="2874" y="289"/>
                </a:lnTo>
                <a:lnTo>
                  <a:pt x="2815" y="337"/>
                </a:lnTo>
                <a:lnTo>
                  <a:pt x="2704" y="430"/>
                </a:lnTo>
                <a:lnTo>
                  <a:pt x="2606" y="515"/>
                </a:lnTo>
                <a:lnTo>
                  <a:pt x="2521" y="590"/>
                </a:lnTo>
                <a:lnTo>
                  <a:pt x="2453" y="653"/>
                </a:lnTo>
                <a:lnTo>
                  <a:pt x="2404" y="699"/>
                </a:lnTo>
                <a:lnTo>
                  <a:pt x="2404" y="699"/>
                </a:lnTo>
                <a:lnTo>
                  <a:pt x="2374" y="732"/>
                </a:lnTo>
                <a:lnTo>
                  <a:pt x="2347" y="761"/>
                </a:lnTo>
                <a:lnTo>
                  <a:pt x="2323" y="788"/>
                </a:lnTo>
                <a:lnTo>
                  <a:pt x="2302" y="814"/>
                </a:lnTo>
                <a:lnTo>
                  <a:pt x="2284" y="838"/>
                </a:lnTo>
                <a:lnTo>
                  <a:pt x="2270" y="860"/>
                </a:lnTo>
                <a:lnTo>
                  <a:pt x="2258" y="880"/>
                </a:lnTo>
                <a:lnTo>
                  <a:pt x="2247" y="899"/>
                </a:lnTo>
                <a:lnTo>
                  <a:pt x="2239" y="916"/>
                </a:lnTo>
                <a:lnTo>
                  <a:pt x="2234" y="931"/>
                </a:lnTo>
                <a:lnTo>
                  <a:pt x="2230" y="945"/>
                </a:lnTo>
                <a:lnTo>
                  <a:pt x="2227" y="957"/>
                </a:lnTo>
                <a:lnTo>
                  <a:pt x="2226" y="968"/>
                </a:lnTo>
                <a:lnTo>
                  <a:pt x="2226" y="978"/>
                </a:lnTo>
                <a:lnTo>
                  <a:pt x="2226" y="987"/>
                </a:lnTo>
                <a:lnTo>
                  <a:pt x="2228" y="993"/>
                </a:lnTo>
                <a:lnTo>
                  <a:pt x="2228" y="993"/>
                </a:lnTo>
                <a:lnTo>
                  <a:pt x="2232" y="1005"/>
                </a:lnTo>
                <a:lnTo>
                  <a:pt x="2238" y="1017"/>
                </a:lnTo>
                <a:lnTo>
                  <a:pt x="2247" y="1028"/>
                </a:lnTo>
                <a:lnTo>
                  <a:pt x="2257" y="1039"/>
                </a:lnTo>
                <a:lnTo>
                  <a:pt x="2270" y="1048"/>
                </a:lnTo>
                <a:lnTo>
                  <a:pt x="2284" y="1059"/>
                </a:lnTo>
                <a:lnTo>
                  <a:pt x="2300" y="1069"/>
                </a:lnTo>
                <a:lnTo>
                  <a:pt x="2317" y="1079"/>
                </a:lnTo>
                <a:lnTo>
                  <a:pt x="2337" y="1088"/>
                </a:lnTo>
                <a:lnTo>
                  <a:pt x="2359" y="1098"/>
                </a:lnTo>
                <a:lnTo>
                  <a:pt x="2405" y="1118"/>
                </a:lnTo>
                <a:lnTo>
                  <a:pt x="2458" y="1138"/>
                </a:lnTo>
                <a:lnTo>
                  <a:pt x="2517" y="1160"/>
                </a:lnTo>
                <a:lnTo>
                  <a:pt x="2517" y="1160"/>
                </a:lnTo>
                <a:lnTo>
                  <a:pt x="2571" y="1179"/>
                </a:lnTo>
                <a:lnTo>
                  <a:pt x="2625" y="1199"/>
                </a:lnTo>
                <a:lnTo>
                  <a:pt x="2680" y="1221"/>
                </a:lnTo>
                <a:lnTo>
                  <a:pt x="2736" y="1244"/>
                </a:lnTo>
                <a:lnTo>
                  <a:pt x="2736" y="1244"/>
                </a:lnTo>
                <a:lnTo>
                  <a:pt x="2768" y="1259"/>
                </a:lnTo>
                <a:lnTo>
                  <a:pt x="2798" y="1274"/>
                </a:lnTo>
                <a:lnTo>
                  <a:pt x="2829" y="1289"/>
                </a:lnTo>
                <a:lnTo>
                  <a:pt x="2858" y="1305"/>
                </a:lnTo>
                <a:lnTo>
                  <a:pt x="2886" y="1321"/>
                </a:lnTo>
                <a:lnTo>
                  <a:pt x="2913" y="1338"/>
                </a:lnTo>
                <a:lnTo>
                  <a:pt x="2939" y="1355"/>
                </a:lnTo>
                <a:lnTo>
                  <a:pt x="2964" y="1372"/>
                </a:lnTo>
                <a:lnTo>
                  <a:pt x="2989" y="1391"/>
                </a:lnTo>
                <a:lnTo>
                  <a:pt x="3012" y="1409"/>
                </a:lnTo>
                <a:lnTo>
                  <a:pt x="3035" y="1429"/>
                </a:lnTo>
                <a:lnTo>
                  <a:pt x="3055" y="1448"/>
                </a:lnTo>
                <a:lnTo>
                  <a:pt x="3076" y="1468"/>
                </a:lnTo>
                <a:lnTo>
                  <a:pt x="3095" y="1488"/>
                </a:lnTo>
                <a:lnTo>
                  <a:pt x="3114" y="1510"/>
                </a:lnTo>
                <a:lnTo>
                  <a:pt x="3132" y="1532"/>
                </a:lnTo>
                <a:lnTo>
                  <a:pt x="3148" y="1553"/>
                </a:lnTo>
                <a:lnTo>
                  <a:pt x="3165" y="1576"/>
                </a:lnTo>
                <a:lnTo>
                  <a:pt x="3180" y="1599"/>
                </a:lnTo>
                <a:lnTo>
                  <a:pt x="3193" y="1623"/>
                </a:lnTo>
                <a:lnTo>
                  <a:pt x="3207" y="1646"/>
                </a:lnTo>
                <a:lnTo>
                  <a:pt x="3219" y="1671"/>
                </a:lnTo>
                <a:lnTo>
                  <a:pt x="3230" y="1697"/>
                </a:lnTo>
                <a:lnTo>
                  <a:pt x="3240" y="1722"/>
                </a:lnTo>
                <a:lnTo>
                  <a:pt x="3250" y="1749"/>
                </a:lnTo>
                <a:lnTo>
                  <a:pt x="3259" y="1777"/>
                </a:lnTo>
                <a:lnTo>
                  <a:pt x="3267" y="1804"/>
                </a:lnTo>
                <a:lnTo>
                  <a:pt x="3273" y="1832"/>
                </a:lnTo>
                <a:lnTo>
                  <a:pt x="3280" y="1861"/>
                </a:lnTo>
                <a:lnTo>
                  <a:pt x="3285" y="1890"/>
                </a:lnTo>
                <a:lnTo>
                  <a:pt x="3289" y="1921"/>
                </a:lnTo>
                <a:lnTo>
                  <a:pt x="3293" y="1951"/>
                </a:lnTo>
                <a:lnTo>
                  <a:pt x="3293" y="1951"/>
                </a:lnTo>
                <a:lnTo>
                  <a:pt x="3295" y="1979"/>
                </a:lnTo>
                <a:lnTo>
                  <a:pt x="3297" y="2008"/>
                </a:lnTo>
                <a:lnTo>
                  <a:pt x="3297" y="2037"/>
                </a:lnTo>
                <a:lnTo>
                  <a:pt x="3297" y="2065"/>
                </a:lnTo>
                <a:lnTo>
                  <a:pt x="3296" y="2093"/>
                </a:lnTo>
                <a:lnTo>
                  <a:pt x="3294" y="2121"/>
                </a:lnTo>
                <a:lnTo>
                  <a:pt x="3290" y="2149"/>
                </a:lnTo>
                <a:lnTo>
                  <a:pt x="3286" y="2178"/>
                </a:lnTo>
                <a:lnTo>
                  <a:pt x="3282" y="2206"/>
                </a:lnTo>
                <a:lnTo>
                  <a:pt x="3275" y="2234"/>
                </a:lnTo>
                <a:lnTo>
                  <a:pt x="3269" y="2262"/>
                </a:lnTo>
                <a:lnTo>
                  <a:pt x="3261" y="2290"/>
                </a:lnTo>
                <a:lnTo>
                  <a:pt x="3252" y="2318"/>
                </a:lnTo>
                <a:lnTo>
                  <a:pt x="3243" y="2345"/>
                </a:lnTo>
                <a:lnTo>
                  <a:pt x="3233" y="2374"/>
                </a:lnTo>
                <a:lnTo>
                  <a:pt x="3221" y="2402"/>
                </a:lnTo>
                <a:lnTo>
                  <a:pt x="3209" y="2429"/>
                </a:lnTo>
                <a:lnTo>
                  <a:pt x="3196" y="2456"/>
                </a:lnTo>
                <a:lnTo>
                  <a:pt x="3182" y="2484"/>
                </a:lnTo>
                <a:lnTo>
                  <a:pt x="3167" y="2511"/>
                </a:lnTo>
                <a:lnTo>
                  <a:pt x="3151" y="2538"/>
                </a:lnTo>
                <a:lnTo>
                  <a:pt x="3134" y="2565"/>
                </a:lnTo>
                <a:lnTo>
                  <a:pt x="3116" y="2592"/>
                </a:lnTo>
                <a:lnTo>
                  <a:pt x="3097" y="2619"/>
                </a:lnTo>
                <a:lnTo>
                  <a:pt x="3078" y="2647"/>
                </a:lnTo>
                <a:lnTo>
                  <a:pt x="3057" y="2674"/>
                </a:lnTo>
                <a:lnTo>
                  <a:pt x="3037" y="2701"/>
                </a:lnTo>
                <a:lnTo>
                  <a:pt x="3014" y="2727"/>
                </a:lnTo>
                <a:lnTo>
                  <a:pt x="2991" y="2754"/>
                </a:lnTo>
                <a:lnTo>
                  <a:pt x="2967" y="2781"/>
                </a:lnTo>
                <a:lnTo>
                  <a:pt x="2943" y="2807"/>
                </a:lnTo>
                <a:lnTo>
                  <a:pt x="2917" y="2833"/>
                </a:lnTo>
                <a:lnTo>
                  <a:pt x="2917" y="2833"/>
                </a:lnTo>
                <a:lnTo>
                  <a:pt x="2891" y="2859"/>
                </a:lnTo>
                <a:lnTo>
                  <a:pt x="2863" y="2884"/>
                </a:lnTo>
                <a:lnTo>
                  <a:pt x="2837" y="2908"/>
                </a:lnTo>
                <a:lnTo>
                  <a:pt x="2810" y="2932"/>
                </a:lnTo>
                <a:lnTo>
                  <a:pt x="2784" y="2953"/>
                </a:lnTo>
                <a:lnTo>
                  <a:pt x="2757" y="2975"/>
                </a:lnTo>
                <a:lnTo>
                  <a:pt x="2730" y="2995"/>
                </a:lnTo>
                <a:lnTo>
                  <a:pt x="2703" y="3015"/>
                </a:lnTo>
                <a:lnTo>
                  <a:pt x="2676" y="3033"/>
                </a:lnTo>
                <a:lnTo>
                  <a:pt x="2649" y="3051"/>
                </a:lnTo>
                <a:lnTo>
                  <a:pt x="2622" y="3068"/>
                </a:lnTo>
                <a:lnTo>
                  <a:pt x="2595" y="3083"/>
                </a:lnTo>
                <a:lnTo>
                  <a:pt x="2568" y="3098"/>
                </a:lnTo>
                <a:lnTo>
                  <a:pt x="2539" y="3112"/>
                </a:lnTo>
                <a:lnTo>
                  <a:pt x="2512" y="3125"/>
                </a:lnTo>
                <a:lnTo>
                  <a:pt x="2484" y="3138"/>
                </a:lnTo>
                <a:lnTo>
                  <a:pt x="2457" y="3149"/>
                </a:lnTo>
                <a:lnTo>
                  <a:pt x="2429" y="3160"/>
                </a:lnTo>
                <a:lnTo>
                  <a:pt x="2402" y="3170"/>
                </a:lnTo>
                <a:lnTo>
                  <a:pt x="2374" y="3177"/>
                </a:lnTo>
                <a:lnTo>
                  <a:pt x="2346" y="3186"/>
                </a:lnTo>
                <a:lnTo>
                  <a:pt x="2317" y="3193"/>
                </a:lnTo>
                <a:lnTo>
                  <a:pt x="2289" y="3198"/>
                </a:lnTo>
                <a:lnTo>
                  <a:pt x="2261" y="3203"/>
                </a:lnTo>
                <a:lnTo>
                  <a:pt x="2233" y="3207"/>
                </a:lnTo>
                <a:lnTo>
                  <a:pt x="2205" y="3210"/>
                </a:lnTo>
                <a:lnTo>
                  <a:pt x="2176" y="3212"/>
                </a:lnTo>
                <a:lnTo>
                  <a:pt x="2148" y="3213"/>
                </a:lnTo>
                <a:lnTo>
                  <a:pt x="2120" y="3214"/>
                </a:lnTo>
                <a:lnTo>
                  <a:pt x="2091" y="3213"/>
                </a:lnTo>
                <a:lnTo>
                  <a:pt x="2063" y="3212"/>
                </a:lnTo>
                <a:lnTo>
                  <a:pt x="2035" y="3210"/>
                </a:lnTo>
                <a:lnTo>
                  <a:pt x="2035" y="3210"/>
                </a:lnTo>
                <a:lnTo>
                  <a:pt x="2003" y="3206"/>
                </a:lnTo>
                <a:lnTo>
                  <a:pt x="1974" y="3201"/>
                </a:lnTo>
                <a:lnTo>
                  <a:pt x="1945" y="3196"/>
                </a:lnTo>
                <a:lnTo>
                  <a:pt x="1915" y="3190"/>
                </a:lnTo>
                <a:lnTo>
                  <a:pt x="1887" y="3183"/>
                </a:lnTo>
                <a:lnTo>
                  <a:pt x="1860" y="3175"/>
                </a:lnTo>
                <a:lnTo>
                  <a:pt x="1833" y="3167"/>
                </a:lnTo>
                <a:lnTo>
                  <a:pt x="1806" y="3157"/>
                </a:lnTo>
                <a:lnTo>
                  <a:pt x="1780" y="3147"/>
                </a:lnTo>
                <a:lnTo>
                  <a:pt x="1755" y="3135"/>
                </a:lnTo>
                <a:lnTo>
                  <a:pt x="1730" y="3123"/>
                </a:lnTo>
                <a:lnTo>
                  <a:pt x="1706" y="3110"/>
                </a:lnTo>
                <a:lnTo>
                  <a:pt x="1682" y="3096"/>
                </a:lnTo>
                <a:lnTo>
                  <a:pt x="1659" y="3081"/>
                </a:lnTo>
                <a:lnTo>
                  <a:pt x="1637" y="3066"/>
                </a:lnTo>
                <a:lnTo>
                  <a:pt x="1614" y="3049"/>
                </a:lnTo>
                <a:lnTo>
                  <a:pt x="1592" y="3031"/>
                </a:lnTo>
                <a:lnTo>
                  <a:pt x="1572" y="3013"/>
                </a:lnTo>
                <a:lnTo>
                  <a:pt x="1551" y="2993"/>
                </a:lnTo>
                <a:lnTo>
                  <a:pt x="1531" y="2973"/>
                </a:lnTo>
                <a:lnTo>
                  <a:pt x="1511" y="2951"/>
                </a:lnTo>
                <a:lnTo>
                  <a:pt x="1493" y="2928"/>
                </a:lnTo>
                <a:lnTo>
                  <a:pt x="1474" y="2906"/>
                </a:lnTo>
                <a:lnTo>
                  <a:pt x="1456" y="2882"/>
                </a:lnTo>
                <a:lnTo>
                  <a:pt x="1439" y="2856"/>
                </a:lnTo>
                <a:lnTo>
                  <a:pt x="1421" y="2830"/>
                </a:lnTo>
                <a:lnTo>
                  <a:pt x="1404" y="2803"/>
                </a:lnTo>
                <a:lnTo>
                  <a:pt x="1388" y="2774"/>
                </a:lnTo>
                <a:lnTo>
                  <a:pt x="1373" y="2745"/>
                </a:lnTo>
                <a:lnTo>
                  <a:pt x="1357" y="2716"/>
                </a:lnTo>
                <a:lnTo>
                  <a:pt x="1342" y="2684"/>
                </a:lnTo>
                <a:lnTo>
                  <a:pt x="1327" y="2653"/>
                </a:lnTo>
                <a:lnTo>
                  <a:pt x="1327" y="2653"/>
                </a:lnTo>
                <a:lnTo>
                  <a:pt x="1304" y="2597"/>
                </a:lnTo>
                <a:lnTo>
                  <a:pt x="1283" y="2543"/>
                </a:lnTo>
                <a:lnTo>
                  <a:pt x="1263" y="2488"/>
                </a:lnTo>
                <a:lnTo>
                  <a:pt x="1244" y="2435"/>
                </a:lnTo>
                <a:lnTo>
                  <a:pt x="1244" y="2435"/>
                </a:lnTo>
                <a:lnTo>
                  <a:pt x="1222" y="2377"/>
                </a:lnTo>
                <a:lnTo>
                  <a:pt x="1201" y="2323"/>
                </a:lnTo>
                <a:lnTo>
                  <a:pt x="1182" y="2275"/>
                </a:lnTo>
                <a:lnTo>
                  <a:pt x="1172" y="2254"/>
                </a:lnTo>
                <a:lnTo>
                  <a:pt x="1162" y="2235"/>
                </a:lnTo>
                <a:lnTo>
                  <a:pt x="1153" y="2216"/>
                </a:lnTo>
                <a:lnTo>
                  <a:pt x="1142" y="2200"/>
                </a:lnTo>
                <a:lnTo>
                  <a:pt x="1132" y="2186"/>
                </a:lnTo>
                <a:lnTo>
                  <a:pt x="1121" y="2174"/>
                </a:lnTo>
                <a:lnTo>
                  <a:pt x="1110" y="2163"/>
                </a:lnTo>
                <a:lnTo>
                  <a:pt x="1099" y="2156"/>
                </a:lnTo>
                <a:lnTo>
                  <a:pt x="1089" y="2149"/>
                </a:lnTo>
                <a:lnTo>
                  <a:pt x="1077" y="2145"/>
                </a:lnTo>
                <a:lnTo>
                  <a:pt x="1077" y="2145"/>
                </a:lnTo>
                <a:lnTo>
                  <a:pt x="1064" y="2143"/>
                </a:lnTo>
                <a:lnTo>
                  <a:pt x="1050" y="2142"/>
                </a:lnTo>
                <a:lnTo>
                  <a:pt x="1033" y="2144"/>
                </a:lnTo>
                <a:lnTo>
                  <a:pt x="1017" y="2146"/>
                </a:lnTo>
                <a:lnTo>
                  <a:pt x="1000" y="2151"/>
                </a:lnTo>
                <a:lnTo>
                  <a:pt x="981" y="2158"/>
                </a:lnTo>
                <a:lnTo>
                  <a:pt x="962" y="2165"/>
                </a:lnTo>
                <a:lnTo>
                  <a:pt x="942" y="2175"/>
                </a:lnTo>
                <a:lnTo>
                  <a:pt x="922" y="2187"/>
                </a:lnTo>
                <a:lnTo>
                  <a:pt x="900" y="2200"/>
                </a:lnTo>
                <a:lnTo>
                  <a:pt x="878" y="2214"/>
                </a:lnTo>
                <a:lnTo>
                  <a:pt x="856" y="2230"/>
                </a:lnTo>
                <a:lnTo>
                  <a:pt x="832" y="2249"/>
                </a:lnTo>
                <a:lnTo>
                  <a:pt x="808" y="2267"/>
                </a:lnTo>
                <a:lnTo>
                  <a:pt x="784" y="2288"/>
                </a:lnTo>
                <a:lnTo>
                  <a:pt x="759" y="2310"/>
                </a:lnTo>
                <a:lnTo>
                  <a:pt x="759" y="2310"/>
                </a:lnTo>
                <a:lnTo>
                  <a:pt x="734" y="2335"/>
                </a:lnTo>
                <a:lnTo>
                  <a:pt x="705" y="2365"/>
                </a:lnTo>
                <a:lnTo>
                  <a:pt x="671" y="2400"/>
                </a:lnTo>
                <a:lnTo>
                  <a:pt x="636" y="2441"/>
                </a:lnTo>
                <a:lnTo>
                  <a:pt x="597" y="2485"/>
                </a:lnTo>
                <a:lnTo>
                  <a:pt x="554" y="2535"/>
                </a:lnTo>
                <a:lnTo>
                  <a:pt x="509" y="2590"/>
                </a:lnTo>
                <a:lnTo>
                  <a:pt x="462" y="2649"/>
                </a:lnTo>
                <a:lnTo>
                  <a:pt x="413" y="2712"/>
                </a:lnTo>
                <a:lnTo>
                  <a:pt x="362" y="2779"/>
                </a:lnTo>
                <a:lnTo>
                  <a:pt x="308" y="2849"/>
                </a:lnTo>
                <a:lnTo>
                  <a:pt x="254" y="2923"/>
                </a:lnTo>
                <a:lnTo>
                  <a:pt x="199" y="3000"/>
                </a:lnTo>
                <a:lnTo>
                  <a:pt x="142" y="3081"/>
                </a:lnTo>
                <a:lnTo>
                  <a:pt x="84" y="3164"/>
                </a:lnTo>
                <a:lnTo>
                  <a:pt x="26" y="3250"/>
                </a:lnTo>
                <a:lnTo>
                  <a:pt x="26" y="3250"/>
                </a:lnTo>
                <a:lnTo>
                  <a:pt x="18" y="3264"/>
                </a:lnTo>
                <a:lnTo>
                  <a:pt x="11" y="3278"/>
                </a:lnTo>
                <a:lnTo>
                  <a:pt x="6" y="3293"/>
                </a:lnTo>
                <a:lnTo>
                  <a:pt x="2" y="3309"/>
                </a:lnTo>
                <a:lnTo>
                  <a:pt x="0" y="3324"/>
                </a:lnTo>
                <a:lnTo>
                  <a:pt x="0" y="3339"/>
                </a:lnTo>
                <a:lnTo>
                  <a:pt x="1" y="3354"/>
                </a:lnTo>
                <a:lnTo>
                  <a:pt x="3" y="3369"/>
                </a:lnTo>
                <a:lnTo>
                  <a:pt x="6" y="3384"/>
                </a:lnTo>
                <a:lnTo>
                  <a:pt x="12" y="3399"/>
                </a:lnTo>
                <a:lnTo>
                  <a:pt x="18" y="3413"/>
                </a:lnTo>
                <a:lnTo>
                  <a:pt x="26" y="3426"/>
                </a:lnTo>
                <a:lnTo>
                  <a:pt x="35" y="3439"/>
                </a:lnTo>
                <a:lnTo>
                  <a:pt x="45" y="3451"/>
                </a:lnTo>
                <a:lnTo>
                  <a:pt x="57" y="3461"/>
                </a:lnTo>
                <a:lnTo>
                  <a:pt x="70" y="3471"/>
                </a:lnTo>
                <a:lnTo>
                  <a:pt x="70" y="3471"/>
                </a:lnTo>
                <a:lnTo>
                  <a:pt x="163" y="3534"/>
                </a:lnTo>
                <a:lnTo>
                  <a:pt x="253" y="3597"/>
                </a:lnTo>
                <a:lnTo>
                  <a:pt x="341" y="3660"/>
                </a:lnTo>
                <a:lnTo>
                  <a:pt x="424" y="3720"/>
                </a:lnTo>
                <a:lnTo>
                  <a:pt x="505" y="3781"/>
                </a:lnTo>
                <a:lnTo>
                  <a:pt x="582" y="3838"/>
                </a:lnTo>
                <a:lnTo>
                  <a:pt x="654" y="3895"/>
                </a:lnTo>
                <a:lnTo>
                  <a:pt x="722" y="3949"/>
                </a:lnTo>
                <a:lnTo>
                  <a:pt x="786" y="4001"/>
                </a:lnTo>
                <a:lnTo>
                  <a:pt x="846" y="4050"/>
                </a:lnTo>
                <a:lnTo>
                  <a:pt x="900" y="4096"/>
                </a:lnTo>
                <a:lnTo>
                  <a:pt x="949" y="4139"/>
                </a:lnTo>
                <a:lnTo>
                  <a:pt x="993" y="4178"/>
                </a:lnTo>
                <a:lnTo>
                  <a:pt x="1032" y="4213"/>
                </a:lnTo>
                <a:lnTo>
                  <a:pt x="1065" y="4244"/>
                </a:lnTo>
                <a:lnTo>
                  <a:pt x="1092" y="4270"/>
                </a:lnTo>
                <a:lnTo>
                  <a:pt x="1092" y="4270"/>
                </a:lnTo>
                <a:lnTo>
                  <a:pt x="1114" y="4292"/>
                </a:lnTo>
                <a:lnTo>
                  <a:pt x="1138" y="4318"/>
                </a:lnTo>
                <a:lnTo>
                  <a:pt x="1164" y="4349"/>
                </a:lnTo>
                <a:lnTo>
                  <a:pt x="1192" y="4382"/>
                </a:lnTo>
                <a:lnTo>
                  <a:pt x="1220" y="4419"/>
                </a:lnTo>
                <a:lnTo>
                  <a:pt x="1247" y="4460"/>
                </a:lnTo>
                <a:lnTo>
                  <a:pt x="1274" y="4503"/>
                </a:lnTo>
                <a:lnTo>
                  <a:pt x="1287" y="4525"/>
                </a:lnTo>
                <a:lnTo>
                  <a:pt x="1299" y="4548"/>
                </a:lnTo>
                <a:lnTo>
                  <a:pt x="1311" y="4572"/>
                </a:lnTo>
                <a:lnTo>
                  <a:pt x="1322" y="4597"/>
                </a:lnTo>
                <a:lnTo>
                  <a:pt x="1332" y="4622"/>
                </a:lnTo>
                <a:lnTo>
                  <a:pt x="1341" y="4648"/>
                </a:lnTo>
                <a:lnTo>
                  <a:pt x="1350" y="4674"/>
                </a:lnTo>
                <a:lnTo>
                  <a:pt x="1357" y="4700"/>
                </a:lnTo>
                <a:lnTo>
                  <a:pt x="1365" y="4727"/>
                </a:lnTo>
                <a:lnTo>
                  <a:pt x="1370" y="4754"/>
                </a:lnTo>
                <a:lnTo>
                  <a:pt x="1374" y="4782"/>
                </a:lnTo>
                <a:lnTo>
                  <a:pt x="1377" y="4810"/>
                </a:lnTo>
                <a:lnTo>
                  <a:pt x="1378" y="4839"/>
                </a:lnTo>
                <a:lnTo>
                  <a:pt x="1378" y="4868"/>
                </a:lnTo>
                <a:lnTo>
                  <a:pt x="1377" y="4897"/>
                </a:lnTo>
                <a:lnTo>
                  <a:pt x="1374" y="4926"/>
                </a:lnTo>
                <a:lnTo>
                  <a:pt x="1368" y="4956"/>
                </a:lnTo>
                <a:lnTo>
                  <a:pt x="1362" y="4986"/>
                </a:lnTo>
                <a:lnTo>
                  <a:pt x="1362" y="4986"/>
                </a:lnTo>
                <a:lnTo>
                  <a:pt x="1354" y="5012"/>
                </a:lnTo>
                <a:lnTo>
                  <a:pt x="1345" y="5037"/>
                </a:lnTo>
                <a:lnTo>
                  <a:pt x="1337" y="5062"/>
                </a:lnTo>
                <a:lnTo>
                  <a:pt x="1326" y="5084"/>
                </a:lnTo>
                <a:lnTo>
                  <a:pt x="1314" y="5106"/>
                </a:lnTo>
                <a:lnTo>
                  <a:pt x="1302" y="5128"/>
                </a:lnTo>
                <a:lnTo>
                  <a:pt x="1288" y="5148"/>
                </a:lnTo>
                <a:lnTo>
                  <a:pt x="1274" y="5167"/>
                </a:lnTo>
                <a:lnTo>
                  <a:pt x="1259" y="5186"/>
                </a:lnTo>
                <a:lnTo>
                  <a:pt x="1244" y="5204"/>
                </a:lnTo>
                <a:lnTo>
                  <a:pt x="1227" y="5220"/>
                </a:lnTo>
                <a:lnTo>
                  <a:pt x="1210" y="5236"/>
                </a:lnTo>
                <a:lnTo>
                  <a:pt x="1193" y="5251"/>
                </a:lnTo>
                <a:lnTo>
                  <a:pt x="1174" y="5267"/>
                </a:lnTo>
                <a:lnTo>
                  <a:pt x="1156" y="5281"/>
                </a:lnTo>
                <a:lnTo>
                  <a:pt x="1136" y="5294"/>
                </a:lnTo>
                <a:lnTo>
                  <a:pt x="1117" y="5307"/>
                </a:lnTo>
                <a:lnTo>
                  <a:pt x="1097" y="5319"/>
                </a:lnTo>
                <a:lnTo>
                  <a:pt x="1056" y="5341"/>
                </a:lnTo>
                <a:lnTo>
                  <a:pt x="1015" y="5362"/>
                </a:lnTo>
                <a:lnTo>
                  <a:pt x="973" y="5381"/>
                </a:lnTo>
                <a:lnTo>
                  <a:pt x="930" y="5399"/>
                </a:lnTo>
                <a:lnTo>
                  <a:pt x="888" y="5415"/>
                </a:lnTo>
                <a:lnTo>
                  <a:pt x="806" y="5445"/>
                </a:lnTo>
                <a:lnTo>
                  <a:pt x="806" y="544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矩形 34"/>
          <p:cNvSpPr/>
          <p:nvPr/>
        </p:nvSpPr>
        <p:spPr>
          <a:xfrm>
            <a:off x="5696652" y="2049290"/>
            <a:ext cx="5521945" cy="3693319"/>
          </a:xfrm>
          <a:prstGeom prst="rect">
            <a:avLst/>
          </a:prstGeom>
        </p:spPr>
        <p:txBody>
          <a:bodyPr wrap="square">
            <a:spAutoFit/>
          </a:bodyPr>
          <a:lstStyle/>
          <a:p>
            <a:pPr algn="just">
              <a:lnSpc>
                <a:spcPct val="150000"/>
              </a:lnSpc>
            </a:pPr>
            <a:r>
              <a:rPr lang="zh-CN" altLang="en-US" sz="1400" dirty="0">
                <a:solidFill>
                  <a:schemeClr val="tx1">
                    <a:lumMod val="50000"/>
                    <a:lumOff val="50000"/>
                  </a:schemeClr>
                </a:solidFill>
                <a:latin typeface="+mj-ea"/>
                <a:ea typeface="+mj-ea"/>
              </a:rPr>
              <a:t>客观性问题</a:t>
            </a:r>
            <a:endParaRPr lang="en-US" altLang="zh-CN" sz="1400" dirty="0">
              <a:solidFill>
                <a:schemeClr val="tx1">
                  <a:lumMod val="50000"/>
                  <a:lumOff val="50000"/>
                </a:schemeClr>
              </a:solidFill>
              <a:latin typeface="+mj-ea"/>
              <a:ea typeface="+mj-ea"/>
            </a:endParaRPr>
          </a:p>
          <a:p>
            <a:pPr algn="just">
              <a:lnSpc>
                <a:spcPct val="150000"/>
              </a:lnSpc>
            </a:pPr>
            <a:r>
              <a:rPr lang="zh-CN" altLang="en-US" sz="1000" dirty="0">
                <a:solidFill>
                  <a:schemeClr val="tx1">
                    <a:lumMod val="50000"/>
                    <a:lumOff val="50000"/>
                  </a:schemeClr>
                </a:solidFill>
                <a:latin typeface="+mn-ea"/>
              </a:rPr>
              <a:t>强调调研活动必须运用科学的方法，符合科学的要求，以求市场分析活动中的各种偏差极小化，保证所获信息的真实性。</a:t>
            </a:r>
          </a:p>
          <a:p>
            <a:pPr algn="just">
              <a:lnSpc>
                <a:spcPct val="150000"/>
              </a:lnSpc>
            </a:pPr>
            <a:endParaRPr lang="zh-CN" altLang="en-US" sz="1000" dirty="0">
              <a:solidFill>
                <a:schemeClr val="tx1">
                  <a:lumMod val="50000"/>
                  <a:lumOff val="50000"/>
                </a:schemeClr>
              </a:solidFill>
              <a:latin typeface="+mn-ea"/>
            </a:endParaRPr>
          </a:p>
          <a:p>
            <a:pPr algn="just">
              <a:lnSpc>
                <a:spcPct val="150000"/>
              </a:lnSpc>
            </a:pPr>
            <a:r>
              <a:rPr lang="zh-CN" altLang="en-US" sz="1400" dirty="0">
                <a:solidFill>
                  <a:schemeClr val="tx1">
                    <a:lumMod val="50000"/>
                    <a:lumOff val="50000"/>
                  </a:schemeClr>
                </a:solidFill>
                <a:latin typeface="+mj-ea"/>
                <a:ea typeface="+mj-ea"/>
              </a:rPr>
              <a:t>系统性问题</a:t>
            </a:r>
            <a:endParaRPr lang="en-US" altLang="zh-CN" sz="1400" dirty="0">
              <a:solidFill>
                <a:schemeClr val="tx1">
                  <a:lumMod val="50000"/>
                  <a:lumOff val="50000"/>
                </a:schemeClr>
              </a:solidFill>
              <a:latin typeface="+mj-ea"/>
              <a:ea typeface="+mj-ea"/>
            </a:endParaRPr>
          </a:p>
          <a:p>
            <a:pPr algn="just">
              <a:lnSpc>
                <a:spcPct val="150000"/>
              </a:lnSpc>
            </a:pPr>
            <a:r>
              <a:rPr lang="zh-CN" altLang="en-US" sz="1000" dirty="0">
                <a:solidFill>
                  <a:schemeClr val="tx1">
                    <a:lumMod val="50000"/>
                    <a:lumOff val="50000"/>
                  </a:schemeClr>
                </a:solidFill>
                <a:latin typeface="+mn-ea"/>
              </a:rPr>
              <a:t>市场分析是一个计划严密的系统过程，应该按照预定的计划和要求去收集、分析和解释有关资料。</a:t>
            </a:r>
          </a:p>
          <a:p>
            <a:pPr algn="just">
              <a:lnSpc>
                <a:spcPct val="150000"/>
              </a:lnSpc>
            </a:pPr>
            <a:endParaRPr lang="zh-CN" altLang="en-US" sz="1000" dirty="0">
              <a:solidFill>
                <a:schemeClr val="tx1">
                  <a:lumMod val="50000"/>
                  <a:lumOff val="50000"/>
                </a:schemeClr>
              </a:solidFill>
              <a:latin typeface="+mn-ea"/>
            </a:endParaRPr>
          </a:p>
          <a:p>
            <a:pPr algn="just">
              <a:lnSpc>
                <a:spcPct val="150000"/>
              </a:lnSpc>
            </a:pPr>
            <a:r>
              <a:rPr lang="zh-CN" altLang="en-US" sz="1400" dirty="0">
                <a:solidFill>
                  <a:schemeClr val="tx1">
                    <a:lumMod val="50000"/>
                    <a:lumOff val="50000"/>
                  </a:schemeClr>
                </a:solidFill>
                <a:latin typeface="+mj-ea"/>
                <a:ea typeface="+mj-ea"/>
              </a:rPr>
              <a:t>资料和信息</a:t>
            </a:r>
            <a:endParaRPr lang="en-US" altLang="zh-CN" sz="1400" dirty="0">
              <a:solidFill>
                <a:schemeClr val="tx1">
                  <a:lumMod val="50000"/>
                  <a:lumOff val="50000"/>
                </a:schemeClr>
              </a:solidFill>
              <a:latin typeface="+mj-ea"/>
              <a:ea typeface="+mj-ea"/>
            </a:endParaRPr>
          </a:p>
          <a:p>
            <a:pPr algn="just">
              <a:lnSpc>
                <a:spcPct val="150000"/>
              </a:lnSpc>
            </a:pPr>
            <a:r>
              <a:rPr lang="zh-CN" altLang="en-US" sz="1000" dirty="0">
                <a:solidFill>
                  <a:schemeClr val="tx1">
                    <a:lumMod val="50000"/>
                    <a:lumOff val="50000"/>
                  </a:schemeClr>
                </a:solidFill>
                <a:latin typeface="+mn-ea"/>
              </a:rPr>
              <a:t>市场分析应向决策者提供信息，而非资料。资料是通过营销调研活动所收集到的各种未经处理的事实和数据，它们是形成信息的原料。信息是通过对资料的分析而获得的认识和结论，是对资料进行处理和加工后的产物。</a:t>
            </a:r>
          </a:p>
          <a:p>
            <a:pPr algn="just">
              <a:lnSpc>
                <a:spcPct val="150000"/>
              </a:lnSpc>
            </a:pPr>
            <a:endParaRPr lang="zh-CN" altLang="en-US" sz="1000" dirty="0">
              <a:solidFill>
                <a:schemeClr val="tx1">
                  <a:lumMod val="50000"/>
                  <a:lumOff val="50000"/>
                </a:schemeClr>
              </a:solidFill>
              <a:latin typeface="+mn-ea"/>
            </a:endParaRPr>
          </a:p>
          <a:p>
            <a:pPr algn="just">
              <a:lnSpc>
                <a:spcPct val="150000"/>
              </a:lnSpc>
            </a:pPr>
            <a:r>
              <a:rPr lang="zh-CN" altLang="en-US" sz="1400" dirty="0">
                <a:solidFill>
                  <a:schemeClr val="tx1">
                    <a:lumMod val="50000"/>
                    <a:lumOff val="50000"/>
                  </a:schemeClr>
                </a:solidFill>
                <a:latin typeface="+mj-ea"/>
                <a:ea typeface="+mj-ea"/>
              </a:rPr>
              <a:t>决策导向</a:t>
            </a:r>
            <a:endParaRPr lang="en-US" altLang="zh-CN" sz="1400" dirty="0">
              <a:solidFill>
                <a:schemeClr val="tx1">
                  <a:lumMod val="50000"/>
                  <a:lumOff val="50000"/>
                </a:schemeClr>
              </a:solidFill>
              <a:latin typeface="+mj-ea"/>
              <a:ea typeface="+mj-ea"/>
            </a:endParaRPr>
          </a:p>
          <a:p>
            <a:pPr algn="just">
              <a:lnSpc>
                <a:spcPct val="150000"/>
              </a:lnSpc>
            </a:pPr>
            <a:r>
              <a:rPr lang="zh-CN" altLang="en-US" sz="1000" dirty="0">
                <a:solidFill>
                  <a:schemeClr val="tx1">
                    <a:lumMod val="50000"/>
                    <a:lumOff val="50000"/>
                  </a:schemeClr>
                </a:solidFill>
                <a:latin typeface="+mn-ea"/>
              </a:rPr>
              <a:t>市场分析是为决策服务的管理工具。 </a:t>
            </a: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ustDataLst>
      <p:tags r:id="rId1"/>
    </p:custDataLst>
    <p:extLst>
      <p:ext uri="{BB962C8B-B14F-4D97-AF65-F5344CB8AC3E}">
        <p14:creationId xmlns:p14="http://schemas.microsoft.com/office/powerpoint/2010/main" val="321016821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nodeType="clickEffect">
                                  <p:stCondLst>
                                    <p:cond delay="0"/>
                                  </p:stCondLst>
                                  <p:childTnLst>
                                    <p:set>
                                      <p:cBhvr>
                                        <p:cTn id="20" dur="1" fill="hold">
                                          <p:stCondLst>
                                            <p:cond delay="0"/>
                                          </p:stCondLst>
                                        </p:cTn>
                                        <p:tgtEl>
                                          <p:spTgt spid="35">
                                            <p:txEl>
                                              <p:pRg st="0" end="0"/>
                                            </p:txEl>
                                          </p:spTgt>
                                        </p:tgtEl>
                                        <p:attrNameLst>
                                          <p:attrName>style.visibility</p:attrName>
                                        </p:attrNameLst>
                                      </p:cBhvr>
                                      <p:to>
                                        <p:strVal val="visible"/>
                                      </p:to>
                                    </p:set>
                                    <p:anim calcmode="lin" valueType="num">
                                      <p:cBhvr additive="base">
                                        <p:cTn id="21" dur="500" fill="hold"/>
                                        <p:tgtEl>
                                          <p:spTgt spid="35">
                                            <p:txEl>
                                              <p:pRg st="0" end="0"/>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35">
                                            <p:txEl>
                                              <p:pRg st="0" end="0"/>
                                            </p:txEl>
                                          </p:spTgt>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35">
                                            <p:txEl>
                                              <p:pRg st="1" end="1"/>
                                            </p:txEl>
                                          </p:spTgt>
                                        </p:tgtEl>
                                        <p:attrNameLst>
                                          <p:attrName>style.visibility</p:attrName>
                                        </p:attrNameLst>
                                      </p:cBhvr>
                                      <p:to>
                                        <p:strVal val="visible"/>
                                      </p:to>
                                    </p:set>
                                    <p:anim calcmode="lin" valueType="num">
                                      <p:cBhvr additive="base">
                                        <p:cTn id="25" dur="500" fill="hold"/>
                                        <p:tgtEl>
                                          <p:spTgt spid="35">
                                            <p:txEl>
                                              <p:pRg st="1" end="1"/>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5">
                                            <p:txEl>
                                              <p:pRg st="1" end="1"/>
                                            </p:txEl>
                                          </p:spTgt>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250"/>
                                  </p:stCondLst>
                                  <p:childTnLst>
                                    <p:set>
                                      <p:cBhvr>
                                        <p:cTn id="28" dur="1" fill="hold">
                                          <p:stCondLst>
                                            <p:cond delay="0"/>
                                          </p:stCondLst>
                                        </p:cTn>
                                        <p:tgtEl>
                                          <p:spTgt spid="35">
                                            <p:txEl>
                                              <p:pRg st="3" end="3"/>
                                            </p:txEl>
                                          </p:spTgt>
                                        </p:tgtEl>
                                        <p:attrNameLst>
                                          <p:attrName>style.visibility</p:attrName>
                                        </p:attrNameLst>
                                      </p:cBhvr>
                                      <p:to>
                                        <p:strVal val="visible"/>
                                      </p:to>
                                    </p:set>
                                    <p:anim calcmode="lin" valueType="num">
                                      <p:cBhvr additive="base">
                                        <p:cTn id="29" dur="500" fill="hold"/>
                                        <p:tgtEl>
                                          <p:spTgt spid="35">
                                            <p:txEl>
                                              <p:pRg st="3" end="3"/>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35">
                                            <p:txEl>
                                              <p:pRg st="3" end="3"/>
                                            </p:txEl>
                                          </p:spTgt>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250"/>
                                  </p:stCondLst>
                                  <p:childTnLst>
                                    <p:set>
                                      <p:cBhvr>
                                        <p:cTn id="32" dur="1" fill="hold">
                                          <p:stCondLst>
                                            <p:cond delay="0"/>
                                          </p:stCondLst>
                                        </p:cTn>
                                        <p:tgtEl>
                                          <p:spTgt spid="35">
                                            <p:txEl>
                                              <p:pRg st="4" end="4"/>
                                            </p:txEl>
                                          </p:spTgt>
                                        </p:tgtEl>
                                        <p:attrNameLst>
                                          <p:attrName>style.visibility</p:attrName>
                                        </p:attrNameLst>
                                      </p:cBhvr>
                                      <p:to>
                                        <p:strVal val="visible"/>
                                      </p:to>
                                    </p:set>
                                    <p:anim calcmode="lin" valueType="num">
                                      <p:cBhvr additive="base">
                                        <p:cTn id="33" dur="500" fill="hold"/>
                                        <p:tgtEl>
                                          <p:spTgt spid="35">
                                            <p:txEl>
                                              <p:pRg st="4" end="4"/>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35">
                                            <p:txEl>
                                              <p:pRg st="4" end="4"/>
                                            </p:txEl>
                                          </p:spTgt>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500"/>
                                  </p:stCondLst>
                                  <p:childTnLst>
                                    <p:set>
                                      <p:cBhvr>
                                        <p:cTn id="36" dur="1" fill="hold">
                                          <p:stCondLst>
                                            <p:cond delay="0"/>
                                          </p:stCondLst>
                                        </p:cTn>
                                        <p:tgtEl>
                                          <p:spTgt spid="35">
                                            <p:txEl>
                                              <p:pRg st="6" end="6"/>
                                            </p:txEl>
                                          </p:spTgt>
                                        </p:tgtEl>
                                        <p:attrNameLst>
                                          <p:attrName>style.visibility</p:attrName>
                                        </p:attrNameLst>
                                      </p:cBhvr>
                                      <p:to>
                                        <p:strVal val="visible"/>
                                      </p:to>
                                    </p:set>
                                    <p:anim calcmode="lin" valueType="num">
                                      <p:cBhvr additive="base">
                                        <p:cTn id="37" dur="500" fill="hold"/>
                                        <p:tgtEl>
                                          <p:spTgt spid="35">
                                            <p:txEl>
                                              <p:pRg st="6" end="6"/>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5">
                                            <p:txEl>
                                              <p:pRg st="6" end="6"/>
                                            </p:txEl>
                                          </p:spTgt>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500"/>
                                  </p:stCondLst>
                                  <p:childTnLst>
                                    <p:set>
                                      <p:cBhvr>
                                        <p:cTn id="40" dur="1" fill="hold">
                                          <p:stCondLst>
                                            <p:cond delay="0"/>
                                          </p:stCondLst>
                                        </p:cTn>
                                        <p:tgtEl>
                                          <p:spTgt spid="35">
                                            <p:txEl>
                                              <p:pRg st="7" end="7"/>
                                            </p:txEl>
                                          </p:spTgt>
                                        </p:tgtEl>
                                        <p:attrNameLst>
                                          <p:attrName>style.visibility</p:attrName>
                                        </p:attrNameLst>
                                      </p:cBhvr>
                                      <p:to>
                                        <p:strVal val="visible"/>
                                      </p:to>
                                    </p:set>
                                    <p:anim calcmode="lin" valueType="num">
                                      <p:cBhvr additive="base">
                                        <p:cTn id="41" dur="500" fill="hold"/>
                                        <p:tgtEl>
                                          <p:spTgt spid="35">
                                            <p:txEl>
                                              <p:pRg st="7" end="7"/>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35">
                                            <p:txEl>
                                              <p:pRg st="7" end="7"/>
                                            </p:txEl>
                                          </p:spTgt>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750"/>
                                  </p:stCondLst>
                                  <p:childTnLst>
                                    <p:set>
                                      <p:cBhvr>
                                        <p:cTn id="44" dur="1" fill="hold">
                                          <p:stCondLst>
                                            <p:cond delay="0"/>
                                          </p:stCondLst>
                                        </p:cTn>
                                        <p:tgtEl>
                                          <p:spTgt spid="35">
                                            <p:txEl>
                                              <p:pRg st="9" end="9"/>
                                            </p:txEl>
                                          </p:spTgt>
                                        </p:tgtEl>
                                        <p:attrNameLst>
                                          <p:attrName>style.visibility</p:attrName>
                                        </p:attrNameLst>
                                      </p:cBhvr>
                                      <p:to>
                                        <p:strVal val="visible"/>
                                      </p:to>
                                    </p:set>
                                    <p:anim calcmode="lin" valueType="num">
                                      <p:cBhvr additive="base">
                                        <p:cTn id="45" dur="500" fill="hold"/>
                                        <p:tgtEl>
                                          <p:spTgt spid="35">
                                            <p:txEl>
                                              <p:pRg st="9" end="9"/>
                                            </p:tx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35">
                                            <p:txEl>
                                              <p:pRg st="9" end="9"/>
                                            </p:txEl>
                                          </p:spTgt>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750"/>
                                  </p:stCondLst>
                                  <p:childTnLst>
                                    <p:set>
                                      <p:cBhvr>
                                        <p:cTn id="48" dur="1" fill="hold">
                                          <p:stCondLst>
                                            <p:cond delay="0"/>
                                          </p:stCondLst>
                                        </p:cTn>
                                        <p:tgtEl>
                                          <p:spTgt spid="35">
                                            <p:txEl>
                                              <p:pRg st="10" end="10"/>
                                            </p:txEl>
                                          </p:spTgt>
                                        </p:tgtEl>
                                        <p:attrNameLst>
                                          <p:attrName>style.visibility</p:attrName>
                                        </p:attrNameLst>
                                      </p:cBhvr>
                                      <p:to>
                                        <p:strVal val="visible"/>
                                      </p:to>
                                    </p:set>
                                    <p:anim calcmode="lin" valueType="num">
                                      <p:cBhvr additive="base">
                                        <p:cTn id="49" dur="500" fill="hold"/>
                                        <p:tgtEl>
                                          <p:spTgt spid="35">
                                            <p:txEl>
                                              <p:pRg st="10" end="10"/>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35">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2"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72813" y="2160110"/>
            <a:ext cx="1692354" cy="442674"/>
          </a:xfrm>
          <a:prstGeom prst="roundRect">
            <a:avLst/>
          </a:prstGeom>
          <a:solidFill>
            <a:srgbClr val="8D9367"/>
          </a:solidFill>
          <a:ln>
            <a:solidFill>
              <a:schemeClr val="bg1"/>
            </a:solidFill>
          </a:ln>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en-US" altLang="zh-CN" sz="2000" b="0" dirty="0">
                <a:solidFill>
                  <a:schemeClr val="bg1"/>
                </a:solidFill>
              </a:rPr>
              <a:t>PART 02</a:t>
            </a:r>
            <a:endParaRPr lang="zh-CN" altLang="en-US" sz="2000" b="0" dirty="0">
              <a:solidFill>
                <a:schemeClr val="bg1"/>
              </a:solidFill>
            </a:endParaRPr>
          </a:p>
        </p:txBody>
      </p:sp>
      <p:sp>
        <p:nvSpPr>
          <p:cNvPr id="4" name="TextBox 3"/>
          <p:cNvSpPr txBox="1"/>
          <p:nvPr/>
        </p:nvSpPr>
        <p:spPr>
          <a:xfrm>
            <a:off x="1933112" y="2664888"/>
            <a:ext cx="6131387" cy="830997"/>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pPr algn="l" fontAlgn="base">
              <a:lnSpc>
                <a:spcPct val="100000"/>
              </a:lnSpc>
              <a:spcBef>
                <a:spcPct val="0"/>
              </a:spcBef>
              <a:spcAft>
                <a:spcPct val="0"/>
              </a:spcAft>
              <a:buFontTx/>
              <a:buNone/>
              <a:defRPr/>
            </a:pPr>
            <a:r>
              <a:rPr lang="zh-CN" altLang="en-US" sz="4800" dirty="0">
                <a:solidFill>
                  <a:srgbClr val="5D84BB"/>
                </a:solidFill>
                <a:latin typeface="微软雅黑" panose="020B0503020204020204" pitchFamily="34" charset="-122"/>
                <a:ea typeface="微软雅黑" panose="020B0503020204020204" pitchFamily="34" charset="-122"/>
              </a:rPr>
              <a:t>单击添加大标题</a:t>
            </a:r>
          </a:p>
        </p:txBody>
      </p:sp>
      <p:sp>
        <p:nvSpPr>
          <p:cNvPr id="5" name="TextBox 4"/>
          <p:cNvSpPr txBox="1"/>
          <p:nvPr/>
        </p:nvSpPr>
        <p:spPr>
          <a:xfrm>
            <a:off x="1933113" y="3457588"/>
            <a:ext cx="5125268" cy="553998"/>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r>
              <a:rPr lang="en-US" altLang="zh-CN" sz="1050" dirty="0">
                <a:solidFill>
                  <a:schemeClr val="bg1">
                    <a:lumMod val="50000"/>
                  </a:schemeClr>
                </a:solidFill>
                <a:latin typeface="微软雅黑" pitchFamily="34" charset="-122"/>
                <a:ea typeface="微软雅黑" pitchFamily="34" charset="-122"/>
              </a:rPr>
              <a:t>Your content to play here, or through your copy, paste in this box, and select only the text. Your content to play here, or through your copy, paste in this box, and select only the text.</a:t>
            </a:r>
          </a:p>
        </p:txBody>
      </p:sp>
    </p:spTree>
    <p:extLst>
      <p:ext uri="{BB962C8B-B14F-4D97-AF65-F5344CB8AC3E}">
        <p14:creationId xmlns:p14="http://schemas.microsoft.com/office/powerpoint/2010/main" val="70712891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右箭头 28"/>
          <p:cNvSpPr/>
          <p:nvPr/>
        </p:nvSpPr>
        <p:spPr>
          <a:xfrm>
            <a:off x="9365919" y="3450713"/>
            <a:ext cx="2073823" cy="702733"/>
          </a:xfrm>
          <a:prstGeom prst="rightArrow">
            <a:avLst>
              <a:gd name="adj1" fmla="val 62125"/>
              <a:gd name="adj2" fmla="val 52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0" name="右箭头 29"/>
          <p:cNvSpPr/>
          <p:nvPr/>
        </p:nvSpPr>
        <p:spPr>
          <a:xfrm>
            <a:off x="7661644" y="3450713"/>
            <a:ext cx="2073823" cy="702733"/>
          </a:xfrm>
          <a:prstGeom prst="rightArrow">
            <a:avLst>
              <a:gd name="adj1" fmla="val 62125"/>
              <a:gd name="adj2" fmla="val 52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1" name="右箭头 30"/>
          <p:cNvSpPr/>
          <p:nvPr/>
        </p:nvSpPr>
        <p:spPr>
          <a:xfrm>
            <a:off x="5915266" y="3450713"/>
            <a:ext cx="2073823" cy="702733"/>
          </a:xfrm>
          <a:prstGeom prst="rightArrow">
            <a:avLst>
              <a:gd name="adj1" fmla="val 62125"/>
              <a:gd name="adj2" fmla="val 52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2" name="右箭头 31"/>
          <p:cNvSpPr/>
          <p:nvPr/>
        </p:nvSpPr>
        <p:spPr>
          <a:xfrm>
            <a:off x="4210990" y="3450713"/>
            <a:ext cx="2073823" cy="702733"/>
          </a:xfrm>
          <a:prstGeom prst="rightArrow">
            <a:avLst>
              <a:gd name="adj1" fmla="val 62125"/>
              <a:gd name="adj2" fmla="val 52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3" name="右箭头 32"/>
          <p:cNvSpPr/>
          <p:nvPr/>
        </p:nvSpPr>
        <p:spPr>
          <a:xfrm>
            <a:off x="2489557" y="3450713"/>
            <a:ext cx="2073823" cy="702733"/>
          </a:xfrm>
          <a:prstGeom prst="rightArrow">
            <a:avLst>
              <a:gd name="adj1" fmla="val 62125"/>
              <a:gd name="adj2" fmla="val 52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4" name="右箭头 33"/>
          <p:cNvSpPr/>
          <p:nvPr/>
        </p:nvSpPr>
        <p:spPr>
          <a:xfrm>
            <a:off x="785281" y="3450713"/>
            <a:ext cx="2073823" cy="702733"/>
          </a:xfrm>
          <a:prstGeom prst="rightArrow">
            <a:avLst>
              <a:gd name="adj1" fmla="val 62125"/>
              <a:gd name="adj2" fmla="val 52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5" name="TextBox 34"/>
          <p:cNvSpPr txBox="1"/>
          <p:nvPr/>
        </p:nvSpPr>
        <p:spPr>
          <a:xfrm>
            <a:off x="1321448" y="3637956"/>
            <a:ext cx="1183923" cy="338472"/>
          </a:xfrm>
          <a:prstGeom prst="rect">
            <a:avLst/>
          </a:prstGeom>
          <a:noFill/>
        </p:spPr>
        <p:txBody>
          <a:bodyPr wrap="square" lIns="121917" tIns="60958" rIns="121917" bIns="60958" rtlCol="0">
            <a:spAutoFit/>
          </a:bodyPr>
          <a:lstStyle/>
          <a:p>
            <a:pPr algn="ctr"/>
            <a:r>
              <a:rPr lang="en-US" altLang="zh-CN" sz="1400" b="1" dirty="0">
                <a:solidFill>
                  <a:schemeClr val="bg1"/>
                </a:solidFill>
                <a:latin typeface="微软雅黑" pitchFamily="34" charset="-122"/>
                <a:ea typeface="微软雅黑" pitchFamily="34" charset="-122"/>
              </a:rPr>
              <a:t>1</a:t>
            </a:r>
            <a:r>
              <a:rPr lang="zh-CN" altLang="en-US" sz="1400" b="1" dirty="0">
                <a:solidFill>
                  <a:schemeClr val="bg1"/>
                </a:solidFill>
                <a:latin typeface="微软雅黑" pitchFamily="34" charset="-122"/>
                <a:ea typeface="微软雅黑" pitchFamily="34" charset="-122"/>
              </a:rPr>
              <a:t>、</a:t>
            </a:r>
            <a:r>
              <a:rPr lang="en-US" altLang="zh-CN" sz="1400" b="1" dirty="0">
                <a:solidFill>
                  <a:schemeClr val="bg1"/>
                </a:solidFill>
                <a:latin typeface="微软雅黑" pitchFamily="34" charset="-122"/>
                <a:ea typeface="微软雅黑" pitchFamily="34" charset="-122"/>
              </a:rPr>
              <a:t>2</a:t>
            </a:r>
            <a:r>
              <a:rPr lang="zh-CN" altLang="en-US" sz="1400" b="1" dirty="0">
                <a:solidFill>
                  <a:schemeClr val="bg1"/>
                </a:solidFill>
                <a:latin typeface="微软雅黑" pitchFamily="34" charset="-122"/>
                <a:ea typeface="微软雅黑" pitchFamily="34" charset="-122"/>
              </a:rPr>
              <a:t>月份</a:t>
            </a:r>
          </a:p>
        </p:txBody>
      </p:sp>
      <p:cxnSp>
        <p:nvCxnSpPr>
          <p:cNvPr id="36" name="直接连接符 35"/>
          <p:cNvCxnSpPr/>
          <p:nvPr/>
        </p:nvCxnSpPr>
        <p:spPr>
          <a:xfrm flipV="1">
            <a:off x="1822191" y="2960066"/>
            <a:ext cx="0" cy="624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751431" y="1866211"/>
            <a:ext cx="2644673" cy="984657"/>
          </a:xfrm>
          <a:prstGeom prst="rect">
            <a:avLst/>
          </a:prstGeom>
          <a:noFill/>
        </p:spPr>
        <p:txBody>
          <a:bodyPr wrap="square" lIns="0" tIns="0" rIns="0" bIns="0"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a:t>
            </a:r>
          </a:p>
        </p:txBody>
      </p:sp>
      <p:sp>
        <p:nvSpPr>
          <p:cNvPr id="38" name="TextBox 37"/>
          <p:cNvSpPr txBox="1"/>
          <p:nvPr/>
        </p:nvSpPr>
        <p:spPr>
          <a:xfrm>
            <a:off x="1991546" y="4820058"/>
            <a:ext cx="2644673" cy="984657"/>
          </a:xfrm>
          <a:prstGeom prst="rect">
            <a:avLst/>
          </a:prstGeom>
          <a:noFill/>
        </p:spPr>
        <p:txBody>
          <a:bodyPr wrap="square" lIns="0" tIns="0" rIns="0" bIns="0"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a:t>
            </a:r>
          </a:p>
        </p:txBody>
      </p:sp>
      <p:cxnSp>
        <p:nvCxnSpPr>
          <p:cNvPr id="39" name="直接连接符 38"/>
          <p:cNvCxnSpPr/>
          <p:nvPr/>
        </p:nvCxnSpPr>
        <p:spPr>
          <a:xfrm>
            <a:off x="3526466" y="4014294"/>
            <a:ext cx="0" cy="624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3025724" y="3637956"/>
            <a:ext cx="1183923" cy="338472"/>
          </a:xfrm>
          <a:prstGeom prst="rect">
            <a:avLst/>
          </a:prstGeom>
          <a:noFill/>
        </p:spPr>
        <p:txBody>
          <a:bodyPr wrap="square" lIns="121917" tIns="60958" rIns="121917" bIns="60958" rtlCol="0">
            <a:spAutoFit/>
          </a:bodyPr>
          <a:lstStyle/>
          <a:p>
            <a:pPr algn="ctr"/>
            <a:r>
              <a:rPr lang="en-US" altLang="zh-CN" sz="1400" b="1" dirty="0">
                <a:solidFill>
                  <a:schemeClr val="bg1"/>
                </a:solidFill>
                <a:latin typeface="微软雅黑" pitchFamily="34" charset="-122"/>
                <a:ea typeface="微软雅黑" pitchFamily="34" charset="-122"/>
              </a:rPr>
              <a:t>3</a:t>
            </a:r>
            <a:r>
              <a:rPr lang="zh-CN" altLang="en-US" sz="1400" b="1" dirty="0">
                <a:solidFill>
                  <a:schemeClr val="bg1"/>
                </a:solidFill>
                <a:latin typeface="微软雅黑" pitchFamily="34" charset="-122"/>
                <a:ea typeface="微软雅黑" pitchFamily="34" charset="-122"/>
              </a:rPr>
              <a:t>、</a:t>
            </a:r>
            <a:r>
              <a:rPr lang="en-US" altLang="zh-CN" sz="1400" b="1" dirty="0">
                <a:solidFill>
                  <a:schemeClr val="bg1"/>
                </a:solidFill>
                <a:latin typeface="微软雅黑" pitchFamily="34" charset="-122"/>
                <a:ea typeface="微软雅黑" pitchFamily="34" charset="-122"/>
              </a:rPr>
              <a:t>4</a:t>
            </a:r>
            <a:r>
              <a:rPr lang="zh-CN" altLang="en-US" sz="1400" b="1" dirty="0">
                <a:solidFill>
                  <a:schemeClr val="bg1"/>
                </a:solidFill>
                <a:latin typeface="微软雅黑" pitchFamily="34" charset="-122"/>
                <a:ea typeface="微软雅黑" pitchFamily="34" charset="-122"/>
              </a:rPr>
              <a:t>月份</a:t>
            </a:r>
          </a:p>
        </p:txBody>
      </p:sp>
      <p:sp>
        <p:nvSpPr>
          <p:cNvPr id="41" name="TextBox 40"/>
          <p:cNvSpPr txBox="1"/>
          <p:nvPr/>
        </p:nvSpPr>
        <p:spPr>
          <a:xfrm>
            <a:off x="4747157" y="3637956"/>
            <a:ext cx="1183923" cy="338472"/>
          </a:xfrm>
          <a:prstGeom prst="rect">
            <a:avLst/>
          </a:prstGeom>
          <a:noFill/>
        </p:spPr>
        <p:txBody>
          <a:bodyPr wrap="square" lIns="121917" tIns="60958" rIns="121917" bIns="60958" rtlCol="0">
            <a:spAutoFit/>
          </a:bodyPr>
          <a:lstStyle/>
          <a:p>
            <a:pPr algn="ctr"/>
            <a:r>
              <a:rPr lang="en-US" altLang="zh-CN" sz="1400" b="1" dirty="0">
                <a:solidFill>
                  <a:schemeClr val="bg1"/>
                </a:solidFill>
                <a:latin typeface="微软雅黑" pitchFamily="34" charset="-122"/>
                <a:ea typeface="微软雅黑" pitchFamily="34" charset="-122"/>
              </a:rPr>
              <a:t>5</a:t>
            </a:r>
            <a:r>
              <a:rPr lang="zh-CN" altLang="en-US" sz="1400" b="1" dirty="0">
                <a:solidFill>
                  <a:schemeClr val="bg1"/>
                </a:solidFill>
                <a:latin typeface="微软雅黑" pitchFamily="34" charset="-122"/>
                <a:ea typeface="微软雅黑" pitchFamily="34" charset="-122"/>
              </a:rPr>
              <a:t>、</a:t>
            </a:r>
            <a:r>
              <a:rPr lang="en-US" altLang="zh-CN" sz="1400" b="1" dirty="0">
                <a:solidFill>
                  <a:schemeClr val="bg1"/>
                </a:solidFill>
                <a:latin typeface="微软雅黑" pitchFamily="34" charset="-122"/>
                <a:ea typeface="微软雅黑" pitchFamily="34" charset="-122"/>
              </a:rPr>
              <a:t>6</a:t>
            </a:r>
            <a:r>
              <a:rPr lang="zh-CN" altLang="en-US" sz="1400" b="1" dirty="0">
                <a:solidFill>
                  <a:schemeClr val="bg1"/>
                </a:solidFill>
                <a:latin typeface="微软雅黑" pitchFamily="34" charset="-122"/>
                <a:ea typeface="微软雅黑" pitchFamily="34" charset="-122"/>
              </a:rPr>
              <a:t>月份</a:t>
            </a:r>
          </a:p>
        </p:txBody>
      </p:sp>
      <p:sp>
        <p:nvSpPr>
          <p:cNvPr id="42" name="TextBox 41"/>
          <p:cNvSpPr txBox="1"/>
          <p:nvPr/>
        </p:nvSpPr>
        <p:spPr>
          <a:xfrm>
            <a:off x="6410273" y="3637956"/>
            <a:ext cx="1281231" cy="338472"/>
          </a:xfrm>
          <a:prstGeom prst="rect">
            <a:avLst/>
          </a:prstGeom>
          <a:noFill/>
        </p:spPr>
        <p:txBody>
          <a:bodyPr wrap="square" lIns="121917" tIns="60958" rIns="121917" bIns="60958" rtlCol="0">
            <a:spAutoFit/>
          </a:bodyPr>
          <a:lstStyle/>
          <a:p>
            <a:pPr algn="ctr"/>
            <a:r>
              <a:rPr lang="en-US" altLang="zh-CN" sz="1400" b="1" dirty="0">
                <a:solidFill>
                  <a:schemeClr val="bg1"/>
                </a:solidFill>
                <a:latin typeface="微软雅黑" pitchFamily="34" charset="-122"/>
                <a:ea typeface="微软雅黑" pitchFamily="34" charset="-122"/>
              </a:rPr>
              <a:t>7</a:t>
            </a:r>
            <a:r>
              <a:rPr lang="zh-CN" altLang="en-US" sz="1400" b="1" dirty="0">
                <a:solidFill>
                  <a:schemeClr val="bg1"/>
                </a:solidFill>
                <a:latin typeface="微软雅黑" pitchFamily="34" charset="-122"/>
                <a:ea typeface="微软雅黑" pitchFamily="34" charset="-122"/>
              </a:rPr>
              <a:t>、</a:t>
            </a:r>
            <a:r>
              <a:rPr lang="en-US" altLang="zh-CN" sz="1400" b="1" dirty="0">
                <a:solidFill>
                  <a:schemeClr val="bg1"/>
                </a:solidFill>
                <a:latin typeface="微软雅黑" pitchFamily="34" charset="-122"/>
                <a:ea typeface="微软雅黑" pitchFamily="34" charset="-122"/>
              </a:rPr>
              <a:t>8</a:t>
            </a:r>
            <a:r>
              <a:rPr lang="zh-CN" altLang="en-US" sz="1400" b="1" dirty="0">
                <a:solidFill>
                  <a:schemeClr val="bg1"/>
                </a:solidFill>
                <a:latin typeface="微软雅黑" pitchFamily="34" charset="-122"/>
                <a:ea typeface="微软雅黑" pitchFamily="34" charset="-122"/>
              </a:rPr>
              <a:t>月份</a:t>
            </a:r>
          </a:p>
        </p:txBody>
      </p:sp>
      <p:sp>
        <p:nvSpPr>
          <p:cNvPr id="43" name="TextBox 42"/>
          <p:cNvSpPr txBox="1"/>
          <p:nvPr/>
        </p:nvSpPr>
        <p:spPr>
          <a:xfrm>
            <a:off x="8145982" y="3637956"/>
            <a:ext cx="1306460" cy="338472"/>
          </a:xfrm>
          <a:prstGeom prst="rect">
            <a:avLst/>
          </a:prstGeom>
          <a:noFill/>
        </p:spPr>
        <p:txBody>
          <a:bodyPr wrap="square" lIns="121917" tIns="60958" rIns="121917" bIns="60958" rtlCol="0">
            <a:spAutoFit/>
          </a:bodyPr>
          <a:lstStyle/>
          <a:p>
            <a:pPr algn="ctr"/>
            <a:r>
              <a:rPr lang="en-US" altLang="zh-CN" sz="1400" b="1" dirty="0">
                <a:solidFill>
                  <a:schemeClr val="bg1"/>
                </a:solidFill>
                <a:latin typeface="微软雅黑" pitchFamily="34" charset="-122"/>
                <a:ea typeface="微软雅黑" pitchFamily="34" charset="-122"/>
              </a:rPr>
              <a:t>9</a:t>
            </a:r>
            <a:r>
              <a:rPr lang="zh-CN" altLang="en-US" sz="1400" b="1" dirty="0">
                <a:solidFill>
                  <a:schemeClr val="bg1"/>
                </a:solidFill>
                <a:latin typeface="微软雅黑" pitchFamily="34" charset="-122"/>
                <a:ea typeface="微软雅黑" pitchFamily="34" charset="-122"/>
              </a:rPr>
              <a:t>、</a:t>
            </a:r>
            <a:r>
              <a:rPr lang="en-US" altLang="zh-CN" sz="1400" b="1" dirty="0">
                <a:solidFill>
                  <a:schemeClr val="bg1"/>
                </a:solidFill>
                <a:latin typeface="微软雅黑" pitchFamily="34" charset="-122"/>
                <a:ea typeface="微软雅黑" pitchFamily="34" charset="-122"/>
              </a:rPr>
              <a:t>10</a:t>
            </a:r>
            <a:r>
              <a:rPr lang="zh-CN" altLang="en-US" sz="1400" b="1" dirty="0">
                <a:solidFill>
                  <a:schemeClr val="bg1"/>
                </a:solidFill>
                <a:latin typeface="微软雅黑" pitchFamily="34" charset="-122"/>
                <a:ea typeface="微软雅黑" pitchFamily="34" charset="-122"/>
              </a:rPr>
              <a:t>月份</a:t>
            </a:r>
          </a:p>
        </p:txBody>
      </p:sp>
      <p:sp>
        <p:nvSpPr>
          <p:cNvPr id="44" name="TextBox 43"/>
          <p:cNvSpPr txBox="1"/>
          <p:nvPr/>
        </p:nvSpPr>
        <p:spPr>
          <a:xfrm>
            <a:off x="9863985" y="3637956"/>
            <a:ext cx="1273996" cy="338472"/>
          </a:xfrm>
          <a:prstGeom prst="rect">
            <a:avLst/>
          </a:prstGeom>
          <a:noFill/>
        </p:spPr>
        <p:txBody>
          <a:bodyPr wrap="square" lIns="121917" tIns="60958" rIns="121917" bIns="60958" rtlCol="0">
            <a:spAutoFit/>
          </a:bodyPr>
          <a:lstStyle/>
          <a:p>
            <a:pPr algn="ctr"/>
            <a:r>
              <a:rPr lang="en-US" altLang="zh-CN" sz="1400" b="1" dirty="0">
                <a:solidFill>
                  <a:schemeClr val="bg1"/>
                </a:solidFill>
                <a:latin typeface="微软雅黑" pitchFamily="34" charset="-122"/>
                <a:ea typeface="微软雅黑" pitchFamily="34" charset="-122"/>
              </a:rPr>
              <a:t>11</a:t>
            </a:r>
            <a:r>
              <a:rPr lang="zh-CN" altLang="en-US" sz="1400" b="1" dirty="0">
                <a:solidFill>
                  <a:schemeClr val="bg1"/>
                </a:solidFill>
                <a:latin typeface="微软雅黑" pitchFamily="34" charset="-122"/>
                <a:ea typeface="微软雅黑" pitchFamily="34" charset="-122"/>
              </a:rPr>
              <a:t>、</a:t>
            </a:r>
            <a:r>
              <a:rPr lang="en-US" altLang="zh-CN" sz="1400" b="1" dirty="0">
                <a:solidFill>
                  <a:schemeClr val="bg1"/>
                </a:solidFill>
                <a:latin typeface="微软雅黑" pitchFamily="34" charset="-122"/>
                <a:ea typeface="微软雅黑" pitchFamily="34" charset="-122"/>
              </a:rPr>
              <a:t>12</a:t>
            </a:r>
            <a:r>
              <a:rPr lang="zh-CN" altLang="en-US" sz="1400" b="1" dirty="0">
                <a:solidFill>
                  <a:schemeClr val="bg1"/>
                </a:solidFill>
                <a:latin typeface="微软雅黑" pitchFamily="34" charset="-122"/>
                <a:ea typeface="微软雅黑" pitchFamily="34" charset="-122"/>
              </a:rPr>
              <a:t>月份</a:t>
            </a:r>
          </a:p>
        </p:txBody>
      </p:sp>
      <p:cxnSp>
        <p:nvCxnSpPr>
          <p:cNvPr id="45" name="直接连接符 44"/>
          <p:cNvCxnSpPr/>
          <p:nvPr/>
        </p:nvCxnSpPr>
        <p:spPr>
          <a:xfrm flipV="1">
            <a:off x="5247900" y="2960066"/>
            <a:ext cx="0" cy="624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4177140" y="1866211"/>
            <a:ext cx="2644673" cy="984657"/>
          </a:xfrm>
          <a:prstGeom prst="rect">
            <a:avLst/>
          </a:prstGeom>
          <a:noFill/>
        </p:spPr>
        <p:txBody>
          <a:bodyPr wrap="square" lIns="0" tIns="0" rIns="0" bIns="0"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a:t>
            </a:r>
          </a:p>
        </p:txBody>
      </p:sp>
      <p:sp>
        <p:nvSpPr>
          <p:cNvPr id="47" name="TextBox 46"/>
          <p:cNvSpPr txBox="1"/>
          <p:nvPr/>
        </p:nvSpPr>
        <p:spPr>
          <a:xfrm>
            <a:off x="5417254" y="4820058"/>
            <a:ext cx="2644673" cy="984657"/>
          </a:xfrm>
          <a:prstGeom prst="rect">
            <a:avLst/>
          </a:prstGeom>
          <a:noFill/>
        </p:spPr>
        <p:txBody>
          <a:bodyPr wrap="square" lIns="0" tIns="0" rIns="0" bIns="0"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a:t>
            </a:r>
          </a:p>
        </p:txBody>
      </p:sp>
      <p:cxnSp>
        <p:nvCxnSpPr>
          <p:cNvPr id="48" name="直接连接符 47"/>
          <p:cNvCxnSpPr/>
          <p:nvPr/>
        </p:nvCxnSpPr>
        <p:spPr>
          <a:xfrm>
            <a:off x="6952175" y="4014294"/>
            <a:ext cx="0" cy="624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V="1">
            <a:off x="8698553" y="2960066"/>
            <a:ext cx="0" cy="624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7627793" y="1866211"/>
            <a:ext cx="2644673" cy="984657"/>
          </a:xfrm>
          <a:prstGeom prst="rect">
            <a:avLst/>
          </a:prstGeom>
          <a:noFill/>
        </p:spPr>
        <p:txBody>
          <a:bodyPr wrap="square" lIns="0" tIns="0" rIns="0" bIns="0"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a:t>
            </a:r>
          </a:p>
        </p:txBody>
      </p:sp>
      <p:sp>
        <p:nvSpPr>
          <p:cNvPr id="51" name="TextBox 50"/>
          <p:cNvSpPr txBox="1"/>
          <p:nvPr/>
        </p:nvSpPr>
        <p:spPr>
          <a:xfrm>
            <a:off x="8824364" y="4820058"/>
            <a:ext cx="2644673" cy="984657"/>
          </a:xfrm>
          <a:prstGeom prst="rect">
            <a:avLst/>
          </a:prstGeom>
          <a:noFill/>
        </p:spPr>
        <p:txBody>
          <a:bodyPr wrap="square" lIns="0" tIns="0" rIns="0" bIns="0"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a:t>
            </a:r>
          </a:p>
        </p:txBody>
      </p:sp>
      <p:cxnSp>
        <p:nvCxnSpPr>
          <p:cNvPr id="52" name="直接连接符 51"/>
          <p:cNvCxnSpPr/>
          <p:nvPr/>
        </p:nvCxnSpPr>
        <p:spPr>
          <a:xfrm>
            <a:off x="10402828" y="4014294"/>
            <a:ext cx="0" cy="624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extLst>
      <p:ext uri="{BB962C8B-B14F-4D97-AF65-F5344CB8AC3E}">
        <p14:creationId xmlns:p14="http://schemas.microsoft.com/office/powerpoint/2010/main" val="217847381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200" fill="hold"/>
                                        <p:tgtEl>
                                          <p:spTgt spid="35"/>
                                        </p:tgtEl>
                                        <p:attrNameLst>
                                          <p:attrName>ppt_x</p:attrName>
                                        </p:attrNameLst>
                                      </p:cBhvr>
                                      <p:tavLst>
                                        <p:tav tm="0">
                                          <p:val>
                                            <p:strVal val="0-#ppt_w/2"/>
                                          </p:val>
                                        </p:tav>
                                        <p:tav tm="100000">
                                          <p:val>
                                            <p:strVal val="#ppt_x"/>
                                          </p:val>
                                        </p:tav>
                                      </p:tavLst>
                                    </p:anim>
                                    <p:anim calcmode="lin" valueType="num">
                                      <p:cBhvr additive="base">
                                        <p:cTn id="8" dur="2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200" fill="hold"/>
                                        <p:tgtEl>
                                          <p:spTgt spid="34"/>
                                        </p:tgtEl>
                                        <p:attrNameLst>
                                          <p:attrName>ppt_x</p:attrName>
                                        </p:attrNameLst>
                                      </p:cBhvr>
                                      <p:tavLst>
                                        <p:tav tm="0">
                                          <p:val>
                                            <p:strVal val="0-#ppt_w/2"/>
                                          </p:val>
                                        </p:tav>
                                        <p:tav tm="100000">
                                          <p:val>
                                            <p:strVal val="#ppt_x"/>
                                          </p:val>
                                        </p:tav>
                                      </p:tavLst>
                                    </p:anim>
                                    <p:anim calcmode="lin" valueType="num">
                                      <p:cBhvr additive="base">
                                        <p:cTn id="12" dur="200" fill="hold"/>
                                        <p:tgtEl>
                                          <p:spTgt spid="34"/>
                                        </p:tgtEl>
                                        <p:attrNameLst>
                                          <p:attrName>ppt_y</p:attrName>
                                        </p:attrNameLst>
                                      </p:cBhvr>
                                      <p:tavLst>
                                        <p:tav tm="0">
                                          <p:val>
                                            <p:strVal val="#ppt_y"/>
                                          </p:val>
                                        </p:tav>
                                        <p:tav tm="100000">
                                          <p:val>
                                            <p:strVal val="#ppt_y"/>
                                          </p:val>
                                        </p:tav>
                                      </p:tavLst>
                                    </p:anim>
                                  </p:childTnLst>
                                </p:cTn>
                              </p:par>
                            </p:childTnLst>
                          </p:cTn>
                        </p:par>
                        <p:par>
                          <p:cTn id="13" fill="hold">
                            <p:stCondLst>
                              <p:cond delay="200"/>
                            </p:stCondLst>
                            <p:childTnLst>
                              <p:par>
                                <p:cTn id="14" presetID="22" presetClass="entr" presetSubtype="4"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down)">
                                      <p:cBhvr>
                                        <p:cTn id="16" dur="500"/>
                                        <p:tgtEl>
                                          <p:spTgt spid="36"/>
                                        </p:tgtEl>
                                      </p:cBhvr>
                                    </p:animEffect>
                                  </p:childTnLst>
                                </p:cTn>
                              </p:par>
                            </p:childTnLst>
                          </p:cTn>
                        </p:par>
                        <p:par>
                          <p:cTn id="17" fill="hold">
                            <p:stCondLst>
                              <p:cond delay="700"/>
                            </p:stCondLst>
                            <p:childTnLst>
                              <p:par>
                                <p:cTn id="18" presetID="22" presetClass="entr" presetSubtype="4" fill="hold" grpId="0"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wipe(down)">
                                      <p:cBhvr>
                                        <p:cTn id="20" dur="500"/>
                                        <p:tgtEl>
                                          <p:spTgt spid="37"/>
                                        </p:tgtEl>
                                      </p:cBhvr>
                                    </p:animEffect>
                                  </p:childTnLst>
                                </p:cTn>
                              </p:par>
                            </p:childTnLst>
                          </p:cTn>
                        </p:par>
                        <p:par>
                          <p:cTn id="21" fill="hold">
                            <p:stCondLst>
                              <p:cond delay="1200"/>
                            </p:stCondLst>
                            <p:childTnLst>
                              <p:par>
                                <p:cTn id="22" presetID="2" presetClass="entr" presetSubtype="8" fill="hold" grpId="0" nodeType="after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200" fill="hold"/>
                                        <p:tgtEl>
                                          <p:spTgt spid="33"/>
                                        </p:tgtEl>
                                        <p:attrNameLst>
                                          <p:attrName>ppt_x</p:attrName>
                                        </p:attrNameLst>
                                      </p:cBhvr>
                                      <p:tavLst>
                                        <p:tav tm="0">
                                          <p:val>
                                            <p:strVal val="0-#ppt_w/2"/>
                                          </p:val>
                                        </p:tav>
                                        <p:tav tm="100000">
                                          <p:val>
                                            <p:strVal val="#ppt_x"/>
                                          </p:val>
                                        </p:tav>
                                      </p:tavLst>
                                    </p:anim>
                                    <p:anim calcmode="lin" valueType="num">
                                      <p:cBhvr additive="base">
                                        <p:cTn id="25" dur="200" fill="hold"/>
                                        <p:tgtEl>
                                          <p:spTgt spid="33"/>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200" fill="hold"/>
                                        <p:tgtEl>
                                          <p:spTgt spid="40"/>
                                        </p:tgtEl>
                                        <p:attrNameLst>
                                          <p:attrName>ppt_x</p:attrName>
                                        </p:attrNameLst>
                                      </p:cBhvr>
                                      <p:tavLst>
                                        <p:tav tm="0">
                                          <p:val>
                                            <p:strVal val="0-#ppt_w/2"/>
                                          </p:val>
                                        </p:tav>
                                        <p:tav tm="100000">
                                          <p:val>
                                            <p:strVal val="#ppt_x"/>
                                          </p:val>
                                        </p:tav>
                                      </p:tavLst>
                                    </p:anim>
                                    <p:anim calcmode="lin" valueType="num">
                                      <p:cBhvr additive="base">
                                        <p:cTn id="29" dur="200" fill="hold"/>
                                        <p:tgtEl>
                                          <p:spTgt spid="40"/>
                                        </p:tgtEl>
                                        <p:attrNameLst>
                                          <p:attrName>ppt_y</p:attrName>
                                        </p:attrNameLst>
                                      </p:cBhvr>
                                      <p:tavLst>
                                        <p:tav tm="0">
                                          <p:val>
                                            <p:strVal val="#ppt_y"/>
                                          </p:val>
                                        </p:tav>
                                        <p:tav tm="100000">
                                          <p:val>
                                            <p:strVal val="#ppt_y"/>
                                          </p:val>
                                        </p:tav>
                                      </p:tavLst>
                                    </p:anim>
                                  </p:childTnLst>
                                </p:cTn>
                              </p:par>
                            </p:childTnLst>
                          </p:cTn>
                        </p:par>
                        <p:par>
                          <p:cTn id="30" fill="hold">
                            <p:stCondLst>
                              <p:cond delay="1400"/>
                            </p:stCondLst>
                            <p:childTnLst>
                              <p:par>
                                <p:cTn id="31" presetID="22" presetClass="entr" presetSubtype="1" fill="hold"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up)">
                                      <p:cBhvr>
                                        <p:cTn id="33" dur="500"/>
                                        <p:tgtEl>
                                          <p:spTgt spid="39"/>
                                        </p:tgtEl>
                                      </p:cBhvr>
                                    </p:animEffect>
                                  </p:childTnLst>
                                </p:cTn>
                              </p:par>
                            </p:childTnLst>
                          </p:cTn>
                        </p:par>
                        <p:par>
                          <p:cTn id="34" fill="hold">
                            <p:stCondLst>
                              <p:cond delay="1900"/>
                            </p:stCondLst>
                            <p:childTnLst>
                              <p:par>
                                <p:cTn id="35" presetID="22" presetClass="entr" presetSubtype="1" fill="hold" grpId="0" nodeType="after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ipe(up)">
                                      <p:cBhvr>
                                        <p:cTn id="37" dur="500"/>
                                        <p:tgtEl>
                                          <p:spTgt spid="38"/>
                                        </p:tgtEl>
                                      </p:cBhvr>
                                    </p:animEffect>
                                  </p:childTnLst>
                                </p:cTn>
                              </p:par>
                            </p:childTnLst>
                          </p:cTn>
                        </p:par>
                        <p:par>
                          <p:cTn id="38" fill="hold">
                            <p:stCondLst>
                              <p:cond delay="2400"/>
                            </p:stCondLst>
                            <p:childTnLst>
                              <p:par>
                                <p:cTn id="39" presetID="2" presetClass="entr" presetSubtype="8"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200" fill="hold"/>
                                        <p:tgtEl>
                                          <p:spTgt spid="32"/>
                                        </p:tgtEl>
                                        <p:attrNameLst>
                                          <p:attrName>ppt_x</p:attrName>
                                        </p:attrNameLst>
                                      </p:cBhvr>
                                      <p:tavLst>
                                        <p:tav tm="0">
                                          <p:val>
                                            <p:strVal val="0-#ppt_w/2"/>
                                          </p:val>
                                        </p:tav>
                                        <p:tav tm="100000">
                                          <p:val>
                                            <p:strVal val="#ppt_x"/>
                                          </p:val>
                                        </p:tav>
                                      </p:tavLst>
                                    </p:anim>
                                    <p:anim calcmode="lin" valueType="num">
                                      <p:cBhvr additive="base">
                                        <p:cTn id="42" dur="200" fill="hold"/>
                                        <p:tgtEl>
                                          <p:spTgt spid="32"/>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200" fill="hold"/>
                                        <p:tgtEl>
                                          <p:spTgt spid="41"/>
                                        </p:tgtEl>
                                        <p:attrNameLst>
                                          <p:attrName>ppt_x</p:attrName>
                                        </p:attrNameLst>
                                      </p:cBhvr>
                                      <p:tavLst>
                                        <p:tav tm="0">
                                          <p:val>
                                            <p:strVal val="0-#ppt_w/2"/>
                                          </p:val>
                                        </p:tav>
                                        <p:tav tm="100000">
                                          <p:val>
                                            <p:strVal val="#ppt_x"/>
                                          </p:val>
                                        </p:tav>
                                      </p:tavLst>
                                    </p:anim>
                                    <p:anim calcmode="lin" valueType="num">
                                      <p:cBhvr additive="base">
                                        <p:cTn id="46" dur="200" fill="hold"/>
                                        <p:tgtEl>
                                          <p:spTgt spid="41"/>
                                        </p:tgtEl>
                                        <p:attrNameLst>
                                          <p:attrName>ppt_y</p:attrName>
                                        </p:attrNameLst>
                                      </p:cBhvr>
                                      <p:tavLst>
                                        <p:tav tm="0">
                                          <p:val>
                                            <p:strVal val="#ppt_y"/>
                                          </p:val>
                                        </p:tav>
                                        <p:tav tm="100000">
                                          <p:val>
                                            <p:strVal val="#ppt_y"/>
                                          </p:val>
                                        </p:tav>
                                      </p:tavLst>
                                    </p:anim>
                                  </p:childTnLst>
                                </p:cTn>
                              </p:par>
                            </p:childTnLst>
                          </p:cTn>
                        </p:par>
                        <p:par>
                          <p:cTn id="47" fill="hold">
                            <p:stCondLst>
                              <p:cond delay="2600"/>
                            </p:stCondLst>
                            <p:childTnLst>
                              <p:par>
                                <p:cTn id="48" presetID="22" presetClass="entr" presetSubtype="4" fill="hold" nodeType="after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wipe(down)">
                                      <p:cBhvr>
                                        <p:cTn id="50" dur="500"/>
                                        <p:tgtEl>
                                          <p:spTgt spid="45"/>
                                        </p:tgtEl>
                                      </p:cBhvr>
                                    </p:animEffect>
                                  </p:childTnLst>
                                </p:cTn>
                              </p:par>
                            </p:childTnLst>
                          </p:cTn>
                        </p:par>
                        <p:par>
                          <p:cTn id="51" fill="hold">
                            <p:stCondLst>
                              <p:cond delay="3100"/>
                            </p:stCondLst>
                            <p:childTnLst>
                              <p:par>
                                <p:cTn id="52" presetID="22" presetClass="entr" presetSubtype="4" fill="hold" grpId="0" nodeType="after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wipe(down)">
                                      <p:cBhvr>
                                        <p:cTn id="54" dur="500"/>
                                        <p:tgtEl>
                                          <p:spTgt spid="46"/>
                                        </p:tgtEl>
                                      </p:cBhvr>
                                    </p:animEffect>
                                  </p:childTnLst>
                                </p:cTn>
                              </p:par>
                            </p:childTnLst>
                          </p:cTn>
                        </p:par>
                        <p:par>
                          <p:cTn id="55" fill="hold">
                            <p:stCondLst>
                              <p:cond delay="3600"/>
                            </p:stCondLst>
                            <p:childTnLst>
                              <p:par>
                                <p:cTn id="56" presetID="2" presetClass="entr" presetSubtype="8"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additive="base">
                                        <p:cTn id="58" dur="200" fill="hold"/>
                                        <p:tgtEl>
                                          <p:spTgt spid="31"/>
                                        </p:tgtEl>
                                        <p:attrNameLst>
                                          <p:attrName>ppt_x</p:attrName>
                                        </p:attrNameLst>
                                      </p:cBhvr>
                                      <p:tavLst>
                                        <p:tav tm="0">
                                          <p:val>
                                            <p:strVal val="0-#ppt_w/2"/>
                                          </p:val>
                                        </p:tav>
                                        <p:tav tm="100000">
                                          <p:val>
                                            <p:strVal val="#ppt_x"/>
                                          </p:val>
                                        </p:tav>
                                      </p:tavLst>
                                    </p:anim>
                                    <p:anim calcmode="lin" valueType="num">
                                      <p:cBhvr additive="base">
                                        <p:cTn id="59" dur="200" fill="hold"/>
                                        <p:tgtEl>
                                          <p:spTgt spid="31"/>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additive="base">
                                        <p:cTn id="62" dur="200" fill="hold"/>
                                        <p:tgtEl>
                                          <p:spTgt spid="42"/>
                                        </p:tgtEl>
                                        <p:attrNameLst>
                                          <p:attrName>ppt_x</p:attrName>
                                        </p:attrNameLst>
                                      </p:cBhvr>
                                      <p:tavLst>
                                        <p:tav tm="0">
                                          <p:val>
                                            <p:strVal val="0-#ppt_w/2"/>
                                          </p:val>
                                        </p:tav>
                                        <p:tav tm="100000">
                                          <p:val>
                                            <p:strVal val="#ppt_x"/>
                                          </p:val>
                                        </p:tav>
                                      </p:tavLst>
                                    </p:anim>
                                    <p:anim calcmode="lin" valueType="num">
                                      <p:cBhvr additive="base">
                                        <p:cTn id="63" dur="200" fill="hold"/>
                                        <p:tgtEl>
                                          <p:spTgt spid="42"/>
                                        </p:tgtEl>
                                        <p:attrNameLst>
                                          <p:attrName>ppt_y</p:attrName>
                                        </p:attrNameLst>
                                      </p:cBhvr>
                                      <p:tavLst>
                                        <p:tav tm="0">
                                          <p:val>
                                            <p:strVal val="#ppt_y"/>
                                          </p:val>
                                        </p:tav>
                                        <p:tav tm="100000">
                                          <p:val>
                                            <p:strVal val="#ppt_y"/>
                                          </p:val>
                                        </p:tav>
                                      </p:tavLst>
                                    </p:anim>
                                  </p:childTnLst>
                                </p:cTn>
                              </p:par>
                            </p:childTnLst>
                          </p:cTn>
                        </p:par>
                        <p:par>
                          <p:cTn id="64" fill="hold">
                            <p:stCondLst>
                              <p:cond delay="3800"/>
                            </p:stCondLst>
                            <p:childTnLst>
                              <p:par>
                                <p:cTn id="65" presetID="22" presetClass="entr" presetSubtype="1" fill="hold" nodeType="after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wipe(up)">
                                      <p:cBhvr>
                                        <p:cTn id="67" dur="500"/>
                                        <p:tgtEl>
                                          <p:spTgt spid="48"/>
                                        </p:tgtEl>
                                      </p:cBhvr>
                                    </p:animEffect>
                                  </p:childTnLst>
                                </p:cTn>
                              </p:par>
                            </p:childTnLst>
                          </p:cTn>
                        </p:par>
                        <p:par>
                          <p:cTn id="68" fill="hold">
                            <p:stCondLst>
                              <p:cond delay="4300"/>
                            </p:stCondLst>
                            <p:childTnLst>
                              <p:par>
                                <p:cTn id="69" presetID="22" presetClass="entr" presetSubtype="1" fill="hold" grpId="0" nodeType="afterEffect">
                                  <p:stCondLst>
                                    <p:cond delay="0"/>
                                  </p:stCondLst>
                                  <p:childTnLst>
                                    <p:set>
                                      <p:cBhvr>
                                        <p:cTn id="70" dur="1" fill="hold">
                                          <p:stCondLst>
                                            <p:cond delay="0"/>
                                          </p:stCondLst>
                                        </p:cTn>
                                        <p:tgtEl>
                                          <p:spTgt spid="47"/>
                                        </p:tgtEl>
                                        <p:attrNameLst>
                                          <p:attrName>style.visibility</p:attrName>
                                        </p:attrNameLst>
                                      </p:cBhvr>
                                      <p:to>
                                        <p:strVal val="visible"/>
                                      </p:to>
                                    </p:set>
                                    <p:animEffect transition="in" filter="wipe(up)">
                                      <p:cBhvr>
                                        <p:cTn id="71" dur="500"/>
                                        <p:tgtEl>
                                          <p:spTgt spid="47"/>
                                        </p:tgtEl>
                                      </p:cBhvr>
                                    </p:animEffect>
                                  </p:childTnLst>
                                </p:cTn>
                              </p:par>
                            </p:childTnLst>
                          </p:cTn>
                        </p:par>
                        <p:par>
                          <p:cTn id="72" fill="hold">
                            <p:stCondLst>
                              <p:cond delay="4800"/>
                            </p:stCondLst>
                            <p:childTnLst>
                              <p:par>
                                <p:cTn id="73" presetID="2" presetClass="entr" presetSubtype="8" fill="hold" grpId="0" nodeType="afterEffect">
                                  <p:stCondLst>
                                    <p:cond delay="0"/>
                                  </p:stCondLst>
                                  <p:childTnLst>
                                    <p:set>
                                      <p:cBhvr>
                                        <p:cTn id="74" dur="1" fill="hold">
                                          <p:stCondLst>
                                            <p:cond delay="0"/>
                                          </p:stCondLst>
                                        </p:cTn>
                                        <p:tgtEl>
                                          <p:spTgt spid="30"/>
                                        </p:tgtEl>
                                        <p:attrNameLst>
                                          <p:attrName>style.visibility</p:attrName>
                                        </p:attrNameLst>
                                      </p:cBhvr>
                                      <p:to>
                                        <p:strVal val="visible"/>
                                      </p:to>
                                    </p:set>
                                    <p:anim calcmode="lin" valueType="num">
                                      <p:cBhvr additive="base">
                                        <p:cTn id="75" dur="200" fill="hold"/>
                                        <p:tgtEl>
                                          <p:spTgt spid="30"/>
                                        </p:tgtEl>
                                        <p:attrNameLst>
                                          <p:attrName>ppt_x</p:attrName>
                                        </p:attrNameLst>
                                      </p:cBhvr>
                                      <p:tavLst>
                                        <p:tav tm="0">
                                          <p:val>
                                            <p:strVal val="0-#ppt_w/2"/>
                                          </p:val>
                                        </p:tav>
                                        <p:tav tm="100000">
                                          <p:val>
                                            <p:strVal val="#ppt_x"/>
                                          </p:val>
                                        </p:tav>
                                      </p:tavLst>
                                    </p:anim>
                                    <p:anim calcmode="lin" valueType="num">
                                      <p:cBhvr additive="base">
                                        <p:cTn id="76" dur="200" fill="hold"/>
                                        <p:tgtEl>
                                          <p:spTgt spid="30"/>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43"/>
                                        </p:tgtEl>
                                        <p:attrNameLst>
                                          <p:attrName>style.visibility</p:attrName>
                                        </p:attrNameLst>
                                      </p:cBhvr>
                                      <p:to>
                                        <p:strVal val="visible"/>
                                      </p:to>
                                    </p:set>
                                    <p:anim calcmode="lin" valueType="num">
                                      <p:cBhvr additive="base">
                                        <p:cTn id="79" dur="200" fill="hold"/>
                                        <p:tgtEl>
                                          <p:spTgt spid="43"/>
                                        </p:tgtEl>
                                        <p:attrNameLst>
                                          <p:attrName>ppt_x</p:attrName>
                                        </p:attrNameLst>
                                      </p:cBhvr>
                                      <p:tavLst>
                                        <p:tav tm="0">
                                          <p:val>
                                            <p:strVal val="0-#ppt_w/2"/>
                                          </p:val>
                                        </p:tav>
                                        <p:tav tm="100000">
                                          <p:val>
                                            <p:strVal val="#ppt_x"/>
                                          </p:val>
                                        </p:tav>
                                      </p:tavLst>
                                    </p:anim>
                                    <p:anim calcmode="lin" valueType="num">
                                      <p:cBhvr additive="base">
                                        <p:cTn id="80" dur="200" fill="hold"/>
                                        <p:tgtEl>
                                          <p:spTgt spid="43"/>
                                        </p:tgtEl>
                                        <p:attrNameLst>
                                          <p:attrName>ppt_y</p:attrName>
                                        </p:attrNameLst>
                                      </p:cBhvr>
                                      <p:tavLst>
                                        <p:tav tm="0">
                                          <p:val>
                                            <p:strVal val="#ppt_y"/>
                                          </p:val>
                                        </p:tav>
                                        <p:tav tm="100000">
                                          <p:val>
                                            <p:strVal val="#ppt_y"/>
                                          </p:val>
                                        </p:tav>
                                      </p:tavLst>
                                    </p:anim>
                                  </p:childTnLst>
                                </p:cTn>
                              </p:par>
                            </p:childTnLst>
                          </p:cTn>
                        </p:par>
                        <p:par>
                          <p:cTn id="81" fill="hold">
                            <p:stCondLst>
                              <p:cond delay="5000"/>
                            </p:stCondLst>
                            <p:childTnLst>
                              <p:par>
                                <p:cTn id="82" presetID="22" presetClass="entr" presetSubtype="4" fill="hold" nodeType="after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wipe(down)">
                                      <p:cBhvr>
                                        <p:cTn id="84" dur="500"/>
                                        <p:tgtEl>
                                          <p:spTgt spid="49"/>
                                        </p:tgtEl>
                                      </p:cBhvr>
                                    </p:animEffect>
                                  </p:childTnLst>
                                </p:cTn>
                              </p:par>
                            </p:childTnLst>
                          </p:cTn>
                        </p:par>
                        <p:par>
                          <p:cTn id="85" fill="hold">
                            <p:stCondLst>
                              <p:cond delay="5500"/>
                            </p:stCondLst>
                            <p:childTnLst>
                              <p:par>
                                <p:cTn id="86" presetID="22" presetClass="entr" presetSubtype="4" fill="hold" grpId="0" nodeType="after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wipe(down)">
                                      <p:cBhvr>
                                        <p:cTn id="88" dur="500"/>
                                        <p:tgtEl>
                                          <p:spTgt spid="50"/>
                                        </p:tgtEl>
                                      </p:cBhvr>
                                    </p:animEffect>
                                  </p:childTnLst>
                                </p:cTn>
                              </p:par>
                            </p:childTnLst>
                          </p:cTn>
                        </p:par>
                        <p:par>
                          <p:cTn id="89" fill="hold">
                            <p:stCondLst>
                              <p:cond delay="6000"/>
                            </p:stCondLst>
                            <p:childTnLst>
                              <p:par>
                                <p:cTn id="90" presetID="2" presetClass="entr" presetSubtype="8" fill="hold" grpId="0" nodeType="after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additive="base">
                                        <p:cTn id="92" dur="200" fill="hold"/>
                                        <p:tgtEl>
                                          <p:spTgt spid="29"/>
                                        </p:tgtEl>
                                        <p:attrNameLst>
                                          <p:attrName>ppt_x</p:attrName>
                                        </p:attrNameLst>
                                      </p:cBhvr>
                                      <p:tavLst>
                                        <p:tav tm="0">
                                          <p:val>
                                            <p:strVal val="0-#ppt_w/2"/>
                                          </p:val>
                                        </p:tav>
                                        <p:tav tm="100000">
                                          <p:val>
                                            <p:strVal val="#ppt_x"/>
                                          </p:val>
                                        </p:tav>
                                      </p:tavLst>
                                    </p:anim>
                                    <p:anim calcmode="lin" valueType="num">
                                      <p:cBhvr additive="base">
                                        <p:cTn id="93" dur="200" fill="hold"/>
                                        <p:tgtEl>
                                          <p:spTgt spid="29"/>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44"/>
                                        </p:tgtEl>
                                        <p:attrNameLst>
                                          <p:attrName>style.visibility</p:attrName>
                                        </p:attrNameLst>
                                      </p:cBhvr>
                                      <p:to>
                                        <p:strVal val="visible"/>
                                      </p:to>
                                    </p:set>
                                    <p:anim calcmode="lin" valueType="num">
                                      <p:cBhvr additive="base">
                                        <p:cTn id="96" dur="200" fill="hold"/>
                                        <p:tgtEl>
                                          <p:spTgt spid="44"/>
                                        </p:tgtEl>
                                        <p:attrNameLst>
                                          <p:attrName>ppt_x</p:attrName>
                                        </p:attrNameLst>
                                      </p:cBhvr>
                                      <p:tavLst>
                                        <p:tav tm="0">
                                          <p:val>
                                            <p:strVal val="0-#ppt_w/2"/>
                                          </p:val>
                                        </p:tav>
                                        <p:tav tm="100000">
                                          <p:val>
                                            <p:strVal val="#ppt_x"/>
                                          </p:val>
                                        </p:tav>
                                      </p:tavLst>
                                    </p:anim>
                                    <p:anim calcmode="lin" valueType="num">
                                      <p:cBhvr additive="base">
                                        <p:cTn id="97" dur="200" fill="hold"/>
                                        <p:tgtEl>
                                          <p:spTgt spid="44"/>
                                        </p:tgtEl>
                                        <p:attrNameLst>
                                          <p:attrName>ppt_y</p:attrName>
                                        </p:attrNameLst>
                                      </p:cBhvr>
                                      <p:tavLst>
                                        <p:tav tm="0">
                                          <p:val>
                                            <p:strVal val="#ppt_y"/>
                                          </p:val>
                                        </p:tav>
                                        <p:tav tm="100000">
                                          <p:val>
                                            <p:strVal val="#ppt_y"/>
                                          </p:val>
                                        </p:tav>
                                      </p:tavLst>
                                    </p:anim>
                                  </p:childTnLst>
                                </p:cTn>
                              </p:par>
                            </p:childTnLst>
                          </p:cTn>
                        </p:par>
                        <p:par>
                          <p:cTn id="98" fill="hold">
                            <p:stCondLst>
                              <p:cond delay="6200"/>
                            </p:stCondLst>
                            <p:childTnLst>
                              <p:par>
                                <p:cTn id="99" presetID="22" presetClass="entr" presetSubtype="1" fill="hold" nodeType="afterEffect">
                                  <p:stCondLst>
                                    <p:cond delay="0"/>
                                  </p:stCondLst>
                                  <p:childTnLst>
                                    <p:set>
                                      <p:cBhvr>
                                        <p:cTn id="100" dur="1" fill="hold">
                                          <p:stCondLst>
                                            <p:cond delay="0"/>
                                          </p:stCondLst>
                                        </p:cTn>
                                        <p:tgtEl>
                                          <p:spTgt spid="52"/>
                                        </p:tgtEl>
                                        <p:attrNameLst>
                                          <p:attrName>style.visibility</p:attrName>
                                        </p:attrNameLst>
                                      </p:cBhvr>
                                      <p:to>
                                        <p:strVal val="visible"/>
                                      </p:to>
                                    </p:set>
                                    <p:animEffect transition="in" filter="wipe(up)">
                                      <p:cBhvr>
                                        <p:cTn id="101" dur="500"/>
                                        <p:tgtEl>
                                          <p:spTgt spid="52"/>
                                        </p:tgtEl>
                                      </p:cBhvr>
                                    </p:animEffect>
                                  </p:childTnLst>
                                </p:cTn>
                              </p:par>
                            </p:childTnLst>
                          </p:cTn>
                        </p:par>
                        <p:par>
                          <p:cTn id="102" fill="hold">
                            <p:stCondLst>
                              <p:cond delay="6700"/>
                            </p:stCondLst>
                            <p:childTnLst>
                              <p:par>
                                <p:cTn id="103" presetID="22" presetClass="entr" presetSubtype="1" fill="hold" grpId="0" nodeType="afterEffect">
                                  <p:stCondLst>
                                    <p:cond delay="0"/>
                                  </p:stCondLst>
                                  <p:childTnLst>
                                    <p:set>
                                      <p:cBhvr>
                                        <p:cTn id="104" dur="1" fill="hold">
                                          <p:stCondLst>
                                            <p:cond delay="0"/>
                                          </p:stCondLst>
                                        </p:cTn>
                                        <p:tgtEl>
                                          <p:spTgt spid="51"/>
                                        </p:tgtEl>
                                        <p:attrNameLst>
                                          <p:attrName>style.visibility</p:attrName>
                                        </p:attrNameLst>
                                      </p:cBhvr>
                                      <p:to>
                                        <p:strVal val="visible"/>
                                      </p:to>
                                    </p:set>
                                    <p:animEffect transition="in" filter="wipe(up)">
                                      <p:cBhvr>
                                        <p:cTn id="10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p:bldP spid="37" grpId="0"/>
      <p:bldP spid="38" grpId="0"/>
      <p:bldP spid="40" grpId="0"/>
      <p:bldP spid="41" grpId="0"/>
      <p:bldP spid="42" grpId="0"/>
      <p:bldP spid="43" grpId="0"/>
      <p:bldP spid="44" grpId="0"/>
      <p:bldP spid="46" grpId="0"/>
      <p:bldP spid="47" grpId="0"/>
      <p:bldP spid="50" grpId="0"/>
      <p:bldP spid="5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484681" y="1867467"/>
            <a:ext cx="1212903" cy="1368287"/>
            <a:chOff x="4188905" y="1440667"/>
            <a:chExt cx="909796" cy="1026215"/>
          </a:xfrm>
        </p:grpSpPr>
        <p:sp>
          <p:nvSpPr>
            <p:cNvPr id="8" name="Freeform 6"/>
            <p:cNvSpPr>
              <a:spLocks/>
            </p:cNvSpPr>
            <p:nvPr/>
          </p:nvSpPr>
          <p:spPr bwMode="auto">
            <a:xfrm>
              <a:off x="4188905" y="1440667"/>
              <a:ext cx="909796" cy="1026215"/>
            </a:xfrm>
            <a:custGeom>
              <a:avLst/>
              <a:gdLst/>
              <a:ahLst/>
              <a:cxnLst/>
              <a:rect l="l" t="t" r="r" b="b"/>
              <a:pathLst>
                <a:path w="1414998" h="1596064">
                  <a:moveTo>
                    <a:pt x="707499" y="288032"/>
                  </a:moveTo>
                  <a:cubicBezTo>
                    <a:pt x="647846" y="288032"/>
                    <a:pt x="599487" y="336391"/>
                    <a:pt x="599487" y="396044"/>
                  </a:cubicBezTo>
                  <a:cubicBezTo>
                    <a:pt x="599487" y="455697"/>
                    <a:pt x="647846" y="504056"/>
                    <a:pt x="707499" y="504056"/>
                  </a:cubicBezTo>
                  <a:cubicBezTo>
                    <a:pt x="767152" y="504056"/>
                    <a:pt x="815511" y="455697"/>
                    <a:pt x="815511" y="396044"/>
                  </a:cubicBezTo>
                  <a:cubicBezTo>
                    <a:pt x="815511" y="336391"/>
                    <a:pt x="767152" y="288032"/>
                    <a:pt x="707499" y="288032"/>
                  </a:cubicBezTo>
                  <a:close/>
                  <a:moveTo>
                    <a:pt x="709774" y="0"/>
                  </a:moveTo>
                  <a:cubicBezTo>
                    <a:pt x="796221" y="118227"/>
                    <a:pt x="937266" y="190982"/>
                    <a:pt x="1085135" y="190982"/>
                  </a:cubicBezTo>
                  <a:cubicBezTo>
                    <a:pt x="1203431" y="190982"/>
                    <a:pt x="1314902" y="145510"/>
                    <a:pt x="1401349" y="65934"/>
                  </a:cubicBezTo>
                  <a:cubicBezTo>
                    <a:pt x="1410448" y="161425"/>
                    <a:pt x="1414998" y="281926"/>
                    <a:pt x="1414998" y="361502"/>
                  </a:cubicBezTo>
                  <a:cubicBezTo>
                    <a:pt x="1414998" y="652522"/>
                    <a:pt x="1342201" y="936721"/>
                    <a:pt x="1210256" y="1164081"/>
                  </a:cubicBezTo>
                  <a:cubicBezTo>
                    <a:pt x="1080586" y="1380073"/>
                    <a:pt x="903142" y="1534677"/>
                    <a:pt x="707499" y="1596064"/>
                  </a:cubicBezTo>
                  <a:cubicBezTo>
                    <a:pt x="511856" y="1534677"/>
                    <a:pt x="334413" y="1380073"/>
                    <a:pt x="207017" y="1164081"/>
                  </a:cubicBezTo>
                  <a:cubicBezTo>
                    <a:pt x="75072" y="936721"/>
                    <a:pt x="0" y="652522"/>
                    <a:pt x="0" y="361502"/>
                  </a:cubicBezTo>
                  <a:cubicBezTo>
                    <a:pt x="0" y="279652"/>
                    <a:pt x="6825" y="161425"/>
                    <a:pt x="15924" y="65934"/>
                  </a:cubicBezTo>
                  <a:cubicBezTo>
                    <a:pt x="100096" y="145510"/>
                    <a:pt x="213842" y="190982"/>
                    <a:pt x="332138" y="190982"/>
                  </a:cubicBezTo>
                  <a:cubicBezTo>
                    <a:pt x="482282" y="190982"/>
                    <a:pt x="621052" y="118227"/>
                    <a:pt x="709774" y="0"/>
                  </a:cubicBezTo>
                  <a:close/>
                </a:path>
              </a:pathLst>
            </a:custGeom>
            <a:solidFill>
              <a:schemeClr val="accent1"/>
            </a:solid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标题层"/>
            <p:cNvSpPr txBox="1"/>
            <p:nvPr/>
          </p:nvSpPr>
          <p:spPr bwMode="auto">
            <a:xfrm>
              <a:off x="4345154" y="1851670"/>
              <a:ext cx="617718" cy="380873"/>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9078">
                <a:defRPr/>
              </a:pPr>
              <a:r>
                <a:rPr lang="en-US" altLang="zh-CN" sz="2700" kern="0" dirty="0">
                  <a:solidFill>
                    <a:sysClr val="window" lastClr="FFFFFF"/>
                  </a:solidFill>
                  <a:latin typeface="Impact" pitchFamily="34" charset="0"/>
                  <a:ea typeface="微软雅黑" pitchFamily="34" charset="-122"/>
                  <a:cs typeface="Arial" panose="020B0604020202020204" pitchFamily="34" charset="0"/>
                </a:rPr>
                <a:t>01</a:t>
              </a:r>
              <a:endParaRPr lang="zh-CN" altLang="en-US" sz="2700" kern="0" dirty="0">
                <a:solidFill>
                  <a:sysClr val="window" lastClr="FFFFFF"/>
                </a:solidFill>
                <a:latin typeface="Impact" pitchFamily="34" charset="0"/>
                <a:ea typeface="微软雅黑" pitchFamily="34" charset="-122"/>
                <a:cs typeface="Arial" panose="020B0604020202020204" pitchFamily="34" charset="0"/>
              </a:endParaRPr>
            </a:p>
          </p:txBody>
        </p:sp>
      </p:grpSp>
      <p:grpSp>
        <p:nvGrpSpPr>
          <p:cNvPr id="10" name="组合 9"/>
          <p:cNvGrpSpPr/>
          <p:nvPr/>
        </p:nvGrpSpPr>
        <p:grpSpPr>
          <a:xfrm>
            <a:off x="6440568" y="2551430"/>
            <a:ext cx="1368109" cy="1213061"/>
            <a:chOff x="4905913" y="1953640"/>
            <a:chExt cx="1026215" cy="909796"/>
          </a:xfrm>
        </p:grpSpPr>
        <p:sp>
          <p:nvSpPr>
            <p:cNvPr id="11" name="Freeform 6"/>
            <p:cNvSpPr>
              <a:spLocks/>
            </p:cNvSpPr>
            <p:nvPr/>
          </p:nvSpPr>
          <p:spPr bwMode="auto">
            <a:xfrm rot="3600000">
              <a:off x="4964123" y="1895430"/>
              <a:ext cx="909796" cy="1026215"/>
            </a:xfrm>
            <a:custGeom>
              <a:avLst/>
              <a:gdLst/>
              <a:ahLst/>
              <a:cxnLst/>
              <a:rect l="l" t="t" r="r" b="b"/>
              <a:pathLst>
                <a:path w="1414998" h="1596064">
                  <a:moveTo>
                    <a:pt x="707499" y="288032"/>
                  </a:moveTo>
                  <a:cubicBezTo>
                    <a:pt x="647846" y="288032"/>
                    <a:pt x="599487" y="336391"/>
                    <a:pt x="599487" y="396044"/>
                  </a:cubicBezTo>
                  <a:cubicBezTo>
                    <a:pt x="599487" y="455697"/>
                    <a:pt x="647846" y="504056"/>
                    <a:pt x="707499" y="504056"/>
                  </a:cubicBezTo>
                  <a:cubicBezTo>
                    <a:pt x="767152" y="504056"/>
                    <a:pt x="815511" y="455697"/>
                    <a:pt x="815511" y="396044"/>
                  </a:cubicBezTo>
                  <a:cubicBezTo>
                    <a:pt x="815511" y="336391"/>
                    <a:pt x="767152" y="288032"/>
                    <a:pt x="707499" y="288032"/>
                  </a:cubicBezTo>
                  <a:close/>
                  <a:moveTo>
                    <a:pt x="709774" y="0"/>
                  </a:moveTo>
                  <a:cubicBezTo>
                    <a:pt x="796221" y="118227"/>
                    <a:pt x="937266" y="190982"/>
                    <a:pt x="1085135" y="190982"/>
                  </a:cubicBezTo>
                  <a:cubicBezTo>
                    <a:pt x="1203431" y="190982"/>
                    <a:pt x="1314902" y="145510"/>
                    <a:pt x="1401349" y="65934"/>
                  </a:cubicBezTo>
                  <a:cubicBezTo>
                    <a:pt x="1410448" y="161425"/>
                    <a:pt x="1414998" y="281926"/>
                    <a:pt x="1414998" y="361502"/>
                  </a:cubicBezTo>
                  <a:cubicBezTo>
                    <a:pt x="1414998" y="652522"/>
                    <a:pt x="1342201" y="936721"/>
                    <a:pt x="1210256" y="1164081"/>
                  </a:cubicBezTo>
                  <a:cubicBezTo>
                    <a:pt x="1080586" y="1380073"/>
                    <a:pt x="903142" y="1534677"/>
                    <a:pt x="707499" y="1596064"/>
                  </a:cubicBezTo>
                  <a:cubicBezTo>
                    <a:pt x="511856" y="1534677"/>
                    <a:pt x="334413" y="1380073"/>
                    <a:pt x="207017" y="1164081"/>
                  </a:cubicBezTo>
                  <a:cubicBezTo>
                    <a:pt x="75072" y="936721"/>
                    <a:pt x="0" y="652522"/>
                    <a:pt x="0" y="361502"/>
                  </a:cubicBezTo>
                  <a:cubicBezTo>
                    <a:pt x="0" y="279652"/>
                    <a:pt x="6825" y="161425"/>
                    <a:pt x="15924" y="65934"/>
                  </a:cubicBezTo>
                  <a:cubicBezTo>
                    <a:pt x="100096" y="145510"/>
                    <a:pt x="213842" y="190982"/>
                    <a:pt x="332138" y="190982"/>
                  </a:cubicBezTo>
                  <a:cubicBezTo>
                    <a:pt x="482282" y="190982"/>
                    <a:pt x="621052" y="118227"/>
                    <a:pt x="709774" y="0"/>
                  </a:cubicBezTo>
                  <a:close/>
                </a:path>
              </a:pathLst>
            </a:custGeom>
            <a:solidFill>
              <a:schemeClr val="tx2"/>
            </a:solid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层"/>
            <p:cNvSpPr txBox="1"/>
            <p:nvPr/>
          </p:nvSpPr>
          <p:spPr bwMode="auto">
            <a:xfrm>
              <a:off x="4968794" y="2315656"/>
              <a:ext cx="617718" cy="380873"/>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9078">
                <a:defRPr/>
              </a:pPr>
              <a:r>
                <a:rPr lang="en-US" altLang="zh-CN" sz="2700" kern="0" dirty="0">
                  <a:solidFill>
                    <a:sysClr val="window" lastClr="FFFFFF"/>
                  </a:solidFill>
                  <a:latin typeface="Impact" pitchFamily="34" charset="0"/>
                  <a:ea typeface="微软雅黑" pitchFamily="34" charset="-122"/>
                  <a:cs typeface="Arial" panose="020B0604020202020204" pitchFamily="34" charset="0"/>
                </a:rPr>
                <a:t>02</a:t>
              </a:r>
              <a:endParaRPr lang="zh-CN" altLang="en-US" sz="2700" kern="0" dirty="0">
                <a:solidFill>
                  <a:sysClr val="window" lastClr="FFFFFF"/>
                </a:solidFill>
                <a:latin typeface="Impact" pitchFamily="34" charset="0"/>
                <a:ea typeface="微软雅黑" pitchFamily="34" charset="-122"/>
                <a:cs typeface="Arial" panose="020B0604020202020204" pitchFamily="34" charset="0"/>
              </a:endParaRPr>
            </a:p>
          </p:txBody>
        </p:sp>
      </p:grpSp>
      <p:grpSp>
        <p:nvGrpSpPr>
          <p:cNvPr id="13" name="组合 12"/>
          <p:cNvGrpSpPr/>
          <p:nvPr/>
        </p:nvGrpSpPr>
        <p:grpSpPr>
          <a:xfrm>
            <a:off x="6428640" y="3724456"/>
            <a:ext cx="1368109" cy="1213061"/>
            <a:chOff x="4896966" y="2833409"/>
            <a:chExt cx="1026215" cy="909796"/>
          </a:xfrm>
        </p:grpSpPr>
        <p:sp>
          <p:nvSpPr>
            <p:cNvPr id="14" name="Freeform 6"/>
            <p:cNvSpPr>
              <a:spLocks/>
            </p:cNvSpPr>
            <p:nvPr/>
          </p:nvSpPr>
          <p:spPr bwMode="auto">
            <a:xfrm rot="18000000" flipV="1">
              <a:off x="4955176" y="2775199"/>
              <a:ext cx="909796" cy="1026215"/>
            </a:xfrm>
            <a:custGeom>
              <a:avLst/>
              <a:gdLst/>
              <a:ahLst/>
              <a:cxnLst/>
              <a:rect l="l" t="t" r="r" b="b"/>
              <a:pathLst>
                <a:path w="1414998" h="1596064">
                  <a:moveTo>
                    <a:pt x="707499" y="288032"/>
                  </a:moveTo>
                  <a:cubicBezTo>
                    <a:pt x="647846" y="288032"/>
                    <a:pt x="599487" y="336391"/>
                    <a:pt x="599487" y="396044"/>
                  </a:cubicBezTo>
                  <a:cubicBezTo>
                    <a:pt x="599487" y="455697"/>
                    <a:pt x="647846" y="504056"/>
                    <a:pt x="707499" y="504056"/>
                  </a:cubicBezTo>
                  <a:cubicBezTo>
                    <a:pt x="767152" y="504056"/>
                    <a:pt x="815511" y="455697"/>
                    <a:pt x="815511" y="396044"/>
                  </a:cubicBezTo>
                  <a:cubicBezTo>
                    <a:pt x="815511" y="336391"/>
                    <a:pt x="767152" y="288032"/>
                    <a:pt x="707499" y="288032"/>
                  </a:cubicBezTo>
                  <a:close/>
                  <a:moveTo>
                    <a:pt x="709774" y="0"/>
                  </a:moveTo>
                  <a:cubicBezTo>
                    <a:pt x="796221" y="118227"/>
                    <a:pt x="937266" y="190982"/>
                    <a:pt x="1085135" y="190982"/>
                  </a:cubicBezTo>
                  <a:cubicBezTo>
                    <a:pt x="1203431" y="190982"/>
                    <a:pt x="1314902" y="145510"/>
                    <a:pt x="1401349" y="65934"/>
                  </a:cubicBezTo>
                  <a:cubicBezTo>
                    <a:pt x="1410448" y="161425"/>
                    <a:pt x="1414998" y="281926"/>
                    <a:pt x="1414998" y="361502"/>
                  </a:cubicBezTo>
                  <a:cubicBezTo>
                    <a:pt x="1414998" y="652522"/>
                    <a:pt x="1342201" y="936721"/>
                    <a:pt x="1210256" y="1164081"/>
                  </a:cubicBezTo>
                  <a:cubicBezTo>
                    <a:pt x="1080586" y="1380073"/>
                    <a:pt x="903142" y="1534677"/>
                    <a:pt x="707499" y="1596064"/>
                  </a:cubicBezTo>
                  <a:cubicBezTo>
                    <a:pt x="511856" y="1534677"/>
                    <a:pt x="334413" y="1380073"/>
                    <a:pt x="207017" y="1164081"/>
                  </a:cubicBezTo>
                  <a:cubicBezTo>
                    <a:pt x="75072" y="936721"/>
                    <a:pt x="0" y="652522"/>
                    <a:pt x="0" y="361502"/>
                  </a:cubicBezTo>
                  <a:cubicBezTo>
                    <a:pt x="0" y="279652"/>
                    <a:pt x="6825" y="161425"/>
                    <a:pt x="15924" y="65934"/>
                  </a:cubicBezTo>
                  <a:cubicBezTo>
                    <a:pt x="100096" y="145510"/>
                    <a:pt x="213842" y="190982"/>
                    <a:pt x="332138" y="190982"/>
                  </a:cubicBezTo>
                  <a:cubicBezTo>
                    <a:pt x="482282" y="190982"/>
                    <a:pt x="621052" y="118227"/>
                    <a:pt x="709774" y="0"/>
                  </a:cubicBezTo>
                  <a:close/>
                </a:path>
              </a:pathLst>
            </a:custGeom>
            <a:solidFill>
              <a:schemeClr val="accent1"/>
            </a:solid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标题层"/>
            <p:cNvSpPr txBox="1"/>
            <p:nvPr/>
          </p:nvSpPr>
          <p:spPr bwMode="auto">
            <a:xfrm>
              <a:off x="4968794" y="3031611"/>
              <a:ext cx="617718" cy="380873"/>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9078">
                <a:defRPr/>
              </a:pPr>
              <a:r>
                <a:rPr lang="en-US" altLang="zh-CN" sz="2700" kern="0" dirty="0">
                  <a:solidFill>
                    <a:sysClr val="window" lastClr="FFFFFF"/>
                  </a:solidFill>
                  <a:latin typeface="Impact" pitchFamily="34" charset="0"/>
                  <a:ea typeface="微软雅黑" pitchFamily="34" charset="-122"/>
                  <a:cs typeface="Arial" panose="020B0604020202020204" pitchFamily="34" charset="0"/>
                </a:rPr>
                <a:t>03</a:t>
              </a:r>
              <a:endParaRPr lang="zh-CN" altLang="en-US" sz="2700" kern="0" dirty="0">
                <a:solidFill>
                  <a:sysClr val="window" lastClr="FFFFFF"/>
                </a:solidFill>
                <a:latin typeface="Impact" pitchFamily="34" charset="0"/>
                <a:ea typeface="微软雅黑" pitchFamily="34" charset="-122"/>
                <a:cs typeface="Arial" panose="020B0604020202020204" pitchFamily="34" charset="0"/>
              </a:endParaRPr>
            </a:p>
          </p:txBody>
        </p:sp>
      </p:grpSp>
      <p:grpSp>
        <p:nvGrpSpPr>
          <p:cNvPr id="16" name="组合 15"/>
          <p:cNvGrpSpPr/>
          <p:nvPr/>
        </p:nvGrpSpPr>
        <p:grpSpPr>
          <a:xfrm>
            <a:off x="5484681" y="4244320"/>
            <a:ext cx="1212903" cy="1368287"/>
            <a:chOff x="4188905" y="3262326"/>
            <a:chExt cx="909796" cy="1026215"/>
          </a:xfrm>
        </p:grpSpPr>
        <p:sp>
          <p:nvSpPr>
            <p:cNvPr id="17" name="Freeform 6"/>
            <p:cNvSpPr>
              <a:spLocks/>
            </p:cNvSpPr>
            <p:nvPr/>
          </p:nvSpPr>
          <p:spPr bwMode="auto">
            <a:xfrm flipH="1" flipV="1">
              <a:off x="4188905" y="3262326"/>
              <a:ext cx="909796" cy="1026215"/>
            </a:xfrm>
            <a:custGeom>
              <a:avLst/>
              <a:gdLst/>
              <a:ahLst/>
              <a:cxnLst/>
              <a:rect l="l" t="t" r="r" b="b"/>
              <a:pathLst>
                <a:path w="1414998" h="1596064">
                  <a:moveTo>
                    <a:pt x="707499" y="288032"/>
                  </a:moveTo>
                  <a:cubicBezTo>
                    <a:pt x="647846" y="288032"/>
                    <a:pt x="599487" y="336391"/>
                    <a:pt x="599487" y="396044"/>
                  </a:cubicBezTo>
                  <a:cubicBezTo>
                    <a:pt x="599487" y="455697"/>
                    <a:pt x="647846" y="504056"/>
                    <a:pt x="707499" y="504056"/>
                  </a:cubicBezTo>
                  <a:cubicBezTo>
                    <a:pt x="767152" y="504056"/>
                    <a:pt x="815511" y="455697"/>
                    <a:pt x="815511" y="396044"/>
                  </a:cubicBezTo>
                  <a:cubicBezTo>
                    <a:pt x="815511" y="336391"/>
                    <a:pt x="767152" y="288032"/>
                    <a:pt x="707499" y="288032"/>
                  </a:cubicBezTo>
                  <a:close/>
                  <a:moveTo>
                    <a:pt x="709774" y="0"/>
                  </a:moveTo>
                  <a:cubicBezTo>
                    <a:pt x="796221" y="118227"/>
                    <a:pt x="937266" y="190982"/>
                    <a:pt x="1085135" y="190982"/>
                  </a:cubicBezTo>
                  <a:cubicBezTo>
                    <a:pt x="1203431" y="190982"/>
                    <a:pt x="1314902" y="145510"/>
                    <a:pt x="1401349" y="65934"/>
                  </a:cubicBezTo>
                  <a:cubicBezTo>
                    <a:pt x="1410448" y="161425"/>
                    <a:pt x="1414998" y="281926"/>
                    <a:pt x="1414998" y="361502"/>
                  </a:cubicBezTo>
                  <a:cubicBezTo>
                    <a:pt x="1414998" y="652522"/>
                    <a:pt x="1342201" y="936721"/>
                    <a:pt x="1210256" y="1164081"/>
                  </a:cubicBezTo>
                  <a:cubicBezTo>
                    <a:pt x="1080586" y="1380073"/>
                    <a:pt x="903142" y="1534677"/>
                    <a:pt x="707499" y="1596064"/>
                  </a:cubicBezTo>
                  <a:cubicBezTo>
                    <a:pt x="511856" y="1534677"/>
                    <a:pt x="334413" y="1380073"/>
                    <a:pt x="207017" y="1164081"/>
                  </a:cubicBezTo>
                  <a:cubicBezTo>
                    <a:pt x="75072" y="936721"/>
                    <a:pt x="0" y="652522"/>
                    <a:pt x="0" y="361502"/>
                  </a:cubicBezTo>
                  <a:cubicBezTo>
                    <a:pt x="0" y="279652"/>
                    <a:pt x="6825" y="161425"/>
                    <a:pt x="15924" y="65934"/>
                  </a:cubicBezTo>
                  <a:cubicBezTo>
                    <a:pt x="100096" y="145510"/>
                    <a:pt x="213842" y="190982"/>
                    <a:pt x="332138" y="190982"/>
                  </a:cubicBezTo>
                  <a:cubicBezTo>
                    <a:pt x="482282" y="190982"/>
                    <a:pt x="621052" y="118227"/>
                    <a:pt x="709774" y="0"/>
                  </a:cubicBezTo>
                  <a:close/>
                </a:path>
              </a:pathLst>
            </a:custGeom>
            <a:solidFill>
              <a:schemeClr val="tx2"/>
            </a:solid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标题层"/>
            <p:cNvSpPr txBox="1"/>
            <p:nvPr/>
          </p:nvSpPr>
          <p:spPr bwMode="auto">
            <a:xfrm>
              <a:off x="4345154" y="3431721"/>
              <a:ext cx="617718" cy="380873"/>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9078">
                <a:defRPr/>
              </a:pPr>
              <a:r>
                <a:rPr lang="en-US" altLang="zh-CN" sz="2700" kern="0" dirty="0">
                  <a:solidFill>
                    <a:sysClr val="window" lastClr="FFFFFF"/>
                  </a:solidFill>
                  <a:latin typeface="Impact" pitchFamily="34" charset="0"/>
                  <a:ea typeface="微软雅黑" pitchFamily="34" charset="-122"/>
                  <a:cs typeface="Arial" panose="020B0604020202020204" pitchFamily="34" charset="0"/>
                </a:rPr>
                <a:t>04</a:t>
              </a:r>
              <a:endParaRPr lang="zh-CN" altLang="en-US" sz="2700" kern="0" dirty="0">
                <a:solidFill>
                  <a:sysClr val="window" lastClr="FFFFFF"/>
                </a:solidFill>
                <a:latin typeface="Impact" pitchFamily="34" charset="0"/>
                <a:ea typeface="微软雅黑" pitchFamily="34" charset="-122"/>
                <a:cs typeface="Arial" panose="020B0604020202020204" pitchFamily="34" charset="0"/>
              </a:endParaRPr>
            </a:p>
          </p:txBody>
        </p:sp>
      </p:grpSp>
      <p:grpSp>
        <p:nvGrpSpPr>
          <p:cNvPr id="19" name="组合 18"/>
          <p:cNvGrpSpPr/>
          <p:nvPr/>
        </p:nvGrpSpPr>
        <p:grpSpPr>
          <a:xfrm>
            <a:off x="4349732" y="2599150"/>
            <a:ext cx="1368109" cy="1213061"/>
            <a:chOff x="3337582" y="1989430"/>
            <a:chExt cx="1026215" cy="909796"/>
          </a:xfrm>
        </p:grpSpPr>
        <p:sp>
          <p:nvSpPr>
            <p:cNvPr id="20" name="Freeform 6"/>
            <p:cNvSpPr>
              <a:spLocks/>
            </p:cNvSpPr>
            <p:nvPr/>
          </p:nvSpPr>
          <p:spPr bwMode="auto">
            <a:xfrm rot="18000000" flipH="1">
              <a:off x="3395792" y="1931220"/>
              <a:ext cx="909796" cy="1026215"/>
            </a:xfrm>
            <a:custGeom>
              <a:avLst/>
              <a:gdLst/>
              <a:ahLst/>
              <a:cxnLst/>
              <a:rect l="l" t="t" r="r" b="b"/>
              <a:pathLst>
                <a:path w="1414998" h="1596064">
                  <a:moveTo>
                    <a:pt x="707499" y="288032"/>
                  </a:moveTo>
                  <a:cubicBezTo>
                    <a:pt x="647846" y="288032"/>
                    <a:pt x="599487" y="336391"/>
                    <a:pt x="599487" y="396044"/>
                  </a:cubicBezTo>
                  <a:cubicBezTo>
                    <a:pt x="599487" y="455697"/>
                    <a:pt x="647846" y="504056"/>
                    <a:pt x="707499" y="504056"/>
                  </a:cubicBezTo>
                  <a:cubicBezTo>
                    <a:pt x="767152" y="504056"/>
                    <a:pt x="815511" y="455697"/>
                    <a:pt x="815511" y="396044"/>
                  </a:cubicBezTo>
                  <a:cubicBezTo>
                    <a:pt x="815511" y="336391"/>
                    <a:pt x="767152" y="288032"/>
                    <a:pt x="707499" y="288032"/>
                  </a:cubicBezTo>
                  <a:close/>
                  <a:moveTo>
                    <a:pt x="709774" y="0"/>
                  </a:moveTo>
                  <a:cubicBezTo>
                    <a:pt x="796221" y="118227"/>
                    <a:pt x="937266" y="190982"/>
                    <a:pt x="1085135" y="190982"/>
                  </a:cubicBezTo>
                  <a:cubicBezTo>
                    <a:pt x="1203431" y="190982"/>
                    <a:pt x="1314902" y="145510"/>
                    <a:pt x="1401349" y="65934"/>
                  </a:cubicBezTo>
                  <a:cubicBezTo>
                    <a:pt x="1410448" y="161425"/>
                    <a:pt x="1414998" y="281926"/>
                    <a:pt x="1414998" y="361502"/>
                  </a:cubicBezTo>
                  <a:cubicBezTo>
                    <a:pt x="1414998" y="652522"/>
                    <a:pt x="1342201" y="936721"/>
                    <a:pt x="1210256" y="1164081"/>
                  </a:cubicBezTo>
                  <a:cubicBezTo>
                    <a:pt x="1080586" y="1380073"/>
                    <a:pt x="903142" y="1534677"/>
                    <a:pt x="707499" y="1596064"/>
                  </a:cubicBezTo>
                  <a:cubicBezTo>
                    <a:pt x="511856" y="1534677"/>
                    <a:pt x="334413" y="1380073"/>
                    <a:pt x="207017" y="1164081"/>
                  </a:cubicBezTo>
                  <a:cubicBezTo>
                    <a:pt x="75072" y="936721"/>
                    <a:pt x="0" y="652522"/>
                    <a:pt x="0" y="361502"/>
                  </a:cubicBezTo>
                  <a:cubicBezTo>
                    <a:pt x="0" y="279652"/>
                    <a:pt x="6825" y="161425"/>
                    <a:pt x="15924" y="65934"/>
                  </a:cubicBezTo>
                  <a:cubicBezTo>
                    <a:pt x="100096" y="145510"/>
                    <a:pt x="213842" y="190982"/>
                    <a:pt x="332138" y="190982"/>
                  </a:cubicBezTo>
                  <a:cubicBezTo>
                    <a:pt x="482282" y="190982"/>
                    <a:pt x="621052" y="118227"/>
                    <a:pt x="709774" y="0"/>
                  </a:cubicBezTo>
                  <a:close/>
                </a:path>
              </a:pathLst>
            </a:custGeom>
            <a:solidFill>
              <a:schemeClr val="tx2"/>
            </a:solid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标题层"/>
            <p:cNvSpPr txBox="1"/>
            <p:nvPr/>
          </p:nvSpPr>
          <p:spPr bwMode="auto">
            <a:xfrm>
              <a:off x="3635896" y="2315656"/>
              <a:ext cx="617718" cy="380873"/>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9078">
                <a:defRPr/>
              </a:pPr>
              <a:r>
                <a:rPr lang="en-US" altLang="zh-CN" sz="2700" kern="0" dirty="0">
                  <a:solidFill>
                    <a:sysClr val="window" lastClr="FFFFFF"/>
                  </a:solidFill>
                  <a:latin typeface="Impact" pitchFamily="34" charset="0"/>
                  <a:ea typeface="微软雅黑" pitchFamily="34" charset="-122"/>
                  <a:cs typeface="Arial" panose="020B0604020202020204" pitchFamily="34" charset="0"/>
                </a:rPr>
                <a:t>06</a:t>
              </a:r>
              <a:endParaRPr lang="zh-CN" altLang="en-US" sz="2700" kern="0" dirty="0">
                <a:solidFill>
                  <a:sysClr val="window" lastClr="FFFFFF"/>
                </a:solidFill>
                <a:latin typeface="Impact" pitchFamily="34" charset="0"/>
                <a:ea typeface="微软雅黑" pitchFamily="34" charset="-122"/>
                <a:cs typeface="Arial" panose="020B0604020202020204" pitchFamily="34" charset="0"/>
              </a:endParaRPr>
            </a:p>
          </p:txBody>
        </p:sp>
      </p:grpSp>
      <p:grpSp>
        <p:nvGrpSpPr>
          <p:cNvPr id="22" name="组合 21"/>
          <p:cNvGrpSpPr/>
          <p:nvPr/>
        </p:nvGrpSpPr>
        <p:grpSpPr>
          <a:xfrm>
            <a:off x="4349732" y="3724456"/>
            <a:ext cx="1368109" cy="1213061"/>
            <a:chOff x="3364425" y="2869202"/>
            <a:chExt cx="1026215" cy="909796"/>
          </a:xfrm>
        </p:grpSpPr>
        <p:sp>
          <p:nvSpPr>
            <p:cNvPr id="23" name="Freeform 6"/>
            <p:cNvSpPr>
              <a:spLocks/>
            </p:cNvSpPr>
            <p:nvPr/>
          </p:nvSpPr>
          <p:spPr bwMode="auto">
            <a:xfrm rot="3600000" flipH="1" flipV="1">
              <a:off x="3422635" y="2810992"/>
              <a:ext cx="909796" cy="1026215"/>
            </a:xfrm>
            <a:custGeom>
              <a:avLst/>
              <a:gdLst/>
              <a:ahLst/>
              <a:cxnLst/>
              <a:rect l="l" t="t" r="r" b="b"/>
              <a:pathLst>
                <a:path w="1414998" h="1596064">
                  <a:moveTo>
                    <a:pt x="707499" y="288032"/>
                  </a:moveTo>
                  <a:cubicBezTo>
                    <a:pt x="647846" y="288032"/>
                    <a:pt x="599487" y="336391"/>
                    <a:pt x="599487" y="396044"/>
                  </a:cubicBezTo>
                  <a:cubicBezTo>
                    <a:pt x="599487" y="455697"/>
                    <a:pt x="647846" y="504056"/>
                    <a:pt x="707499" y="504056"/>
                  </a:cubicBezTo>
                  <a:cubicBezTo>
                    <a:pt x="767152" y="504056"/>
                    <a:pt x="815511" y="455697"/>
                    <a:pt x="815511" y="396044"/>
                  </a:cubicBezTo>
                  <a:cubicBezTo>
                    <a:pt x="815511" y="336391"/>
                    <a:pt x="767152" y="288032"/>
                    <a:pt x="707499" y="288032"/>
                  </a:cubicBezTo>
                  <a:close/>
                  <a:moveTo>
                    <a:pt x="709774" y="0"/>
                  </a:moveTo>
                  <a:cubicBezTo>
                    <a:pt x="796221" y="118227"/>
                    <a:pt x="937266" y="190982"/>
                    <a:pt x="1085135" y="190982"/>
                  </a:cubicBezTo>
                  <a:cubicBezTo>
                    <a:pt x="1203431" y="190982"/>
                    <a:pt x="1314902" y="145510"/>
                    <a:pt x="1401349" y="65934"/>
                  </a:cubicBezTo>
                  <a:cubicBezTo>
                    <a:pt x="1410448" y="161425"/>
                    <a:pt x="1414998" y="281926"/>
                    <a:pt x="1414998" y="361502"/>
                  </a:cubicBezTo>
                  <a:cubicBezTo>
                    <a:pt x="1414998" y="652522"/>
                    <a:pt x="1342201" y="936721"/>
                    <a:pt x="1210256" y="1164081"/>
                  </a:cubicBezTo>
                  <a:cubicBezTo>
                    <a:pt x="1080586" y="1380073"/>
                    <a:pt x="903142" y="1534677"/>
                    <a:pt x="707499" y="1596064"/>
                  </a:cubicBezTo>
                  <a:cubicBezTo>
                    <a:pt x="511856" y="1534677"/>
                    <a:pt x="334413" y="1380073"/>
                    <a:pt x="207017" y="1164081"/>
                  </a:cubicBezTo>
                  <a:cubicBezTo>
                    <a:pt x="75072" y="936721"/>
                    <a:pt x="0" y="652522"/>
                    <a:pt x="0" y="361502"/>
                  </a:cubicBezTo>
                  <a:cubicBezTo>
                    <a:pt x="0" y="279652"/>
                    <a:pt x="6825" y="161425"/>
                    <a:pt x="15924" y="65934"/>
                  </a:cubicBezTo>
                  <a:cubicBezTo>
                    <a:pt x="100096" y="145510"/>
                    <a:pt x="213842" y="190982"/>
                    <a:pt x="332138" y="190982"/>
                  </a:cubicBezTo>
                  <a:cubicBezTo>
                    <a:pt x="482282" y="190982"/>
                    <a:pt x="621052" y="118227"/>
                    <a:pt x="709774" y="0"/>
                  </a:cubicBezTo>
                  <a:close/>
                </a:path>
              </a:pathLst>
            </a:custGeom>
            <a:solidFill>
              <a:schemeClr val="accent1"/>
            </a:solid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标题层"/>
            <p:cNvSpPr txBox="1"/>
            <p:nvPr/>
          </p:nvSpPr>
          <p:spPr bwMode="auto">
            <a:xfrm>
              <a:off x="3635896" y="3059045"/>
              <a:ext cx="617718" cy="380873"/>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9078">
                <a:defRPr/>
              </a:pPr>
              <a:r>
                <a:rPr lang="en-US" altLang="zh-CN" sz="2700" kern="0" dirty="0">
                  <a:solidFill>
                    <a:sysClr val="window" lastClr="FFFFFF"/>
                  </a:solidFill>
                  <a:latin typeface="Impact" pitchFamily="34" charset="0"/>
                  <a:ea typeface="微软雅黑" pitchFamily="34" charset="-122"/>
                  <a:cs typeface="Arial" panose="020B0604020202020204" pitchFamily="34" charset="0"/>
                </a:rPr>
                <a:t>05</a:t>
              </a:r>
              <a:endParaRPr lang="zh-CN" altLang="en-US" sz="2700" kern="0" dirty="0">
                <a:solidFill>
                  <a:sysClr val="window" lastClr="FFFFFF"/>
                </a:solidFill>
                <a:latin typeface="Impact" pitchFamily="34" charset="0"/>
                <a:ea typeface="微软雅黑" pitchFamily="34" charset="-122"/>
                <a:cs typeface="Arial" panose="020B0604020202020204" pitchFamily="34" charset="0"/>
              </a:endParaRPr>
            </a:p>
          </p:txBody>
        </p:sp>
      </p:grpSp>
      <p:grpSp>
        <p:nvGrpSpPr>
          <p:cNvPr id="25" name="组合 24"/>
          <p:cNvGrpSpPr/>
          <p:nvPr/>
        </p:nvGrpSpPr>
        <p:grpSpPr>
          <a:xfrm>
            <a:off x="5611910" y="3257306"/>
            <a:ext cx="985669" cy="985796"/>
            <a:chOff x="4233090" y="2457269"/>
            <a:chExt cx="787065" cy="787065"/>
          </a:xfrm>
        </p:grpSpPr>
        <p:sp>
          <p:nvSpPr>
            <p:cNvPr id="26" name="椭圆 25"/>
            <p:cNvSpPr/>
            <p:nvPr/>
          </p:nvSpPr>
          <p:spPr>
            <a:xfrm rot="20170909">
              <a:off x="4233090" y="2457269"/>
              <a:ext cx="787065" cy="787065"/>
            </a:xfrm>
            <a:prstGeom prst="ellipse">
              <a:avLst/>
            </a:prstGeom>
            <a:gradFill flip="none" rotWithShape="1">
              <a:gsLst>
                <a:gs pos="0">
                  <a:sysClr val="window" lastClr="FFFFFF"/>
                </a:gs>
                <a:gs pos="100000">
                  <a:sysClr val="window" lastClr="FFFFFF">
                    <a:lumMod val="85000"/>
                  </a:sysClr>
                </a:gs>
              </a:gsLst>
              <a:lin ang="18900000" scaled="1"/>
              <a:tileRect/>
            </a:gradFill>
            <a:ln w="12700" cap="flat" cmpd="sng" algn="ctr">
              <a:solidFill>
                <a:sysClr val="window" lastClr="FFFFFF"/>
              </a:solidFill>
              <a:prstDash val="solid"/>
            </a:ln>
            <a:effectLst>
              <a:outerShdw blurRad="152400" dist="63500" dir="8100000" algn="tr" rotWithShape="0">
                <a:prstClr val="black">
                  <a:alpha val="26000"/>
                </a:prstClr>
              </a:outerShdw>
            </a:effectLst>
          </p:spPr>
          <p:txBody>
            <a:bodyPr rtlCol="0" anchor="ctr"/>
            <a:lstStyle/>
            <a:p>
              <a:pPr algn="ctr" defTabSz="1219078" fontAlgn="base">
                <a:spcBef>
                  <a:spcPct val="0"/>
                </a:spcBef>
                <a:spcAft>
                  <a:spcPct val="0"/>
                </a:spcAft>
                <a:defRPr/>
              </a:pPr>
              <a:endParaRPr lang="zh-CN" altLang="en-US" sz="2400" kern="0">
                <a:solidFill>
                  <a:prstClr val="black"/>
                </a:solidFill>
                <a:latin typeface="Calibri"/>
                <a:ea typeface="宋体"/>
              </a:endParaRPr>
            </a:p>
          </p:txBody>
        </p:sp>
        <p:sp>
          <p:nvSpPr>
            <p:cNvPr id="27" name="Freeform 6"/>
            <p:cNvSpPr>
              <a:spLocks noChangeAspect="1" noEditPoints="1"/>
            </p:cNvSpPr>
            <p:nvPr/>
          </p:nvSpPr>
          <p:spPr bwMode="auto">
            <a:xfrm>
              <a:off x="4342236" y="2663169"/>
              <a:ext cx="547033" cy="445373"/>
            </a:xfrm>
            <a:custGeom>
              <a:avLst/>
              <a:gdLst>
                <a:gd name="T0" fmla="*/ 36 w 113"/>
                <a:gd name="T1" fmla="*/ 11 h 86"/>
                <a:gd name="T2" fmla="*/ 106 w 113"/>
                <a:gd name="T3" fmla="*/ 32 h 86"/>
                <a:gd name="T4" fmla="*/ 102 w 113"/>
                <a:gd name="T5" fmla="*/ 35 h 86"/>
                <a:gd name="T6" fmla="*/ 99 w 113"/>
                <a:gd name="T7" fmla="*/ 39 h 86"/>
                <a:gd name="T8" fmla="*/ 95 w 113"/>
                <a:gd name="T9" fmla="*/ 43 h 86"/>
                <a:gd name="T10" fmla="*/ 91 w 113"/>
                <a:gd name="T11" fmla="*/ 86 h 86"/>
                <a:gd name="T12" fmla="*/ 91 w 113"/>
                <a:gd name="T13" fmla="*/ 47 h 86"/>
                <a:gd name="T14" fmla="*/ 81 w 113"/>
                <a:gd name="T15" fmla="*/ 86 h 86"/>
                <a:gd name="T16" fmla="*/ 77 w 113"/>
                <a:gd name="T17" fmla="*/ 59 h 86"/>
                <a:gd name="T18" fmla="*/ 74 w 113"/>
                <a:gd name="T19" fmla="*/ 56 h 86"/>
                <a:gd name="T20" fmla="*/ 70 w 113"/>
                <a:gd name="T21" fmla="*/ 86 h 86"/>
                <a:gd name="T22" fmla="*/ 70 w 113"/>
                <a:gd name="T23" fmla="*/ 54 h 86"/>
                <a:gd name="T24" fmla="*/ 59 w 113"/>
                <a:gd name="T25" fmla="*/ 86 h 86"/>
                <a:gd name="T26" fmla="*/ 56 w 113"/>
                <a:gd name="T27" fmla="*/ 65 h 86"/>
                <a:gd name="T28" fmla="*/ 52 w 113"/>
                <a:gd name="T29" fmla="*/ 68 h 86"/>
                <a:gd name="T30" fmla="*/ 48 w 113"/>
                <a:gd name="T31" fmla="*/ 86 h 86"/>
                <a:gd name="T32" fmla="*/ 48 w 113"/>
                <a:gd name="T33" fmla="*/ 71 h 86"/>
                <a:gd name="T34" fmla="*/ 38 w 113"/>
                <a:gd name="T35" fmla="*/ 86 h 86"/>
                <a:gd name="T36" fmla="*/ 34 w 113"/>
                <a:gd name="T37" fmla="*/ 70 h 86"/>
                <a:gd name="T38" fmla="*/ 31 w 113"/>
                <a:gd name="T39" fmla="*/ 67 h 86"/>
                <a:gd name="T40" fmla="*/ 27 w 113"/>
                <a:gd name="T41" fmla="*/ 86 h 86"/>
                <a:gd name="T42" fmla="*/ 27 w 113"/>
                <a:gd name="T43" fmla="*/ 67 h 86"/>
                <a:gd name="T44" fmla="*/ 16 w 113"/>
                <a:gd name="T45" fmla="*/ 86 h 86"/>
                <a:gd name="T46" fmla="*/ 5 w 113"/>
                <a:gd name="T47" fmla="*/ 79 h 86"/>
                <a:gd name="T48" fmla="*/ 2 w 113"/>
                <a:gd name="T49" fmla="*/ 76 h 86"/>
                <a:gd name="T50" fmla="*/ 0 w 113"/>
                <a:gd name="T51" fmla="*/ 58 h 86"/>
                <a:gd name="T52" fmla="*/ 38 w 113"/>
                <a:gd name="T53" fmla="*/ 64 h 86"/>
                <a:gd name="T54" fmla="*/ 70 w 113"/>
                <a:gd name="T55" fmla="*/ 45 h 86"/>
                <a:gd name="T56" fmla="*/ 82 w 113"/>
                <a:gd name="T57" fmla="*/ 46 h 86"/>
                <a:gd name="T58" fmla="*/ 111 w 113"/>
                <a:gd name="T59" fmla="*/ 13 h 86"/>
                <a:gd name="T60" fmla="*/ 89 w 113"/>
                <a:gd name="T61" fmla="*/ 10 h 86"/>
                <a:gd name="T62" fmla="*/ 74 w 113"/>
                <a:gd name="T63" fmla="*/ 31 h 86"/>
                <a:gd name="T64" fmla="*/ 42 w 113"/>
                <a:gd name="T65" fmla="*/ 49 h 86"/>
                <a:gd name="T66" fmla="*/ 25 w 113"/>
                <a:gd name="T67" fmla="*/ 43 h 86"/>
                <a:gd name="T68" fmla="*/ 13 w 113"/>
                <a:gd name="T69" fmla="*/ 86 h 86"/>
                <a:gd name="T70" fmla="*/ 13 w 113"/>
                <a:gd name="T71" fmla="*/ 75 h 86"/>
                <a:gd name="T72" fmla="*/ 31 w 113"/>
                <a:gd name="T73" fmla="*/ 12 h 86"/>
                <a:gd name="T74" fmla="*/ 49 w 113"/>
                <a:gd name="T75" fmla="*/ 19 h 86"/>
                <a:gd name="T76" fmla="*/ 39 w 113"/>
                <a:gd name="T77" fmla="*/ 19 h 86"/>
                <a:gd name="T78" fmla="*/ 43 w 113"/>
                <a:gd name="T79" fmla="*/ 44 h 86"/>
                <a:gd name="T80" fmla="*/ 34 w 113"/>
                <a:gd name="T81" fmla="*/ 31 h 86"/>
                <a:gd name="T82" fmla="*/ 20 w 113"/>
                <a:gd name="T83" fmla="*/ 38 h 86"/>
                <a:gd name="T84" fmla="*/ 30 w 113"/>
                <a:gd name="T85" fmla="*/ 17 h 86"/>
                <a:gd name="T86" fmla="*/ 21 w 113"/>
                <a:gd name="T87" fmla="*/ 2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chemeClr val="tx2"/>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grpSp>
      <p:sp>
        <p:nvSpPr>
          <p:cNvPr id="28" name="矩形 27"/>
          <p:cNvSpPr/>
          <p:nvPr/>
        </p:nvSpPr>
        <p:spPr>
          <a:xfrm>
            <a:off x="4760906" y="1196752"/>
            <a:ext cx="2687674" cy="738664"/>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cxnSp>
        <p:nvCxnSpPr>
          <p:cNvPr id="29" name="直接连接符 28"/>
          <p:cNvCxnSpPr/>
          <p:nvPr/>
        </p:nvCxnSpPr>
        <p:spPr>
          <a:xfrm>
            <a:off x="7423549" y="2983406"/>
            <a:ext cx="506379" cy="0"/>
          </a:xfrm>
          <a:prstGeom prst="line">
            <a:avLst/>
          </a:prstGeom>
          <a:noFill/>
          <a:ln w="9525" cap="flat" cmpd="sng" algn="ctr">
            <a:solidFill>
              <a:sysClr val="windowText" lastClr="000000"/>
            </a:solidFill>
            <a:prstDash val="sysDash"/>
            <a:headEnd type="oval"/>
            <a:tailEnd type="oval"/>
          </a:ln>
          <a:effectLst/>
        </p:spPr>
      </p:cxnSp>
      <p:sp>
        <p:nvSpPr>
          <p:cNvPr id="30" name="矩形 29"/>
          <p:cNvSpPr/>
          <p:nvPr/>
        </p:nvSpPr>
        <p:spPr>
          <a:xfrm>
            <a:off x="7956812" y="2614074"/>
            <a:ext cx="2687674" cy="738664"/>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cxnSp>
        <p:nvCxnSpPr>
          <p:cNvPr id="31" name="直接连接符 30"/>
          <p:cNvCxnSpPr/>
          <p:nvPr/>
        </p:nvCxnSpPr>
        <p:spPr>
          <a:xfrm>
            <a:off x="7423549" y="4511058"/>
            <a:ext cx="506379" cy="0"/>
          </a:xfrm>
          <a:prstGeom prst="line">
            <a:avLst/>
          </a:prstGeom>
          <a:noFill/>
          <a:ln w="9525" cap="flat" cmpd="sng" algn="ctr">
            <a:solidFill>
              <a:sysClr val="windowText" lastClr="000000"/>
            </a:solidFill>
            <a:prstDash val="sysDash"/>
            <a:headEnd type="oval"/>
            <a:tailEnd type="oval"/>
          </a:ln>
          <a:effectLst/>
        </p:spPr>
      </p:cxnSp>
      <p:sp>
        <p:nvSpPr>
          <p:cNvPr id="32" name="矩形 31"/>
          <p:cNvSpPr/>
          <p:nvPr/>
        </p:nvSpPr>
        <p:spPr>
          <a:xfrm>
            <a:off x="7956812" y="4141726"/>
            <a:ext cx="2687674" cy="738664"/>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33" name="矩形 32"/>
          <p:cNvSpPr/>
          <p:nvPr/>
        </p:nvSpPr>
        <p:spPr>
          <a:xfrm>
            <a:off x="4760906" y="5583821"/>
            <a:ext cx="2687674" cy="738664"/>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cxnSp>
        <p:nvCxnSpPr>
          <p:cNvPr id="34" name="直接连接符 33"/>
          <p:cNvCxnSpPr/>
          <p:nvPr/>
        </p:nvCxnSpPr>
        <p:spPr>
          <a:xfrm>
            <a:off x="4175763" y="3034206"/>
            <a:ext cx="548065" cy="0"/>
          </a:xfrm>
          <a:prstGeom prst="line">
            <a:avLst/>
          </a:prstGeom>
          <a:noFill/>
          <a:ln w="9525" cap="flat" cmpd="sng" algn="ctr">
            <a:solidFill>
              <a:sysClr val="windowText" lastClr="000000"/>
            </a:solidFill>
            <a:prstDash val="sysDash"/>
            <a:headEnd type="oval"/>
            <a:tailEnd type="oval"/>
          </a:ln>
          <a:effectLst/>
        </p:spPr>
      </p:cxnSp>
      <p:sp>
        <p:nvSpPr>
          <p:cNvPr id="35" name="矩形 34"/>
          <p:cNvSpPr/>
          <p:nvPr/>
        </p:nvSpPr>
        <p:spPr>
          <a:xfrm>
            <a:off x="1488088" y="2664785"/>
            <a:ext cx="2687674" cy="738664"/>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cxnSp>
        <p:nvCxnSpPr>
          <p:cNvPr id="36" name="直接连接符 35"/>
          <p:cNvCxnSpPr/>
          <p:nvPr/>
        </p:nvCxnSpPr>
        <p:spPr>
          <a:xfrm>
            <a:off x="4175763" y="4511058"/>
            <a:ext cx="548065" cy="0"/>
          </a:xfrm>
          <a:prstGeom prst="line">
            <a:avLst/>
          </a:prstGeom>
          <a:noFill/>
          <a:ln w="9525" cap="flat" cmpd="sng" algn="ctr">
            <a:solidFill>
              <a:sysClr val="windowText" lastClr="000000"/>
            </a:solidFill>
            <a:prstDash val="sysDash"/>
            <a:headEnd type="oval"/>
            <a:tailEnd type="oval"/>
          </a:ln>
          <a:effectLst/>
        </p:spPr>
      </p:cxnSp>
      <p:sp>
        <p:nvSpPr>
          <p:cNvPr id="37" name="矩形 36"/>
          <p:cNvSpPr/>
          <p:nvPr/>
        </p:nvSpPr>
        <p:spPr>
          <a:xfrm>
            <a:off x="1488088" y="4141637"/>
            <a:ext cx="2687674" cy="738664"/>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ustDataLst>
      <p:tags r:id="rId1"/>
    </p:custDataLst>
    <p:extLst>
      <p:ext uri="{BB962C8B-B14F-4D97-AF65-F5344CB8AC3E}">
        <p14:creationId xmlns:p14="http://schemas.microsoft.com/office/powerpoint/2010/main" val="230726763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200" fill="hold"/>
                                            <p:tgtEl>
                                              <p:spTgt spid="25"/>
                                            </p:tgtEl>
                                            <p:attrNameLst>
                                              <p:attrName>ppt_w</p:attrName>
                                            </p:attrNameLst>
                                          </p:cBhvr>
                                          <p:tavLst>
                                            <p:tav tm="0">
                                              <p:val>
                                                <p:fltVal val="0"/>
                                              </p:val>
                                            </p:tav>
                                            <p:tav tm="100000">
                                              <p:val>
                                                <p:strVal val="#ppt_w"/>
                                              </p:val>
                                            </p:tav>
                                          </p:tavLst>
                                        </p:anim>
                                        <p:anim calcmode="lin" valueType="num">
                                          <p:cBhvr>
                                            <p:cTn id="8" dur="200" fill="hold"/>
                                            <p:tgtEl>
                                              <p:spTgt spid="25"/>
                                            </p:tgtEl>
                                            <p:attrNameLst>
                                              <p:attrName>ppt_h</p:attrName>
                                            </p:attrNameLst>
                                          </p:cBhvr>
                                          <p:tavLst>
                                            <p:tav tm="0">
                                              <p:val>
                                                <p:fltVal val="0"/>
                                              </p:val>
                                            </p:tav>
                                            <p:tav tm="100000">
                                              <p:val>
                                                <p:strVal val="#ppt_h"/>
                                              </p:val>
                                            </p:tav>
                                          </p:tavLst>
                                        </p:anim>
                                        <p:animEffect transition="in" filter="fade">
                                          <p:cBhvr>
                                            <p:cTn id="9" dur="200"/>
                                            <p:tgtEl>
                                              <p:spTgt spid="25"/>
                                            </p:tgtEl>
                                          </p:cBhvr>
                                        </p:animEffect>
                                      </p:childTnLst>
                                    </p:cTn>
                                  </p:par>
                                  <p:par>
                                    <p:cTn id="10" presetID="6" presetClass="emph" presetSubtype="0" autoRev="1" fill="hold" nodeType="withEffect">
                                      <p:stCondLst>
                                        <p:cond delay="150"/>
                                      </p:stCondLst>
                                      <p:childTnLst>
                                        <p:animScale>
                                          <p:cBhvr>
                                            <p:cTn id="11" dur="100" fill="hold"/>
                                            <p:tgtEl>
                                              <p:spTgt spid="25"/>
                                            </p:tgtEl>
                                          </p:cBhvr>
                                          <p:by x="130000" y="130000"/>
                                        </p:animScale>
                                      </p:childTnLst>
                                    </p:cTn>
                                  </p:par>
                                </p:childTnLst>
                              </p:cTn>
                            </p:par>
                            <p:par>
                              <p:cTn id="12" fill="hold">
                                <p:stCondLst>
                                  <p:cond delay="350"/>
                                </p:stCondLst>
                                <p:childTnLst>
                                  <p:par>
                                    <p:cTn id="13" presetID="2" presetClass="entr" presetSubtype="1" fill="hold" nodeType="afterEffect" p14:presetBounceEnd="52000">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14:bounceEnd="52000">
                                          <p:cBhvr additive="base">
                                            <p:cTn id="15" dur="500" fill="hold"/>
                                            <p:tgtEl>
                                              <p:spTgt spid="6"/>
                                            </p:tgtEl>
                                            <p:attrNameLst>
                                              <p:attrName>ppt_x</p:attrName>
                                            </p:attrNameLst>
                                          </p:cBhvr>
                                          <p:tavLst>
                                            <p:tav tm="0">
                                              <p:val>
                                                <p:strVal val="#ppt_x"/>
                                              </p:val>
                                            </p:tav>
                                            <p:tav tm="100000">
                                              <p:val>
                                                <p:strVal val="#ppt_x"/>
                                              </p:val>
                                            </p:tav>
                                          </p:tavLst>
                                        </p:anim>
                                        <p:anim calcmode="lin" valueType="num" p14:bounceEnd="52000">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3" fill="hold" nodeType="withEffect" p14:presetBounceEnd="52000">
                                      <p:stCondLst>
                                        <p:cond delay="250"/>
                                      </p:stCondLst>
                                      <p:childTnLst>
                                        <p:set>
                                          <p:cBhvr>
                                            <p:cTn id="18" dur="1" fill="hold">
                                              <p:stCondLst>
                                                <p:cond delay="0"/>
                                              </p:stCondLst>
                                            </p:cTn>
                                            <p:tgtEl>
                                              <p:spTgt spid="10"/>
                                            </p:tgtEl>
                                            <p:attrNameLst>
                                              <p:attrName>style.visibility</p:attrName>
                                            </p:attrNameLst>
                                          </p:cBhvr>
                                          <p:to>
                                            <p:strVal val="visible"/>
                                          </p:to>
                                        </p:set>
                                        <p:anim calcmode="lin" valueType="num" p14:bounceEnd="52000">
                                          <p:cBhvr additive="base">
                                            <p:cTn id="19" dur="500" fill="hold"/>
                                            <p:tgtEl>
                                              <p:spTgt spid="10"/>
                                            </p:tgtEl>
                                            <p:attrNameLst>
                                              <p:attrName>ppt_x</p:attrName>
                                            </p:attrNameLst>
                                          </p:cBhvr>
                                          <p:tavLst>
                                            <p:tav tm="0">
                                              <p:val>
                                                <p:strVal val="1+#ppt_w/2"/>
                                              </p:val>
                                            </p:tav>
                                            <p:tav tm="100000">
                                              <p:val>
                                                <p:strVal val="#ppt_x"/>
                                              </p:val>
                                            </p:tav>
                                          </p:tavLst>
                                        </p:anim>
                                        <p:anim calcmode="lin" valueType="num" p14:bounceEnd="52000">
                                          <p:cBhvr additive="base">
                                            <p:cTn id="20" dur="500" fill="hold"/>
                                            <p:tgtEl>
                                              <p:spTgt spid="10"/>
                                            </p:tgtEl>
                                            <p:attrNameLst>
                                              <p:attrName>ppt_y</p:attrName>
                                            </p:attrNameLst>
                                          </p:cBhvr>
                                          <p:tavLst>
                                            <p:tav tm="0">
                                              <p:val>
                                                <p:strVal val="0-#ppt_h/2"/>
                                              </p:val>
                                            </p:tav>
                                            <p:tav tm="100000">
                                              <p:val>
                                                <p:strVal val="#ppt_y"/>
                                              </p:val>
                                            </p:tav>
                                          </p:tavLst>
                                        </p:anim>
                                      </p:childTnLst>
                                    </p:cTn>
                                  </p:par>
                                  <p:par>
                                    <p:cTn id="21" presetID="2" presetClass="entr" presetSubtype="6" fill="hold" nodeType="withEffect" p14:presetBounceEnd="52000">
                                      <p:stCondLst>
                                        <p:cond delay="450"/>
                                      </p:stCondLst>
                                      <p:childTnLst>
                                        <p:set>
                                          <p:cBhvr>
                                            <p:cTn id="22" dur="1" fill="hold">
                                              <p:stCondLst>
                                                <p:cond delay="0"/>
                                              </p:stCondLst>
                                            </p:cTn>
                                            <p:tgtEl>
                                              <p:spTgt spid="13"/>
                                            </p:tgtEl>
                                            <p:attrNameLst>
                                              <p:attrName>style.visibility</p:attrName>
                                            </p:attrNameLst>
                                          </p:cBhvr>
                                          <p:to>
                                            <p:strVal val="visible"/>
                                          </p:to>
                                        </p:set>
                                        <p:anim calcmode="lin" valueType="num" p14:bounceEnd="52000">
                                          <p:cBhvr additive="base">
                                            <p:cTn id="23" dur="500" fill="hold"/>
                                            <p:tgtEl>
                                              <p:spTgt spid="13"/>
                                            </p:tgtEl>
                                            <p:attrNameLst>
                                              <p:attrName>ppt_x</p:attrName>
                                            </p:attrNameLst>
                                          </p:cBhvr>
                                          <p:tavLst>
                                            <p:tav tm="0">
                                              <p:val>
                                                <p:strVal val="1+#ppt_w/2"/>
                                              </p:val>
                                            </p:tav>
                                            <p:tav tm="100000">
                                              <p:val>
                                                <p:strVal val="#ppt_x"/>
                                              </p:val>
                                            </p:tav>
                                          </p:tavLst>
                                        </p:anim>
                                        <p:anim calcmode="lin" valueType="num" p14:bounceEnd="52000">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14:presetBounceEnd="52000">
                                      <p:stCondLst>
                                        <p:cond delay="650"/>
                                      </p:stCondLst>
                                      <p:childTnLst>
                                        <p:set>
                                          <p:cBhvr>
                                            <p:cTn id="26" dur="1" fill="hold">
                                              <p:stCondLst>
                                                <p:cond delay="0"/>
                                              </p:stCondLst>
                                            </p:cTn>
                                            <p:tgtEl>
                                              <p:spTgt spid="16"/>
                                            </p:tgtEl>
                                            <p:attrNameLst>
                                              <p:attrName>style.visibility</p:attrName>
                                            </p:attrNameLst>
                                          </p:cBhvr>
                                          <p:to>
                                            <p:strVal val="visible"/>
                                          </p:to>
                                        </p:set>
                                        <p:anim calcmode="lin" valueType="num" p14:bounceEnd="52000">
                                          <p:cBhvr additive="base">
                                            <p:cTn id="27" dur="500" fill="hold"/>
                                            <p:tgtEl>
                                              <p:spTgt spid="16"/>
                                            </p:tgtEl>
                                            <p:attrNameLst>
                                              <p:attrName>ppt_x</p:attrName>
                                            </p:attrNameLst>
                                          </p:cBhvr>
                                          <p:tavLst>
                                            <p:tav tm="0">
                                              <p:val>
                                                <p:strVal val="#ppt_x"/>
                                              </p:val>
                                            </p:tav>
                                            <p:tav tm="100000">
                                              <p:val>
                                                <p:strVal val="#ppt_x"/>
                                              </p:val>
                                            </p:tav>
                                          </p:tavLst>
                                        </p:anim>
                                        <p:anim calcmode="lin" valueType="num" p14:bounceEnd="52000">
                                          <p:cBhvr additive="base">
                                            <p:cTn id="28" dur="500" fill="hold"/>
                                            <p:tgtEl>
                                              <p:spTgt spid="16"/>
                                            </p:tgtEl>
                                            <p:attrNameLst>
                                              <p:attrName>ppt_y</p:attrName>
                                            </p:attrNameLst>
                                          </p:cBhvr>
                                          <p:tavLst>
                                            <p:tav tm="0">
                                              <p:val>
                                                <p:strVal val="1+#ppt_h/2"/>
                                              </p:val>
                                            </p:tav>
                                            <p:tav tm="100000">
                                              <p:val>
                                                <p:strVal val="#ppt_y"/>
                                              </p:val>
                                            </p:tav>
                                          </p:tavLst>
                                        </p:anim>
                                      </p:childTnLst>
                                    </p:cTn>
                                  </p:par>
                                  <p:par>
                                    <p:cTn id="29" presetID="2" presetClass="entr" presetSubtype="12" fill="hold" nodeType="withEffect" p14:presetBounceEnd="52000">
                                      <p:stCondLst>
                                        <p:cond delay="850"/>
                                      </p:stCondLst>
                                      <p:childTnLst>
                                        <p:set>
                                          <p:cBhvr>
                                            <p:cTn id="30" dur="1" fill="hold">
                                              <p:stCondLst>
                                                <p:cond delay="0"/>
                                              </p:stCondLst>
                                            </p:cTn>
                                            <p:tgtEl>
                                              <p:spTgt spid="22"/>
                                            </p:tgtEl>
                                            <p:attrNameLst>
                                              <p:attrName>style.visibility</p:attrName>
                                            </p:attrNameLst>
                                          </p:cBhvr>
                                          <p:to>
                                            <p:strVal val="visible"/>
                                          </p:to>
                                        </p:set>
                                        <p:anim calcmode="lin" valueType="num" p14:bounceEnd="52000">
                                          <p:cBhvr additive="base">
                                            <p:cTn id="31" dur="500" fill="hold"/>
                                            <p:tgtEl>
                                              <p:spTgt spid="22"/>
                                            </p:tgtEl>
                                            <p:attrNameLst>
                                              <p:attrName>ppt_x</p:attrName>
                                            </p:attrNameLst>
                                          </p:cBhvr>
                                          <p:tavLst>
                                            <p:tav tm="0">
                                              <p:val>
                                                <p:strVal val="0-#ppt_w/2"/>
                                              </p:val>
                                            </p:tav>
                                            <p:tav tm="100000">
                                              <p:val>
                                                <p:strVal val="#ppt_x"/>
                                              </p:val>
                                            </p:tav>
                                          </p:tavLst>
                                        </p:anim>
                                        <p:anim calcmode="lin" valueType="num" p14:bounceEnd="52000">
                                          <p:cBhvr additive="base">
                                            <p:cTn id="32" dur="500" fill="hold"/>
                                            <p:tgtEl>
                                              <p:spTgt spid="22"/>
                                            </p:tgtEl>
                                            <p:attrNameLst>
                                              <p:attrName>ppt_y</p:attrName>
                                            </p:attrNameLst>
                                          </p:cBhvr>
                                          <p:tavLst>
                                            <p:tav tm="0">
                                              <p:val>
                                                <p:strVal val="1+#ppt_h/2"/>
                                              </p:val>
                                            </p:tav>
                                            <p:tav tm="100000">
                                              <p:val>
                                                <p:strVal val="#ppt_y"/>
                                              </p:val>
                                            </p:tav>
                                          </p:tavLst>
                                        </p:anim>
                                      </p:childTnLst>
                                    </p:cTn>
                                  </p:par>
                                  <p:par>
                                    <p:cTn id="33" presetID="2" presetClass="entr" presetSubtype="9" fill="hold" nodeType="withEffect" p14:presetBounceEnd="52000">
                                      <p:stCondLst>
                                        <p:cond delay="1050"/>
                                      </p:stCondLst>
                                      <p:childTnLst>
                                        <p:set>
                                          <p:cBhvr>
                                            <p:cTn id="34" dur="1" fill="hold">
                                              <p:stCondLst>
                                                <p:cond delay="0"/>
                                              </p:stCondLst>
                                            </p:cTn>
                                            <p:tgtEl>
                                              <p:spTgt spid="19"/>
                                            </p:tgtEl>
                                            <p:attrNameLst>
                                              <p:attrName>style.visibility</p:attrName>
                                            </p:attrNameLst>
                                          </p:cBhvr>
                                          <p:to>
                                            <p:strVal val="visible"/>
                                          </p:to>
                                        </p:set>
                                        <p:anim calcmode="lin" valueType="num" p14:bounceEnd="52000">
                                          <p:cBhvr additive="base">
                                            <p:cTn id="35" dur="500" fill="hold"/>
                                            <p:tgtEl>
                                              <p:spTgt spid="19"/>
                                            </p:tgtEl>
                                            <p:attrNameLst>
                                              <p:attrName>ppt_x</p:attrName>
                                            </p:attrNameLst>
                                          </p:cBhvr>
                                          <p:tavLst>
                                            <p:tav tm="0">
                                              <p:val>
                                                <p:strVal val="0-#ppt_w/2"/>
                                              </p:val>
                                            </p:tav>
                                            <p:tav tm="100000">
                                              <p:val>
                                                <p:strVal val="#ppt_x"/>
                                              </p:val>
                                            </p:tav>
                                          </p:tavLst>
                                        </p:anim>
                                        <p:anim calcmode="lin" valueType="num" p14:bounceEnd="52000">
                                          <p:cBhvr additive="base">
                                            <p:cTn id="36" dur="500" fill="hold"/>
                                            <p:tgtEl>
                                              <p:spTgt spid="19"/>
                                            </p:tgtEl>
                                            <p:attrNameLst>
                                              <p:attrName>ppt_y</p:attrName>
                                            </p:attrNameLst>
                                          </p:cBhvr>
                                          <p:tavLst>
                                            <p:tav tm="0">
                                              <p:val>
                                                <p:strVal val="0-#ppt_h/2"/>
                                              </p:val>
                                            </p:tav>
                                            <p:tav tm="100000">
                                              <p:val>
                                                <p:strVal val="#ppt_y"/>
                                              </p:val>
                                            </p:tav>
                                          </p:tavLst>
                                        </p:anim>
                                      </p:childTnLst>
                                    </p:cTn>
                                  </p:par>
                                </p:childTnLst>
                              </p:cTn>
                            </p:par>
                            <p:par>
                              <p:cTn id="37" fill="hold">
                                <p:stCondLst>
                                  <p:cond delay="1900"/>
                                </p:stCondLst>
                                <p:childTnLst>
                                  <p:par>
                                    <p:cTn id="38" presetID="2" presetClass="entr" presetSubtype="1" fill="hold" grpId="0" nodeType="afterEffect" p14:presetBounceEnd="56667">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14:bounceEnd="56667">
                                          <p:cBhvr additive="base">
                                            <p:cTn id="40" dur="300" fill="hold"/>
                                            <p:tgtEl>
                                              <p:spTgt spid="28"/>
                                            </p:tgtEl>
                                            <p:attrNameLst>
                                              <p:attrName>ppt_x</p:attrName>
                                            </p:attrNameLst>
                                          </p:cBhvr>
                                          <p:tavLst>
                                            <p:tav tm="0">
                                              <p:val>
                                                <p:strVal val="#ppt_x"/>
                                              </p:val>
                                            </p:tav>
                                            <p:tav tm="100000">
                                              <p:val>
                                                <p:strVal val="#ppt_x"/>
                                              </p:val>
                                            </p:tav>
                                          </p:tavLst>
                                        </p:anim>
                                        <p:anim calcmode="lin" valueType="num" p14:bounceEnd="56667">
                                          <p:cBhvr additive="base">
                                            <p:cTn id="41" dur="300" fill="hold"/>
                                            <p:tgtEl>
                                              <p:spTgt spid="28"/>
                                            </p:tgtEl>
                                            <p:attrNameLst>
                                              <p:attrName>ppt_y</p:attrName>
                                            </p:attrNameLst>
                                          </p:cBhvr>
                                          <p:tavLst>
                                            <p:tav tm="0">
                                              <p:val>
                                                <p:strVal val="0-#ppt_h/2"/>
                                              </p:val>
                                            </p:tav>
                                            <p:tav tm="100000">
                                              <p:val>
                                                <p:strVal val="#ppt_y"/>
                                              </p:val>
                                            </p:tav>
                                          </p:tavLst>
                                        </p:anim>
                                      </p:childTnLst>
                                    </p:cTn>
                                  </p:par>
                                </p:childTnLst>
                              </p:cTn>
                            </p:par>
                            <p:par>
                              <p:cTn id="42" fill="hold">
                                <p:stCondLst>
                                  <p:cond delay="2200"/>
                                </p:stCondLst>
                                <p:childTnLst>
                                  <p:par>
                                    <p:cTn id="43" presetID="22" presetClass="entr" presetSubtype="2" fill="hold"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right)">
                                          <p:cBhvr>
                                            <p:cTn id="45" dur="300"/>
                                            <p:tgtEl>
                                              <p:spTgt spid="29"/>
                                            </p:tgtEl>
                                          </p:cBhvr>
                                        </p:animEffect>
                                      </p:childTnLst>
                                    </p:cTn>
                                  </p:par>
                                </p:childTnLst>
                              </p:cTn>
                            </p:par>
                            <p:par>
                              <p:cTn id="46" fill="hold">
                                <p:stCondLst>
                                  <p:cond delay="2500"/>
                                </p:stCondLst>
                                <p:childTnLst>
                                  <p:par>
                                    <p:cTn id="47" presetID="2" presetClass="entr" presetSubtype="2" fill="hold" grpId="0" nodeType="afterEffect" p14:presetBounceEnd="56667">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14:bounceEnd="56667">
                                          <p:cBhvr additive="base">
                                            <p:cTn id="49" dur="300" fill="hold"/>
                                            <p:tgtEl>
                                              <p:spTgt spid="30"/>
                                            </p:tgtEl>
                                            <p:attrNameLst>
                                              <p:attrName>ppt_x</p:attrName>
                                            </p:attrNameLst>
                                          </p:cBhvr>
                                          <p:tavLst>
                                            <p:tav tm="0">
                                              <p:val>
                                                <p:strVal val="1+#ppt_w/2"/>
                                              </p:val>
                                            </p:tav>
                                            <p:tav tm="100000">
                                              <p:val>
                                                <p:strVal val="#ppt_x"/>
                                              </p:val>
                                            </p:tav>
                                          </p:tavLst>
                                        </p:anim>
                                        <p:anim calcmode="lin" valueType="num" p14:bounceEnd="56667">
                                          <p:cBhvr additive="base">
                                            <p:cTn id="50" dur="300" fill="hold"/>
                                            <p:tgtEl>
                                              <p:spTgt spid="30"/>
                                            </p:tgtEl>
                                            <p:attrNameLst>
                                              <p:attrName>ppt_y</p:attrName>
                                            </p:attrNameLst>
                                          </p:cBhvr>
                                          <p:tavLst>
                                            <p:tav tm="0">
                                              <p:val>
                                                <p:strVal val="#ppt_y"/>
                                              </p:val>
                                            </p:tav>
                                            <p:tav tm="100000">
                                              <p:val>
                                                <p:strVal val="#ppt_y"/>
                                              </p:val>
                                            </p:tav>
                                          </p:tavLst>
                                        </p:anim>
                                      </p:childTnLst>
                                    </p:cTn>
                                  </p:par>
                                </p:childTnLst>
                              </p:cTn>
                            </p:par>
                            <p:par>
                              <p:cTn id="51" fill="hold">
                                <p:stCondLst>
                                  <p:cond delay="2800"/>
                                </p:stCondLst>
                                <p:childTnLst>
                                  <p:par>
                                    <p:cTn id="52" presetID="22" presetClass="entr" presetSubtype="2"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wipe(right)">
                                          <p:cBhvr>
                                            <p:cTn id="54" dur="300"/>
                                            <p:tgtEl>
                                              <p:spTgt spid="31"/>
                                            </p:tgtEl>
                                          </p:cBhvr>
                                        </p:animEffect>
                                      </p:childTnLst>
                                    </p:cTn>
                                  </p:par>
                                </p:childTnLst>
                              </p:cTn>
                            </p:par>
                            <p:par>
                              <p:cTn id="55" fill="hold">
                                <p:stCondLst>
                                  <p:cond delay="3100"/>
                                </p:stCondLst>
                                <p:childTnLst>
                                  <p:par>
                                    <p:cTn id="56" presetID="2" presetClass="entr" presetSubtype="2" fill="hold" grpId="0" nodeType="afterEffect" p14:presetBounceEnd="56667">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14:bounceEnd="56667">
                                          <p:cBhvr additive="base">
                                            <p:cTn id="58" dur="300" fill="hold"/>
                                            <p:tgtEl>
                                              <p:spTgt spid="32"/>
                                            </p:tgtEl>
                                            <p:attrNameLst>
                                              <p:attrName>ppt_x</p:attrName>
                                            </p:attrNameLst>
                                          </p:cBhvr>
                                          <p:tavLst>
                                            <p:tav tm="0">
                                              <p:val>
                                                <p:strVal val="1+#ppt_w/2"/>
                                              </p:val>
                                            </p:tav>
                                            <p:tav tm="100000">
                                              <p:val>
                                                <p:strVal val="#ppt_x"/>
                                              </p:val>
                                            </p:tav>
                                          </p:tavLst>
                                        </p:anim>
                                        <p:anim calcmode="lin" valueType="num" p14:bounceEnd="56667">
                                          <p:cBhvr additive="base">
                                            <p:cTn id="59" dur="300" fill="hold"/>
                                            <p:tgtEl>
                                              <p:spTgt spid="32"/>
                                            </p:tgtEl>
                                            <p:attrNameLst>
                                              <p:attrName>ppt_y</p:attrName>
                                            </p:attrNameLst>
                                          </p:cBhvr>
                                          <p:tavLst>
                                            <p:tav tm="0">
                                              <p:val>
                                                <p:strVal val="#ppt_y"/>
                                              </p:val>
                                            </p:tav>
                                            <p:tav tm="100000">
                                              <p:val>
                                                <p:strVal val="#ppt_y"/>
                                              </p:val>
                                            </p:tav>
                                          </p:tavLst>
                                        </p:anim>
                                      </p:childTnLst>
                                    </p:cTn>
                                  </p:par>
                                </p:childTnLst>
                              </p:cTn>
                            </p:par>
                            <p:par>
                              <p:cTn id="60" fill="hold">
                                <p:stCondLst>
                                  <p:cond delay="3400"/>
                                </p:stCondLst>
                                <p:childTnLst>
                                  <p:par>
                                    <p:cTn id="61" presetID="2" presetClass="entr" presetSubtype="4" fill="hold" grpId="0" nodeType="afterEffect" p14:presetBounceEnd="56667">
                                      <p:stCondLst>
                                        <p:cond delay="0"/>
                                      </p:stCondLst>
                                      <p:childTnLst>
                                        <p:set>
                                          <p:cBhvr>
                                            <p:cTn id="62" dur="1" fill="hold">
                                              <p:stCondLst>
                                                <p:cond delay="0"/>
                                              </p:stCondLst>
                                            </p:cTn>
                                            <p:tgtEl>
                                              <p:spTgt spid="33"/>
                                            </p:tgtEl>
                                            <p:attrNameLst>
                                              <p:attrName>style.visibility</p:attrName>
                                            </p:attrNameLst>
                                          </p:cBhvr>
                                          <p:to>
                                            <p:strVal val="visible"/>
                                          </p:to>
                                        </p:set>
                                        <p:anim calcmode="lin" valueType="num" p14:bounceEnd="56667">
                                          <p:cBhvr additive="base">
                                            <p:cTn id="63" dur="300" fill="hold"/>
                                            <p:tgtEl>
                                              <p:spTgt spid="33"/>
                                            </p:tgtEl>
                                            <p:attrNameLst>
                                              <p:attrName>ppt_x</p:attrName>
                                            </p:attrNameLst>
                                          </p:cBhvr>
                                          <p:tavLst>
                                            <p:tav tm="0">
                                              <p:val>
                                                <p:strVal val="#ppt_x"/>
                                              </p:val>
                                            </p:tav>
                                            <p:tav tm="100000">
                                              <p:val>
                                                <p:strVal val="#ppt_x"/>
                                              </p:val>
                                            </p:tav>
                                          </p:tavLst>
                                        </p:anim>
                                        <p:anim calcmode="lin" valueType="num" p14:bounceEnd="56667">
                                          <p:cBhvr additive="base">
                                            <p:cTn id="64" dur="300" fill="hold"/>
                                            <p:tgtEl>
                                              <p:spTgt spid="33"/>
                                            </p:tgtEl>
                                            <p:attrNameLst>
                                              <p:attrName>ppt_y</p:attrName>
                                            </p:attrNameLst>
                                          </p:cBhvr>
                                          <p:tavLst>
                                            <p:tav tm="0">
                                              <p:val>
                                                <p:strVal val="1+#ppt_h/2"/>
                                              </p:val>
                                            </p:tav>
                                            <p:tav tm="100000">
                                              <p:val>
                                                <p:strVal val="#ppt_y"/>
                                              </p:val>
                                            </p:tav>
                                          </p:tavLst>
                                        </p:anim>
                                      </p:childTnLst>
                                    </p:cTn>
                                  </p:par>
                                </p:childTnLst>
                              </p:cTn>
                            </p:par>
                            <p:par>
                              <p:cTn id="65" fill="hold">
                                <p:stCondLst>
                                  <p:cond delay="3700"/>
                                </p:stCondLst>
                                <p:childTnLst>
                                  <p:par>
                                    <p:cTn id="66" presetID="22" presetClass="entr" presetSubtype="2" fill="hold"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wipe(right)">
                                          <p:cBhvr>
                                            <p:cTn id="68" dur="300"/>
                                            <p:tgtEl>
                                              <p:spTgt spid="36"/>
                                            </p:tgtEl>
                                          </p:cBhvr>
                                        </p:animEffect>
                                      </p:childTnLst>
                                    </p:cTn>
                                  </p:par>
                                </p:childTnLst>
                              </p:cTn>
                            </p:par>
                            <p:par>
                              <p:cTn id="69" fill="hold">
                                <p:stCondLst>
                                  <p:cond delay="4000"/>
                                </p:stCondLst>
                                <p:childTnLst>
                                  <p:par>
                                    <p:cTn id="70" presetID="2" presetClass="entr" presetSubtype="8" fill="hold" grpId="0" nodeType="afterEffect" p14:presetBounceEnd="56667">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14:bounceEnd="56667">
                                          <p:cBhvr additive="base">
                                            <p:cTn id="72" dur="300" fill="hold"/>
                                            <p:tgtEl>
                                              <p:spTgt spid="37"/>
                                            </p:tgtEl>
                                            <p:attrNameLst>
                                              <p:attrName>ppt_x</p:attrName>
                                            </p:attrNameLst>
                                          </p:cBhvr>
                                          <p:tavLst>
                                            <p:tav tm="0">
                                              <p:val>
                                                <p:strVal val="0-#ppt_w/2"/>
                                              </p:val>
                                            </p:tav>
                                            <p:tav tm="100000">
                                              <p:val>
                                                <p:strVal val="#ppt_x"/>
                                              </p:val>
                                            </p:tav>
                                          </p:tavLst>
                                        </p:anim>
                                        <p:anim calcmode="lin" valueType="num" p14:bounceEnd="56667">
                                          <p:cBhvr additive="base">
                                            <p:cTn id="73" dur="300" fill="hold"/>
                                            <p:tgtEl>
                                              <p:spTgt spid="37"/>
                                            </p:tgtEl>
                                            <p:attrNameLst>
                                              <p:attrName>ppt_y</p:attrName>
                                            </p:attrNameLst>
                                          </p:cBhvr>
                                          <p:tavLst>
                                            <p:tav tm="0">
                                              <p:val>
                                                <p:strVal val="#ppt_y"/>
                                              </p:val>
                                            </p:tav>
                                            <p:tav tm="100000">
                                              <p:val>
                                                <p:strVal val="#ppt_y"/>
                                              </p:val>
                                            </p:tav>
                                          </p:tavLst>
                                        </p:anim>
                                      </p:childTnLst>
                                    </p:cTn>
                                  </p:par>
                                </p:childTnLst>
                              </p:cTn>
                            </p:par>
                            <p:par>
                              <p:cTn id="74" fill="hold">
                                <p:stCondLst>
                                  <p:cond delay="4300"/>
                                </p:stCondLst>
                                <p:childTnLst>
                                  <p:par>
                                    <p:cTn id="75" presetID="22" presetClass="entr" presetSubtype="2" fill="hold" nodeType="after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wipe(right)">
                                          <p:cBhvr>
                                            <p:cTn id="77" dur="300"/>
                                            <p:tgtEl>
                                              <p:spTgt spid="34"/>
                                            </p:tgtEl>
                                          </p:cBhvr>
                                        </p:animEffect>
                                      </p:childTnLst>
                                    </p:cTn>
                                  </p:par>
                                </p:childTnLst>
                              </p:cTn>
                            </p:par>
                            <p:par>
                              <p:cTn id="78" fill="hold">
                                <p:stCondLst>
                                  <p:cond delay="4600"/>
                                </p:stCondLst>
                                <p:childTnLst>
                                  <p:par>
                                    <p:cTn id="79" presetID="2" presetClass="entr" presetSubtype="8" fill="hold" grpId="0" nodeType="afterEffect" p14:presetBounceEnd="56667">
                                      <p:stCondLst>
                                        <p:cond delay="0"/>
                                      </p:stCondLst>
                                      <p:childTnLst>
                                        <p:set>
                                          <p:cBhvr>
                                            <p:cTn id="80" dur="1" fill="hold">
                                              <p:stCondLst>
                                                <p:cond delay="0"/>
                                              </p:stCondLst>
                                            </p:cTn>
                                            <p:tgtEl>
                                              <p:spTgt spid="35"/>
                                            </p:tgtEl>
                                            <p:attrNameLst>
                                              <p:attrName>style.visibility</p:attrName>
                                            </p:attrNameLst>
                                          </p:cBhvr>
                                          <p:to>
                                            <p:strVal val="visible"/>
                                          </p:to>
                                        </p:set>
                                        <p:anim calcmode="lin" valueType="num" p14:bounceEnd="56667">
                                          <p:cBhvr additive="base">
                                            <p:cTn id="81" dur="300" fill="hold"/>
                                            <p:tgtEl>
                                              <p:spTgt spid="35"/>
                                            </p:tgtEl>
                                            <p:attrNameLst>
                                              <p:attrName>ppt_x</p:attrName>
                                            </p:attrNameLst>
                                          </p:cBhvr>
                                          <p:tavLst>
                                            <p:tav tm="0">
                                              <p:val>
                                                <p:strVal val="0-#ppt_w/2"/>
                                              </p:val>
                                            </p:tav>
                                            <p:tav tm="100000">
                                              <p:val>
                                                <p:strVal val="#ppt_x"/>
                                              </p:val>
                                            </p:tav>
                                          </p:tavLst>
                                        </p:anim>
                                        <p:anim calcmode="lin" valueType="num" p14:bounceEnd="56667">
                                          <p:cBhvr additive="base">
                                            <p:cTn id="82" dur="3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p:bldP spid="32" grpId="0"/>
          <p:bldP spid="33" grpId="0"/>
          <p:bldP spid="35"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200" fill="hold"/>
                                            <p:tgtEl>
                                              <p:spTgt spid="25"/>
                                            </p:tgtEl>
                                            <p:attrNameLst>
                                              <p:attrName>ppt_w</p:attrName>
                                            </p:attrNameLst>
                                          </p:cBhvr>
                                          <p:tavLst>
                                            <p:tav tm="0">
                                              <p:val>
                                                <p:fltVal val="0"/>
                                              </p:val>
                                            </p:tav>
                                            <p:tav tm="100000">
                                              <p:val>
                                                <p:strVal val="#ppt_w"/>
                                              </p:val>
                                            </p:tav>
                                          </p:tavLst>
                                        </p:anim>
                                        <p:anim calcmode="lin" valueType="num">
                                          <p:cBhvr>
                                            <p:cTn id="8" dur="200" fill="hold"/>
                                            <p:tgtEl>
                                              <p:spTgt spid="25"/>
                                            </p:tgtEl>
                                            <p:attrNameLst>
                                              <p:attrName>ppt_h</p:attrName>
                                            </p:attrNameLst>
                                          </p:cBhvr>
                                          <p:tavLst>
                                            <p:tav tm="0">
                                              <p:val>
                                                <p:fltVal val="0"/>
                                              </p:val>
                                            </p:tav>
                                            <p:tav tm="100000">
                                              <p:val>
                                                <p:strVal val="#ppt_h"/>
                                              </p:val>
                                            </p:tav>
                                          </p:tavLst>
                                        </p:anim>
                                        <p:animEffect transition="in" filter="fade">
                                          <p:cBhvr>
                                            <p:cTn id="9" dur="200"/>
                                            <p:tgtEl>
                                              <p:spTgt spid="25"/>
                                            </p:tgtEl>
                                          </p:cBhvr>
                                        </p:animEffect>
                                      </p:childTnLst>
                                    </p:cTn>
                                  </p:par>
                                  <p:par>
                                    <p:cTn id="10" presetID="6" presetClass="emph" presetSubtype="0" autoRev="1" fill="hold" nodeType="withEffect">
                                      <p:stCondLst>
                                        <p:cond delay="150"/>
                                      </p:stCondLst>
                                      <p:childTnLst>
                                        <p:animScale>
                                          <p:cBhvr>
                                            <p:cTn id="11" dur="100" fill="hold"/>
                                            <p:tgtEl>
                                              <p:spTgt spid="25"/>
                                            </p:tgtEl>
                                          </p:cBhvr>
                                          <p:by x="130000" y="130000"/>
                                        </p:animScale>
                                      </p:childTnLst>
                                    </p:cTn>
                                  </p:par>
                                </p:childTnLst>
                              </p:cTn>
                            </p:par>
                            <p:par>
                              <p:cTn id="12" fill="hold">
                                <p:stCondLst>
                                  <p:cond delay="350"/>
                                </p:stCondLst>
                                <p:childTnLst>
                                  <p:par>
                                    <p:cTn id="13" presetID="2"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3" fill="hold" nodeType="withEffect">
                                      <p:stCondLst>
                                        <p:cond delay="2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par>
                                    <p:cTn id="21" presetID="2" presetClass="entr" presetSubtype="6" fill="hold" nodeType="withEffect">
                                      <p:stCondLst>
                                        <p:cond delay="45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65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par>
                                    <p:cTn id="29" presetID="2" presetClass="entr" presetSubtype="12" fill="hold" nodeType="withEffect">
                                      <p:stCondLst>
                                        <p:cond delay="85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0-#ppt_w/2"/>
                                              </p:val>
                                            </p:tav>
                                            <p:tav tm="100000">
                                              <p:val>
                                                <p:strVal val="#ppt_x"/>
                                              </p:val>
                                            </p:tav>
                                          </p:tavLst>
                                        </p:anim>
                                        <p:anim calcmode="lin" valueType="num">
                                          <p:cBhvr additive="base">
                                            <p:cTn id="32" dur="500" fill="hold"/>
                                            <p:tgtEl>
                                              <p:spTgt spid="22"/>
                                            </p:tgtEl>
                                            <p:attrNameLst>
                                              <p:attrName>ppt_y</p:attrName>
                                            </p:attrNameLst>
                                          </p:cBhvr>
                                          <p:tavLst>
                                            <p:tav tm="0">
                                              <p:val>
                                                <p:strVal val="1+#ppt_h/2"/>
                                              </p:val>
                                            </p:tav>
                                            <p:tav tm="100000">
                                              <p:val>
                                                <p:strVal val="#ppt_y"/>
                                              </p:val>
                                            </p:tav>
                                          </p:tavLst>
                                        </p:anim>
                                      </p:childTnLst>
                                    </p:cTn>
                                  </p:par>
                                  <p:par>
                                    <p:cTn id="33" presetID="2" presetClass="entr" presetSubtype="9" fill="hold" nodeType="withEffect">
                                      <p:stCondLst>
                                        <p:cond delay="105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0-#ppt_w/2"/>
                                              </p:val>
                                            </p:tav>
                                            <p:tav tm="100000">
                                              <p:val>
                                                <p:strVal val="#ppt_x"/>
                                              </p:val>
                                            </p:tav>
                                          </p:tavLst>
                                        </p:anim>
                                        <p:anim calcmode="lin" valueType="num">
                                          <p:cBhvr additive="base">
                                            <p:cTn id="36" dur="500" fill="hold"/>
                                            <p:tgtEl>
                                              <p:spTgt spid="19"/>
                                            </p:tgtEl>
                                            <p:attrNameLst>
                                              <p:attrName>ppt_y</p:attrName>
                                            </p:attrNameLst>
                                          </p:cBhvr>
                                          <p:tavLst>
                                            <p:tav tm="0">
                                              <p:val>
                                                <p:strVal val="0-#ppt_h/2"/>
                                              </p:val>
                                            </p:tav>
                                            <p:tav tm="100000">
                                              <p:val>
                                                <p:strVal val="#ppt_y"/>
                                              </p:val>
                                            </p:tav>
                                          </p:tavLst>
                                        </p:anim>
                                      </p:childTnLst>
                                    </p:cTn>
                                  </p:par>
                                </p:childTnLst>
                              </p:cTn>
                            </p:par>
                            <p:par>
                              <p:cTn id="37" fill="hold">
                                <p:stCondLst>
                                  <p:cond delay="1900"/>
                                </p:stCondLst>
                                <p:childTnLst>
                                  <p:par>
                                    <p:cTn id="38" presetID="2" presetClass="entr" presetSubtype="1" fill="hold" grpId="0" nodeType="after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300" fill="hold"/>
                                            <p:tgtEl>
                                              <p:spTgt spid="28"/>
                                            </p:tgtEl>
                                            <p:attrNameLst>
                                              <p:attrName>ppt_x</p:attrName>
                                            </p:attrNameLst>
                                          </p:cBhvr>
                                          <p:tavLst>
                                            <p:tav tm="0">
                                              <p:val>
                                                <p:strVal val="#ppt_x"/>
                                              </p:val>
                                            </p:tav>
                                            <p:tav tm="100000">
                                              <p:val>
                                                <p:strVal val="#ppt_x"/>
                                              </p:val>
                                            </p:tav>
                                          </p:tavLst>
                                        </p:anim>
                                        <p:anim calcmode="lin" valueType="num">
                                          <p:cBhvr additive="base">
                                            <p:cTn id="41" dur="300" fill="hold"/>
                                            <p:tgtEl>
                                              <p:spTgt spid="28"/>
                                            </p:tgtEl>
                                            <p:attrNameLst>
                                              <p:attrName>ppt_y</p:attrName>
                                            </p:attrNameLst>
                                          </p:cBhvr>
                                          <p:tavLst>
                                            <p:tav tm="0">
                                              <p:val>
                                                <p:strVal val="0-#ppt_h/2"/>
                                              </p:val>
                                            </p:tav>
                                            <p:tav tm="100000">
                                              <p:val>
                                                <p:strVal val="#ppt_y"/>
                                              </p:val>
                                            </p:tav>
                                          </p:tavLst>
                                        </p:anim>
                                      </p:childTnLst>
                                    </p:cTn>
                                  </p:par>
                                </p:childTnLst>
                              </p:cTn>
                            </p:par>
                            <p:par>
                              <p:cTn id="42" fill="hold">
                                <p:stCondLst>
                                  <p:cond delay="2200"/>
                                </p:stCondLst>
                                <p:childTnLst>
                                  <p:par>
                                    <p:cTn id="43" presetID="22" presetClass="entr" presetSubtype="2" fill="hold"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right)">
                                          <p:cBhvr>
                                            <p:cTn id="45" dur="300"/>
                                            <p:tgtEl>
                                              <p:spTgt spid="29"/>
                                            </p:tgtEl>
                                          </p:cBhvr>
                                        </p:animEffect>
                                      </p:childTnLst>
                                    </p:cTn>
                                  </p:par>
                                </p:childTnLst>
                              </p:cTn>
                            </p:par>
                            <p:par>
                              <p:cTn id="46" fill="hold">
                                <p:stCondLst>
                                  <p:cond delay="2500"/>
                                </p:stCondLst>
                                <p:childTnLst>
                                  <p:par>
                                    <p:cTn id="47" presetID="2" presetClass="entr" presetSubtype="2"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300" fill="hold"/>
                                            <p:tgtEl>
                                              <p:spTgt spid="30"/>
                                            </p:tgtEl>
                                            <p:attrNameLst>
                                              <p:attrName>ppt_x</p:attrName>
                                            </p:attrNameLst>
                                          </p:cBhvr>
                                          <p:tavLst>
                                            <p:tav tm="0">
                                              <p:val>
                                                <p:strVal val="1+#ppt_w/2"/>
                                              </p:val>
                                            </p:tav>
                                            <p:tav tm="100000">
                                              <p:val>
                                                <p:strVal val="#ppt_x"/>
                                              </p:val>
                                            </p:tav>
                                          </p:tavLst>
                                        </p:anim>
                                        <p:anim calcmode="lin" valueType="num">
                                          <p:cBhvr additive="base">
                                            <p:cTn id="50" dur="300" fill="hold"/>
                                            <p:tgtEl>
                                              <p:spTgt spid="30"/>
                                            </p:tgtEl>
                                            <p:attrNameLst>
                                              <p:attrName>ppt_y</p:attrName>
                                            </p:attrNameLst>
                                          </p:cBhvr>
                                          <p:tavLst>
                                            <p:tav tm="0">
                                              <p:val>
                                                <p:strVal val="#ppt_y"/>
                                              </p:val>
                                            </p:tav>
                                            <p:tav tm="100000">
                                              <p:val>
                                                <p:strVal val="#ppt_y"/>
                                              </p:val>
                                            </p:tav>
                                          </p:tavLst>
                                        </p:anim>
                                      </p:childTnLst>
                                    </p:cTn>
                                  </p:par>
                                </p:childTnLst>
                              </p:cTn>
                            </p:par>
                            <p:par>
                              <p:cTn id="51" fill="hold">
                                <p:stCondLst>
                                  <p:cond delay="2800"/>
                                </p:stCondLst>
                                <p:childTnLst>
                                  <p:par>
                                    <p:cTn id="52" presetID="22" presetClass="entr" presetSubtype="2"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wipe(right)">
                                          <p:cBhvr>
                                            <p:cTn id="54" dur="300"/>
                                            <p:tgtEl>
                                              <p:spTgt spid="31"/>
                                            </p:tgtEl>
                                          </p:cBhvr>
                                        </p:animEffect>
                                      </p:childTnLst>
                                    </p:cTn>
                                  </p:par>
                                </p:childTnLst>
                              </p:cTn>
                            </p:par>
                            <p:par>
                              <p:cTn id="55" fill="hold">
                                <p:stCondLst>
                                  <p:cond delay="3100"/>
                                </p:stCondLst>
                                <p:childTnLst>
                                  <p:par>
                                    <p:cTn id="56" presetID="2" presetClass="entr" presetSubtype="2" fill="hold" grpId="0" nodeType="afterEffect">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cBhvr additive="base">
                                            <p:cTn id="58" dur="300" fill="hold"/>
                                            <p:tgtEl>
                                              <p:spTgt spid="32"/>
                                            </p:tgtEl>
                                            <p:attrNameLst>
                                              <p:attrName>ppt_x</p:attrName>
                                            </p:attrNameLst>
                                          </p:cBhvr>
                                          <p:tavLst>
                                            <p:tav tm="0">
                                              <p:val>
                                                <p:strVal val="1+#ppt_w/2"/>
                                              </p:val>
                                            </p:tav>
                                            <p:tav tm="100000">
                                              <p:val>
                                                <p:strVal val="#ppt_x"/>
                                              </p:val>
                                            </p:tav>
                                          </p:tavLst>
                                        </p:anim>
                                        <p:anim calcmode="lin" valueType="num">
                                          <p:cBhvr additive="base">
                                            <p:cTn id="59" dur="300" fill="hold"/>
                                            <p:tgtEl>
                                              <p:spTgt spid="32"/>
                                            </p:tgtEl>
                                            <p:attrNameLst>
                                              <p:attrName>ppt_y</p:attrName>
                                            </p:attrNameLst>
                                          </p:cBhvr>
                                          <p:tavLst>
                                            <p:tav tm="0">
                                              <p:val>
                                                <p:strVal val="#ppt_y"/>
                                              </p:val>
                                            </p:tav>
                                            <p:tav tm="100000">
                                              <p:val>
                                                <p:strVal val="#ppt_y"/>
                                              </p:val>
                                            </p:tav>
                                          </p:tavLst>
                                        </p:anim>
                                      </p:childTnLst>
                                    </p:cTn>
                                  </p:par>
                                </p:childTnLst>
                              </p:cTn>
                            </p:par>
                            <p:par>
                              <p:cTn id="60" fill="hold">
                                <p:stCondLst>
                                  <p:cond delay="3400"/>
                                </p:stCondLst>
                                <p:childTnLst>
                                  <p:par>
                                    <p:cTn id="61" presetID="2" presetClass="entr" presetSubtype="4"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 calcmode="lin" valueType="num">
                                          <p:cBhvr additive="base">
                                            <p:cTn id="63" dur="300" fill="hold"/>
                                            <p:tgtEl>
                                              <p:spTgt spid="33"/>
                                            </p:tgtEl>
                                            <p:attrNameLst>
                                              <p:attrName>ppt_x</p:attrName>
                                            </p:attrNameLst>
                                          </p:cBhvr>
                                          <p:tavLst>
                                            <p:tav tm="0">
                                              <p:val>
                                                <p:strVal val="#ppt_x"/>
                                              </p:val>
                                            </p:tav>
                                            <p:tav tm="100000">
                                              <p:val>
                                                <p:strVal val="#ppt_x"/>
                                              </p:val>
                                            </p:tav>
                                          </p:tavLst>
                                        </p:anim>
                                        <p:anim calcmode="lin" valueType="num">
                                          <p:cBhvr additive="base">
                                            <p:cTn id="64" dur="300" fill="hold"/>
                                            <p:tgtEl>
                                              <p:spTgt spid="33"/>
                                            </p:tgtEl>
                                            <p:attrNameLst>
                                              <p:attrName>ppt_y</p:attrName>
                                            </p:attrNameLst>
                                          </p:cBhvr>
                                          <p:tavLst>
                                            <p:tav tm="0">
                                              <p:val>
                                                <p:strVal val="1+#ppt_h/2"/>
                                              </p:val>
                                            </p:tav>
                                            <p:tav tm="100000">
                                              <p:val>
                                                <p:strVal val="#ppt_y"/>
                                              </p:val>
                                            </p:tav>
                                          </p:tavLst>
                                        </p:anim>
                                      </p:childTnLst>
                                    </p:cTn>
                                  </p:par>
                                </p:childTnLst>
                              </p:cTn>
                            </p:par>
                            <p:par>
                              <p:cTn id="65" fill="hold">
                                <p:stCondLst>
                                  <p:cond delay="3700"/>
                                </p:stCondLst>
                                <p:childTnLst>
                                  <p:par>
                                    <p:cTn id="66" presetID="22" presetClass="entr" presetSubtype="2" fill="hold"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wipe(right)">
                                          <p:cBhvr>
                                            <p:cTn id="68" dur="300"/>
                                            <p:tgtEl>
                                              <p:spTgt spid="36"/>
                                            </p:tgtEl>
                                          </p:cBhvr>
                                        </p:animEffect>
                                      </p:childTnLst>
                                    </p:cTn>
                                  </p:par>
                                </p:childTnLst>
                              </p:cTn>
                            </p:par>
                            <p:par>
                              <p:cTn id="69" fill="hold">
                                <p:stCondLst>
                                  <p:cond delay="4000"/>
                                </p:stCondLst>
                                <p:childTnLst>
                                  <p:par>
                                    <p:cTn id="70" presetID="2" presetClass="entr" presetSubtype="8" fill="hold" grpId="0" nodeType="afterEffect">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cBhvr additive="base">
                                            <p:cTn id="72" dur="300" fill="hold"/>
                                            <p:tgtEl>
                                              <p:spTgt spid="37"/>
                                            </p:tgtEl>
                                            <p:attrNameLst>
                                              <p:attrName>ppt_x</p:attrName>
                                            </p:attrNameLst>
                                          </p:cBhvr>
                                          <p:tavLst>
                                            <p:tav tm="0">
                                              <p:val>
                                                <p:strVal val="0-#ppt_w/2"/>
                                              </p:val>
                                            </p:tav>
                                            <p:tav tm="100000">
                                              <p:val>
                                                <p:strVal val="#ppt_x"/>
                                              </p:val>
                                            </p:tav>
                                          </p:tavLst>
                                        </p:anim>
                                        <p:anim calcmode="lin" valueType="num">
                                          <p:cBhvr additive="base">
                                            <p:cTn id="73" dur="300" fill="hold"/>
                                            <p:tgtEl>
                                              <p:spTgt spid="37"/>
                                            </p:tgtEl>
                                            <p:attrNameLst>
                                              <p:attrName>ppt_y</p:attrName>
                                            </p:attrNameLst>
                                          </p:cBhvr>
                                          <p:tavLst>
                                            <p:tav tm="0">
                                              <p:val>
                                                <p:strVal val="#ppt_y"/>
                                              </p:val>
                                            </p:tav>
                                            <p:tav tm="100000">
                                              <p:val>
                                                <p:strVal val="#ppt_y"/>
                                              </p:val>
                                            </p:tav>
                                          </p:tavLst>
                                        </p:anim>
                                      </p:childTnLst>
                                    </p:cTn>
                                  </p:par>
                                </p:childTnLst>
                              </p:cTn>
                            </p:par>
                            <p:par>
                              <p:cTn id="74" fill="hold">
                                <p:stCondLst>
                                  <p:cond delay="4300"/>
                                </p:stCondLst>
                                <p:childTnLst>
                                  <p:par>
                                    <p:cTn id="75" presetID="22" presetClass="entr" presetSubtype="2" fill="hold" nodeType="after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wipe(right)">
                                          <p:cBhvr>
                                            <p:cTn id="77" dur="300"/>
                                            <p:tgtEl>
                                              <p:spTgt spid="34"/>
                                            </p:tgtEl>
                                          </p:cBhvr>
                                        </p:animEffect>
                                      </p:childTnLst>
                                    </p:cTn>
                                  </p:par>
                                </p:childTnLst>
                              </p:cTn>
                            </p:par>
                            <p:par>
                              <p:cTn id="78" fill="hold">
                                <p:stCondLst>
                                  <p:cond delay="4600"/>
                                </p:stCondLst>
                                <p:childTnLst>
                                  <p:par>
                                    <p:cTn id="79" presetID="2" presetClass="entr" presetSubtype="8" fill="hold" grpId="0" nodeType="afterEffect">
                                      <p:stCondLst>
                                        <p:cond delay="0"/>
                                      </p:stCondLst>
                                      <p:childTnLst>
                                        <p:set>
                                          <p:cBhvr>
                                            <p:cTn id="80" dur="1" fill="hold">
                                              <p:stCondLst>
                                                <p:cond delay="0"/>
                                              </p:stCondLst>
                                            </p:cTn>
                                            <p:tgtEl>
                                              <p:spTgt spid="35"/>
                                            </p:tgtEl>
                                            <p:attrNameLst>
                                              <p:attrName>style.visibility</p:attrName>
                                            </p:attrNameLst>
                                          </p:cBhvr>
                                          <p:to>
                                            <p:strVal val="visible"/>
                                          </p:to>
                                        </p:set>
                                        <p:anim calcmode="lin" valueType="num">
                                          <p:cBhvr additive="base">
                                            <p:cTn id="81" dur="300" fill="hold"/>
                                            <p:tgtEl>
                                              <p:spTgt spid="35"/>
                                            </p:tgtEl>
                                            <p:attrNameLst>
                                              <p:attrName>ppt_x</p:attrName>
                                            </p:attrNameLst>
                                          </p:cBhvr>
                                          <p:tavLst>
                                            <p:tav tm="0">
                                              <p:val>
                                                <p:strVal val="0-#ppt_w/2"/>
                                              </p:val>
                                            </p:tav>
                                            <p:tav tm="100000">
                                              <p:val>
                                                <p:strVal val="#ppt_x"/>
                                              </p:val>
                                            </p:tav>
                                          </p:tavLst>
                                        </p:anim>
                                        <p:anim calcmode="lin" valueType="num">
                                          <p:cBhvr additive="base">
                                            <p:cTn id="82" dur="3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p:bldP spid="32" grpId="0"/>
          <p:bldP spid="33" grpId="0"/>
          <p:bldP spid="35" grpId="0"/>
          <p:bldP spid="37"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Block Arc 38"/>
          <p:cNvSpPr/>
          <p:nvPr/>
        </p:nvSpPr>
        <p:spPr>
          <a:xfrm>
            <a:off x="6866692" y="2381788"/>
            <a:ext cx="2217290" cy="2217579"/>
          </a:xfrm>
          <a:prstGeom prst="blockArc">
            <a:avLst>
              <a:gd name="adj1" fmla="val 10800000"/>
              <a:gd name="adj2" fmla="val 3"/>
              <a:gd name="adj3" fmla="val 15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tx1"/>
              </a:solidFill>
            </a:endParaRPr>
          </a:p>
        </p:txBody>
      </p:sp>
      <p:sp>
        <p:nvSpPr>
          <p:cNvPr id="34" name="Block Arc 37"/>
          <p:cNvSpPr/>
          <p:nvPr/>
        </p:nvSpPr>
        <p:spPr>
          <a:xfrm rot="10800000">
            <a:off x="4987405" y="2378906"/>
            <a:ext cx="2217290" cy="2217579"/>
          </a:xfrm>
          <a:prstGeom prst="blockArc">
            <a:avLst>
              <a:gd name="adj1" fmla="val 10800000"/>
              <a:gd name="adj2" fmla="val 3"/>
              <a:gd name="adj3" fmla="val 15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tx1"/>
              </a:solidFill>
            </a:endParaRPr>
          </a:p>
        </p:txBody>
      </p:sp>
      <p:sp>
        <p:nvSpPr>
          <p:cNvPr id="35" name="Block Arc 36"/>
          <p:cNvSpPr/>
          <p:nvPr/>
        </p:nvSpPr>
        <p:spPr>
          <a:xfrm>
            <a:off x="3110216" y="2398722"/>
            <a:ext cx="2217290" cy="2217579"/>
          </a:xfrm>
          <a:prstGeom prst="blockArc">
            <a:avLst>
              <a:gd name="adj1" fmla="val 10800000"/>
              <a:gd name="adj2" fmla="val 3"/>
              <a:gd name="adj3" fmla="val 15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tx1"/>
              </a:solidFill>
            </a:endParaRPr>
          </a:p>
        </p:txBody>
      </p:sp>
      <p:sp>
        <p:nvSpPr>
          <p:cNvPr id="54" name="TextBox 107"/>
          <p:cNvSpPr txBox="1"/>
          <p:nvPr/>
        </p:nvSpPr>
        <p:spPr>
          <a:xfrm>
            <a:off x="1035442" y="5802815"/>
            <a:ext cx="1012112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nSpc>
                <a:spcPct val="120000"/>
              </a:lnSpc>
            </a:pPr>
            <a:r>
              <a:rPr lang="zh-CN" altLang="en-US" dirty="0">
                <a:sym typeface="微软雅黑" pitchFamily="34"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a:t>
            </a:r>
          </a:p>
        </p:txBody>
      </p:sp>
      <p:cxnSp>
        <p:nvCxnSpPr>
          <p:cNvPr id="55" name="Straight Connector 108"/>
          <p:cNvCxnSpPr/>
          <p:nvPr/>
        </p:nvCxnSpPr>
        <p:spPr>
          <a:xfrm>
            <a:off x="1043633" y="5678620"/>
            <a:ext cx="10104736"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56" name="Block Arc 51"/>
          <p:cNvSpPr/>
          <p:nvPr/>
        </p:nvSpPr>
        <p:spPr>
          <a:xfrm>
            <a:off x="1229878" y="2381788"/>
            <a:ext cx="2217290" cy="2217579"/>
          </a:xfrm>
          <a:prstGeom prst="blockArc">
            <a:avLst>
              <a:gd name="adj1" fmla="val 10800000"/>
              <a:gd name="adj2" fmla="val 3"/>
              <a:gd name="adj3" fmla="val 152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tx1"/>
              </a:solidFill>
            </a:endParaRPr>
          </a:p>
        </p:txBody>
      </p:sp>
      <p:sp>
        <p:nvSpPr>
          <p:cNvPr id="57" name="Block Arc 53"/>
          <p:cNvSpPr/>
          <p:nvPr/>
        </p:nvSpPr>
        <p:spPr>
          <a:xfrm>
            <a:off x="4987405" y="2381788"/>
            <a:ext cx="2217290" cy="2217579"/>
          </a:xfrm>
          <a:prstGeom prst="blockArc">
            <a:avLst>
              <a:gd name="adj1" fmla="val 10800000"/>
              <a:gd name="adj2" fmla="val 3"/>
              <a:gd name="adj3" fmla="val 152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tx1"/>
              </a:solidFill>
            </a:endParaRPr>
          </a:p>
        </p:txBody>
      </p:sp>
      <p:sp>
        <p:nvSpPr>
          <p:cNvPr id="58" name="Block Arc 55"/>
          <p:cNvSpPr/>
          <p:nvPr/>
        </p:nvSpPr>
        <p:spPr>
          <a:xfrm>
            <a:off x="8744932" y="2381788"/>
            <a:ext cx="2217290" cy="2217579"/>
          </a:xfrm>
          <a:prstGeom prst="blockArc">
            <a:avLst>
              <a:gd name="adj1" fmla="val 10800000"/>
              <a:gd name="adj2" fmla="val 3"/>
              <a:gd name="adj3" fmla="val 152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tx1"/>
              </a:solidFill>
            </a:endParaRPr>
          </a:p>
        </p:txBody>
      </p:sp>
      <p:sp>
        <p:nvSpPr>
          <p:cNvPr id="59" name="Freeform 62"/>
          <p:cNvSpPr/>
          <p:nvPr/>
        </p:nvSpPr>
        <p:spPr>
          <a:xfrm>
            <a:off x="1703893" y="2868629"/>
            <a:ext cx="1288536"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5304">
              <a:lnSpc>
                <a:spcPct val="90000"/>
              </a:lnSpc>
              <a:spcBef>
                <a:spcPct val="0"/>
              </a:spcBef>
              <a:spcAft>
                <a:spcPct val="35000"/>
              </a:spcAft>
            </a:pPr>
            <a:r>
              <a:rPr lang="en-US" altLang="zh-CN" sz="2400" b="1" dirty="0">
                <a:solidFill>
                  <a:schemeClr val="accent1"/>
                </a:solidFill>
                <a:latin typeface="微软雅黑" panose="020B0503020204020204" pitchFamily="34" charset="-122"/>
                <a:ea typeface="微软雅黑" panose="020B0503020204020204" pitchFamily="34" charset="-122"/>
              </a:rPr>
              <a:t>2010</a:t>
            </a:r>
            <a:endParaRPr lang="en-US" sz="2400" b="1" dirty="0">
              <a:solidFill>
                <a:schemeClr val="accent1"/>
              </a:solidFill>
              <a:latin typeface="微软雅黑" panose="020B0503020204020204" pitchFamily="34" charset="-122"/>
              <a:ea typeface="微软雅黑" panose="020B0503020204020204" pitchFamily="34" charset="-122"/>
            </a:endParaRPr>
          </a:p>
        </p:txBody>
      </p:sp>
      <p:sp>
        <p:nvSpPr>
          <p:cNvPr id="60" name="Freeform 63"/>
          <p:cNvSpPr/>
          <p:nvPr/>
        </p:nvSpPr>
        <p:spPr>
          <a:xfrm>
            <a:off x="3583669" y="2868629"/>
            <a:ext cx="1288536"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5304">
              <a:lnSpc>
                <a:spcPct val="90000"/>
              </a:lnSpc>
              <a:spcBef>
                <a:spcPct val="0"/>
              </a:spcBef>
              <a:spcAft>
                <a:spcPct val="35000"/>
              </a:spcAft>
            </a:pPr>
            <a:r>
              <a:rPr lang="en-US" sz="2400" b="1" dirty="0">
                <a:solidFill>
                  <a:schemeClr val="accent2"/>
                </a:solidFill>
                <a:latin typeface="微软雅黑" panose="020B0503020204020204" pitchFamily="34" charset="-122"/>
                <a:ea typeface="微软雅黑" panose="020B0503020204020204" pitchFamily="34" charset="-122"/>
              </a:rPr>
              <a:t>2012</a:t>
            </a:r>
          </a:p>
        </p:txBody>
      </p:sp>
      <p:sp>
        <p:nvSpPr>
          <p:cNvPr id="61" name="Freeform 64"/>
          <p:cNvSpPr/>
          <p:nvPr/>
        </p:nvSpPr>
        <p:spPr>
          <a:xfrm>
            <a:off x="5463444" y="2868629"/>
            <a:ext cx="1288536"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5304">
              <a:lnSpc>
                <a:spcPct val="90000"/>
              </a:lnSpc>
              <a:spcBef>
                <a:spcPct val="0"/>
              </a:spcBef>
              <a:spcAft>
                <a:spcPct val="35000"/>
              </a:spcAft>
            </a:pPr>
            <a:r>
              <a:rPr lang="en-US" sz="2400" b="1" dirty="0">
                <a:solidFill>
                  <a:schemeClr val="accent1"/>
                </a:solidFill>
                <a:latin typeface="微软雅黑" panose="020B0503020204020204" pitchFamily="34" charset="-122"/>
                <a:ea typeface="微软雅黑" panose="020B0503020204020204" pitchFamily="34" charset="-122"/>
              </a:rPr>
              <a:t>2013</a:t>
            </a:r>
          </a:p>
        </p:txBody>
      </p:sp>
      <p:sp>
        <p:nvSpPr>
          <p:cNvPr id="62" name="Freeform 65"/>
          <p:cNvSpPr/>
          <p:nvPr/>
        </p:nvSpPr>
        <p:spPr>
          <a:xfrm>
            <a:off x="7343219" y="2868629"/>
            <a:ext cx="1288536"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5304">
              <a:lnSpc>
                <a:spcPct val="90000"/>
              </a:lnSpc>
              <a:spcBef>
                <a:spcPct val="0"/>
              </a:spcBef>
              <a:spcAft>
                <a:spcPct val="35000"/>
              </a:spcAft>
            </a:pPr>
            <a:r>
              <a:rPr lang="en-US" sz="2400" b="1" dirty="0">
                <a:solidFill>
                  <a:schemeClr val="accent2"/>
                </a:solidFill>
                <a:latin typeface="微软雅黑" panose="020B0503020204020204" pitchFamily="34" charset="-122"/>
                <a:ea typeface="微软雅黑" panose="020B0503020204020204" pitchFamily="34" charset="-122"/>
              </a:rPr>
              <a:t>2014</a:t>
            </a:r>
          </a:p>
        </p:txBody>
      </p:sp>
      <p:sp>
        <p:nvSpPr>
          <p:cNvPr id="63" name="Freeform 66"/>
          <p:cNvSpPr/>
          <p:nvPr/>
        </p:nvSpPr>
        <p:spPr>
          <a:xfrm>
            <a:off x="9222997" y="2868629"/>
            <a:ext cx="1288536"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5304">
              <a:lnSpc>
                <a:spcPct val="90000"/>
              </a:lnSpc>
              <a:spcBef>
                <a:spcPct val="0"/>
              </a:spcBef>
              <a:spcAft>
                <a:spcPct val="35000"/>
              </a:spcAft>
            </a:pPr>
            <a:r>
              <a:rPr lang="en-US" sz="2400" b="1" dirty="0">
                <a:solidFill>
                  <a:schemeClr val="accent1"/>
                </a:solidFill>
                <a:latin typeface="微软雅黑" panose="020B0503020204020204" pitchFamily="34" charset="-122"/>
                <a:ea typeface="微软雅黑" panose="020B0503020204020204" pitchFamily="34" charset="-122"/>
              </a:rPr>
              <a:t>2015</a:t>
            </a:r>
          </a:p>
        </p:txBody>
      </p:sp>
      <p:sp>
        <p:nvSpPr>
          <p:cNvPr id="84" name="Block Arc 35"/>
          <p:cNvSpPr/>
          <p:nvPr/>
        </p:nvSpPr>
        <p:spPr>
          <a:xfrm rot="10800000">
            <a:off x="1229877" y="2378904"/>
            <a:ext cx="2217290" cy="2217579"/>
          </a:xfrm>
          <a:prstGeom prst="blockArc">
            <a:avLst>
              <a:gd name="adj1" fmla="val 10800000"/>
              <a:gd name="adj2" fmla="val 3"/>
              <a:gd name="adj3" fmla="val 15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tx1"/>
              </a:solidFill>
            </a:endParaRPr>
          </a:p>
        </p:txBody>
      </p:sp>
      <p:sp>
        <p:nvSpPr>
          <p:cNvPr id="85" name="Block Arc 52"/>
          <p:cNvSpPr/>
          <p:nvPr/>
        </p:nvSpPr>
        <p:spPr>
          <a:xfrm rot="10800000">
            <a:off x="3110218" y="2378906"/>
            <a:ext cx="2217290" cy="2217579"/>
          </a:xfrm>
          <a:prstGeom prst="blockArc">
            <a:avLst>
              <a:gd name="adj1" fmla="val 10800000"/>
              <a:gd name="adj2" fmla="val 3"/>
              <a:gd name="adj3" fmla="val 1529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tx1"/>
              </a:solidFill>
            </a:endParaRPr>
          </a:p>
        </p:txBody>
      </p:sp>
      <p:sp>
        <p:nvSpPr>
          <p:cNvPr id="86" name="Block Arc 39"/>
          <p:cNvSpPr/>
          <p:nvPr/>
        </p:nvSpPr>
        <p:spPr>
          <a:xfrm rot="10800000">
            <a:off x="8744932" y="2378906"/>
            <a:ext cx="2217290" cy="2217579"/>
          </a:xfrm>
          <a:prstGeom prst="blockArc">
            <a:avLst>
              <a:gd name="adj1" fmla="val 10800000"/>
              <a:gd name="adj2" fmla="val 3"/>
              <a:gd name="adj3" fmla="val 15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tx1"/>
              </a:solidFill>
            </a:endParaRPr>
          </a:p>
        </p:txBody>
      </p:sp>
      <p:sp>
        <p:nvSpPr>
          <p:cNvPr id="87" name="Block Arc 54"/>
          <p:cNvSpPr/>
          <p:nvPr/>
        </p:nvSpPr>
        <p:spPr>
          <a:xfrm rot="10800000">
            <a:off x="6866694" y="2378906"/>
            <a:ext cx="2217290" cy="2217579"/>
          </a:xfrm>
          <a:prstGeom prst="blockArc">
            <a:avLst>
              <a:gd name="adj1" fmla="val 10800000"/>
              <a:gd name="adj2" fmla="val 3"/>
              <a:gd name="adj3" fmla="val 1529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tx1"/>
              </a:solidFill>
            </a:endParaRPr>
          </a:p>
        </p:txBody>
      </p:sp>
      <p:sp>
        <p:nvSpPr>
          <p:cNvPr id="90" name="矩形 89"/>
          <p:cNvSpPr/>
          <p:nvPr/>
        </p:nvSpPr>
        <p:spPr>
          <a:xfrm>
            <a:off x="1687128" y="1370413"/>
            <a:ext cx="1312991" cy="430879"/>
          </a:xfrm>
          <a:prstGeom prst="rect">
            <a:avLst/>
          </a:prstGeom>
        </p:spPr>
        <p:txBody>
          <a:bodyPr wrap="none" lIns="91431" tIns="45716" rIns="91431" bIns="45716">
            <a:spAutoFit/>
          </a:bodyPr>
          <a:lstStyle/>
          <a:p>
            <a:pPr algn="ctr"/>
            <a:r>
              <a:rPr lang="zh-CN" altLang="en-US" sz="2200" b="1" dirty="0">
                <a:solidFill>
                  <a:schemeClr val="tx1">
                    <a:lumMod val="65000"/>
                    <a:lumOff val="35000"/>
                  </a:schemeClr>
                </a:solidFill>
                <a:latin typeface="微软雅黑" pitchFamily="34" charset="-122"/>
                <a:ea typeface="微软雅黑" pitchFamily="34" charset="-122"/>
              </a:rPr>
              <a:t>添加标题</a:t>
            </a:r>
            <a:endParaRPr lang="en-US" altLang="zh-CN" sz="2200" b="1" dirty="0">
              <a:solidFill>
                <a:schemeClr val="tx1">
                  <a:lumMod val="65000"/>
                  <a:lumOff val="35000"/>
                </a:schemeClr>
              </a:solidFill>
              <a:latin typeface="微软雅黑" pitchFamily="34" charset="-122"/>
              <a:ea typeface="微软雅黑" pitchFamily="34" charset="-122"/>
            </a:endParaRPr>
          </a:p>
        </p:txBody>
      </p:sp>
      <p:sp>
        <p:nvSpPr>
          <p:cNvPr id="91" name="矩形 47"/>
          <p:cNvSpPr>
            <a:spLocks noChangeArrowheads="1"/>
          </p:cNvSpPr>
          <p:nvPr/>
        </p:nvSpPr>
        <p:spPr bwMode="auto">
          <a:xfrm>
            <a:off x="1362268" y="1758710"/>
            <a:ext cx="1962708"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1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a:t>
            </a:r>
          </a:p>
        </p:txBody>
      </p:sp>
      <p:sp>
        <p:nvSpPr>
          <p:cNvPr id="92" name="矩形 91"/>
          <p:cNvSpPr/>
          <p:nvPr/>
        </p:nvSpPr>
        <p:spPr>
          <a:xfrm>
            <a:off x="5439555" y="1370413"/>
            <a:ext cx="1312991" cy="430879"/>
          </a:xfrm>
          <a:prstGeom prst="rect">
            <a:avLst/>
          </a:prstGeom>
        </p:spPr>
        <p:txBody>
          <a:bodyPr wrap="none" lIns="91431" tIns="45716" rIns="91431" bIns="45716">
            <a:spAutoFit/>
          </a:bodyPr>
          <a:lstStyle/>
          <a:p>
            <a:pPr algn="ctr"/>
            <a:r>
              <a:rPr lang="zh-CN" altLang="en-US" sz="2200" b="1" dirty="0">
                <a:solidFill>
                  <a:schemeClr val="tx1">
                    <a:lumMod val="65000"/>
                    <a:lumOff val="35000"/>
                  </a:schemeClr>
                </a:solidFill>
                <a:latin typeface="微软雅黑" pitchFamily="34" charset="-122"/>
                <a:ea typeface="微软雅黑" pitchFamily="34" charset="-122"/>
              </a:rPr>
              <a:t>添加标题</a:t>
            </a:r>
            <a:endParaRPr lang="en-US" altLang="zh-CN" sz="2200" b="1" dirty="0">
              <a:solidFill>
                <a:schemeClr val="tx1">
                  <a:lumMod val="65000"/>
                  <a:lumOff val="35000"/>
                </a:schemeClr>
              </a:solidFill>
              <a:latin typeface="微软雅黑" pitchFamily="34" charset="-122"/>
              <a:ea typeface="微软雅黑" pitchFamily="34" charset="-122"/>
            </a:endParaRPr>
          </a:p>
        </p:txBody>
      </p:sp>
      <p:sp>
        <p:nvSpPr>
          <p:cNvPr id="93" name="矩形 47"/>
          <p:cNvSpPr>
            <a:spLocks noChangeArrowheads="1"/>
          </p:cNvSpPr>
          <p:nvPr/>
        </p:nvSpPr>
        <p:spPr bwMode="auto">
          <a:xfrm>
            <a:off x="5114695" y="1758710"/>
            <a:ext cx="1962708"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1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a:t>
            </a:r>
          </a:p>
        </p:txBody>
      </p:sp>
      <p:sp>
        <p:nvSpPr>
          <p:cNvPr id="94" name="矩形 93"/>
          <p:cNvSpPr/>
          <p:nvPr/>
        </p:nvSpPr>
        <p:spPr>
          <a:xfrm>
            <a:off x="9191885" y="1370413"/>
            <a:ext cx="1312991" cy="430879"/>
          </a:xfrm>
          <a:prstGeom prst="rect">
            <a:avLst/>
          </a:prstGeom>
        </p:spPr>
        <p:txBody>
          <a:bodyPr wrap="none" lIns="91431" tIns="45716" rIns="91431" bIns="45716">
            <a:spAutoFit/>
          </a:bodyPr>
          <a:lstStyle/>
          <a:p>
            <a:pPr algn="ctr"/>
            <a:r>
              <a:rPr lang="zh-CN" altLang="en-US" sz="2200" b="1" dirty="0">
                <a:solidFill>
                  <a:schemeClr val="tx1">
                    <a:lumMod val="65000"/>
                    <a:lumOff val="35000"/>
                  </a:schemeClr>
                </a:solidFill>
                <a:latin typeface="微软雅黑" pitchFamily="34" charset="-122"/>
                <a:ea typeface="微软雅黑" pitchFamily="34" charset="-122"/>
              </a:rPr>
              <a:t>添加标题</a:t>
            </a:r>
            <a:endParaRPr lang="en-US" altLang="zh-CN" sz="2200" b="1" dirty="0">
              <a:solidFill>
                <a:schemeClr val="tx1">
                  <a:lumMod val="65000"/>
                  <a:lumOff val="35000"/>
                </a:schemeClr>
              </a:solidFill>
              <a:latin typeface="微软雅黑" pitchFamily="34" charset="-122"/>
              <a:ea typeface="微软雅黑" pitchFamily="34" charset="-122"/>
            </a:endParaRPr>
          </a:p>
        </p:txBody>
      </p:sp>
      <p:sp>
        <p:nvSpPr>
          <p:cNvPr id="95" name="矩形 47"/>
          <p:cNvSpPr>
            <a:spLocks noChangeArrowheads="1"/>
          </p:cNvSpPr>
          <p:nvPr/>
        </p:nvSpPr>
        <p:spPr bwMode="auto">
          <a:xfrm>
            <a:off x="8867026" y="1758710"/>
            <a:ext cx="1962708"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1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a:t>
            </a:r>
          </a:p>
        </p:txBody>
      </p:sp>
      <p:sp>
        <p:nvSpPr>
          <p:cNvPr id="96" name="矩形 95"/>
          <p:cNvSpPr/>
          <p:nvPr/>
        </p:nvSpPr>
        <p:spPr>
          <a:xfrm>
            <a:off x="3562367" y="4601938"/>
            <a:ext cx="1312991" cy="430879"/>
          </a:xfrm>
          <a:prstGeom prst="rect">
            <a:avLst/>
          </a:prstGeom>
        </p:spPr>
        <p:txBody>
          <a:bodyPr wrap="none" lIns="91431" tIns="45716" rIns="91431" bIns="45716">
            <a:spAutoFit/>
          </a:bodyPr>
          <a:lstStyle/>
          <a:p>
            <a:pPr algn="ctr"/>
            <a:r>
              <a:rPr lang="zh-CN" altLang="en-US" sz="2200" b="1" dirty="0">
                <a:solidFill>
                  <a:schemeClr val="tx1">
                    <a:lumMod val="65000"/>
                    <a:lumOff val="35000"/>
                  </a:schemeClr>
                </a:solidFill>
                <a:latin typeface="微软雅黑" pitchFamily="34" charset="-122"/>
                <a:ea typeface="微软雅黑" pitchFamily="34" charset="-122"/>
              </a:rPr>
              <a:t>添加标题</a:t>
            </a:r>
            <a:endParaRPr lang="en-US" altLang="zh-CN" sz="2200" b="1" dirty="0">
              <a:solidFill>
                <a:schemeClr val="tx1">
                  <a:lumMod val="65000"/>
                  <a:lumOff val="35000"/>
                </a:schemeClr>
              </a:solidFill>
              <a:latin typeface="微软雅黑" pitchFamily="34" charset="-122"/>
              <a:ea typeface="微软雅黑" pitchFamily="34" charset="-122"/>
            </a:endParaRPr>
          </a:p>
        </p:txBody>
      </p:sp>
      <p:sp>
        <p:nvSpPr>
          <p:cNvPr id="97" name="矩形 47"/>
          <p:cNvSpPr>
            <a:spLocks noChangeArrowheads="1"/>
          </p:cNvSpPr>
          <p:nvPr/>
        </p:nvSpPr>
        <p:spPr bwMode="auto">
          <a:xfrm>
            <a:off x="3237508" y="4990236"/>
            <a:ext cx="1962708"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1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a:t>
            </a:r>
          </a:p>
        </p:txBody>
      </p:sp>
      <p:sp>
        <p:nvSpPr>
          <p:cNvPr id="98" name="矩形 97"/>
          <p:cNvSpPr/>
          <p:nvPr/>
        </p:nvSpPr>
        <p:spPr>
          <a:xfrm>
            <a:off x="7314796" y="4601938"/>
            <a:ext cx="1312991" cy="430879"/>
          </a:xfrm>
          <a:prstGeom prst="rect">
            <a:avLst/>
          </a:prstGeom>
        </p:spPr>
        <p:txBody>
          <a:bodyPr wrap="none" lIns="91431" tIns="45716" rIns="91431" bIns="45716">
            <a:spAutoFit/>
          </a:bodyPr>
          <a:lstStyle/>
          <a:p>
            <a:pPr algn="ctr"/>
            <a:r>
              <a:rPr lang="zh-CN" altLang="en-US" sz="2200" b="1" dirty="0">
                <a:solidFill>
                  <a:schemeClr val="tx1">
                    <a:lumMod val="65000"/>
                    <a:lumOff val="35000"/>
                  </a:schemeClr>
                </a:solidFill>
                <a:latin typeface="微软雅黑" pitchFamily="34" charset="-122"/>
                <a:ea typeface="微软雅黑" pitchFamily="34" charset="-122"/>
              </a:rPr>
              <a:t>添加标题</a:t>
            </a:r>
            <a:endParaRPr lang="en-US" altLang="zh-CN" sz="2200" b="1" dirty="0">
              <a:solidFill>
                <a:schemeClr val="tx1">
                  <a:lumMod val="65000"/>
                  <a:lumOff val="35000"/>
                </a:schemeClr>
              </a:solidFill>
              <a:latin typeface="微软雅黑" pitchFamily="34" charset="-122"/>
              <a:ea typeface="微软雅黑" pitchFamily="34" charset="-122"/>
            </a:endParaRPr>
          </a:p>
        </p:txBody>
      </p:sp>
      <p:sp>
        <p:nvSpPr>
          <p:cNvPr id="99" name="矩形 47"/>
          <p:cNvSpPr>
            <a:spLocks noChangeArrowheads="1"/>
          </p:cNvSpPr>
          <p:nvPr/>
        </p:nvSpPr>
        <p:spPr bwMode="auto">
          <a:xfrm>
            <a:off x="6989936" y="4990236"/>
            <a:ext cx="1962708"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1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a:t>
            </a: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162623538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left)">
                                      <p:cBhvr>
                                        <p:cTn id="7" dur="400"/>
                                        <p:tgtEl>
                                          <p:spTgt spid="56"/>
                                        </p:tgtEl>
                                      </p:cBhvr>
                                    </p:animEffect>
                                  </p:childTnLst>
                                </p:cTn>
                              </p:par>
                            </p:childTnLst>
                          </p:cTn>
                        </p:par>
                        <p:par>
                          <p:cTn id="8" fill="hold">
                            <p:stCondLst>
                              <p:cond delay="400"/>
                            </p:stCondLst>
                            <p:childTnLst>
                              <p:par>
                                <p:cTn id="9" presetID="22" presetClass="entr" presetSubtype="8" fill="hold" grpId="0" nodeType="afterEffect">
                                  <p:stCondLst>
                                    <p:cond delay="0"/>
                                  </p:stCondLst>
                                  <p:childTnLst>
                                    <p:set>
                                      <p:cBhvr>
                                        <p:cTn id="10" dur="1" fill="hold">
                                          <p:stCondLst>
                                            <p:cond delay="0"/>
                                          </p:stCondLst>
                                        </p:cTn>
                                        <p:tgtEl>
                                          <p:spTgt spid="85"/>
                                        </p:tgtEl>
                                        <p:attrNameLst>
                                          <p:attrName>style.visibility</p:attrName>
                                        </p:attrNameLst>
                                      </p:cBhvr>
                                      <p:to>
                                        <p:strVal val="visible"/>
                                      </p:to>
                                    </p:set>
                                    <p:animEffect transition="in" filter="wipe(left)">
                                      <p:cBhvr>
                                        <p:cTn id="11" dur="400"/>
                                        <p:tgtEl>
                                          <p:spTgt spid="85"/>
                                        </p:tgtEl>
                                      </p:cBhvr>
                                    </p:animEffect>
                                  </p:childTnLst>
                                </p:cTn>
                              </p:par>
                            </p:childTnLst>
                          </p:cTn>
                        </p:par>
                        <p:par>
                          <p:cTn id="12" fill="hold">
                            <p:stCondLst>
                              <p:cond delay="800"/>
                            </p:stCondLst>
                            <p:childTnLst>
                              <p:par>
                                <p:cTn id="13" presetID="22" presetClass="entr" presetSubtype="8" fill="hold" grpId="0" nodeType="after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wipe(left)">
                                      <p:cBhvr>
                                        <p:cTn id="15" dur="400"/>
                                        <p:tgtEl>
                                          <p:spTgt spid="57"/>
                                        </p:tgtEl>
                                      </p:cBhvr>
                                    </p:animEffect>
                                  </p:childTnLst>
                                </p:cTn>
                              </p:par>
                            </p:childTnLst>
                          </p:cTn>
                        </p:par>
                        <p:par>
                          <p:cTn id="16" fill="hold">
                            <p:stCondLst>
                              <p:cond delay="1200"/>
                            </p:stCondLst>
                            <p:childTnLst>
                              <p:par>
                                <p:cTn id="17" presetID="22" presetClass="entr" presetSubtype="8" fill="hold" grpId="0" nodeType="afterEffect">
                                  <p:stCondLst>
                                    <p:cond delay="0"/>
                                  </p:stCondLst>
                                  <p:childTnLst>
                                    <p:set>
                                      <p:cBhvr>
                                        <p:cTn id="18" dur="1" fill="hold">
                                          <p:stCondLst>
                                            <p:cond delay="0"/>
                                          </p:stCondLst>
                                        </p:cTn>
                                        <p:tgtEl>
                                          <p:spTgt spid="87"/>
                                        </p:tgtEl>
                                        <p:attrNameLst>
                                          <p:attrName>style.visibility</p:attrName>
                                        </p:attrNameLst>
                                      </p:cBhvr>
                                      <p:to>
                                        <p:strVal val="visible"/>
                                      </p:to>
                                    </p:set>
                                    <p:animEffect transition="in" filter="wipe(left)">
                                      <p:cBhvr>
                                        <p:cTn id="19" dur="400"/>
                                        <p:tgtEl>
                                          <p:spTgt spid="87"/>
                                        </p:tgtEl>
                                      </p:cBhvr>
                                    </p:animEffect>
                                  </p:childTnLst>
                                </p:cTn>
                              </p:par>
                            </p:childTnLst>
                          </p:cTn>
                        </p:par>
                        <p:par>
                          <p:cTn id="20" fill="hold">
                            <p:stCondLst>
                              <p:cond delay="1600"/>
                            </p:stCondLst>
                            <p:childTnLst>
                              <p:par>
                                <p:cTn id="21" presetID="22" presetClass="entr" presetSubtype="8"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wipe(left)">
                                      <p:cBhvr>
                                        <p:cTn id="23" dur="400"/>
                                        <p:tgtEl>
                                          <p:spTgt spid="58"/>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wipe(left)">
                                      <p:cBhvr>
                                        <p:cTn id="27" dur="400"/>
                                        <p:tgtEl>
                                          <p:spTgt spid="84"/>
                                        </p:tgtEl>
                                      </p:cBhvr>
                                    </p:animEffect>
                                  </p:childTnLst>
                                </p:cTn>
                              </p:par>
                            </p:childTnLst>
                          </p:cTn>
                        </p:par>
                        <p:par>
                          <p:cTn id="28" fill="hold">
                            <p:stCondLst>
                              <p:cond delay="2400"/>
                            </p:stCondLst>
                            <p:childTnLst>
                              <p:par>
                                <p:cTn id="29" presetID="22" presetClass="entr" presetSubtype="8"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wipe(left)">
                                      <p:cBhvr>
                                        <p:cTn id="31" dur="400"/>
                                        <p:tgtEl>
                                          <p:spTgt spid="35"/>
                                        </p:tgtEl>
                                      </p:cBhvr>
                                    </p:animEffect>
                                  </p:childTnLst>
                                </p:cTn>
                              </p:par>
                            </p:childTnLst>
                          </p:cTn>
                        </p:par>
                        <p:par>
                          <p:cTn id="32" fill="hold">
                            <p:stCondLst>
                              <p:cond delay="2800"/>
                            </p:stCondLst>
                            <p:childTnLst>
                              <p:par>
                                <p:cTn id="33" presetID="22" presetClass="entr" presetSubtype="8"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400"/>
                                        <p:tgtEl>
                                          <p:spTgt spid="34"/>
                                        </p:tgtEl>
                                      </p:cBhvr>
                                    </p:animEffect>
                                  </p:childTnLst>
                                </p:cTn>
                              </p:par>
                            </p:childTnLst>
                          </p:cTn>
                        </p:par>
                        <p:par>
                          <p:cTn id="36" fill="hold">
                            <p:stCondLst>
                              <p:cond delay="3200"/>
                            </p:stCondLst>
                            <p:childTnLst>
                              <p:par>
                                <p:cTn id="37" presetID="22" presetClass="entr" presetSubtype="8"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wipe(left)">
                                      <p:cBhvr>
                                        <p:cTn id="39" dur="400"/>
                                        <p:tgtEl>
                                          <p:spTgt spid="33"/>
                                        </p:tgtEl>
                                      </p:cBhvr>
                                    </p:animEffect>
                                  </p:childTnLst>
                                </p:cTn>
                              </p:par>
                            </p:childTnLst>
                          </p:cTn>
                        </p:par>
                        <p:par>
                          <p:cTn id="40" fill="hold">
                            <p:stCondLst>
                              <p:cond delay="3600"/>
                            </p:stCondLst>
                            <p:childTnLst>
                              <p:par>
                                <p:cTn id="41" presetID="22" presetClass="entr" presetSubtype="8" fill="hold" grpId="0" nodeType="after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wipe(left)">
                                      <p:cBhvr>
                                        <p:cTn id="43" dur="400"/>
                                        <p:tgtEl>
                                          <p:spTgt spid="86"/>
                                        </p:tgtEl>
                                      </p:cBhvr>
                                    </p:animEffect>
                                  </p:childTnLst>
                                </p:cTn>
                              </p:par>
                            </p:childTnLst>
                          </p:cTn>
                        </p:par>
                        <p:par>
                          <p:cTn id="44" fill="hold">
                            <p:stCondLst>
                              <p:cond delay="4000"/>
                            </p:stCondLst>
                            <p:childTnLst>
                              <p:par>
                                <p:cTn id="45" presetID="23" presetClass="entr" presetSubtype="16" fill="hold" grpId="0" nodeType="afterEffect">
                                  <p:stCondLst>
                                    <p:cond delay="0"/>
                                  </p:stCondLst>
                                  <p:childTnLst>
                                    <p:set>
                                      <p:cBhvr>
                                        <p:cTn id="46" dur="1" fill="hold">
                                          <p:stCondLst>
                                            <p:cond delay="0"/>
                                          </p:stCondLst>
                                        </p:cTn>
                                        <p:tgtEl>
                                          <p:spTgt spid="59"/>
                                        </p:tgtEl>
                                        <p:attrNameLst>
                                          <p:attrName>style.visibility</p:attrName>
                                        </p:attrNameLst>
                                      </p:cBhvr>
                                      <p:to>
                                        <p:strVal val="visible"/>
                                      </p:to>
                                    </p:set>
                                    <p:anim calcmode="lin" valueType="num">
                                      <p:cBhvr>
                                        <p:cTn id="47" dur="500" fill="hold"/>
                                        <p:tgtEl>
                                          <p:spTgt spid="59"/>
                                        </p:tgtEl>
                                        <p:attrNameLst>
                                          <p:attrName>ppt_w</p:attrName>
                                        </p:attrNameLst>
                                      </p:cBhvr>
                                      <p:tavLst>
                                        <p:tav tm="0">
                                          <p:val>
                                            <p:fltVal val="0"/>
                                          </p:val>
                                        </p:tav>
                                        <p:tav tm="100000">
                                          <p:val>
                                            <p:strVal val="#ppt_w"/>
                                          </p:val>
                                        </p:tav>
                                      </p:tavLst>
                                    </p:anim>
                                    <p:anim calcmode="lin" valueType="num">
                                      <p:cBhvr>
                                        <p:cTn id="48" dur="500" fill="hold"/>
                                        <p:tgtEl>
                                          <p:spTgt spid="59"/>
                                        </p:tgtEl>
                                        <p:attrNameLst>
                                          <p:attrName>ppt_h</p:attrName>
                                        </p:attrNameLst>
                                      </p:cBhvr>
                                      <p:tavLst>
                                        <p:tav tm="0">
                                          <p:val>
                                            <p:fltVal val="0"/>
                                          </p:val>
                                        </p:tav>
                                        <p:tav tm="100000">
                                          <p:val>
                                            <p:strVal val="#ppt_h"/>
                                          </p:val>
                                        </p:tav>
                                      </p:tavLst>
                                    </p:anim>
                                  </p:childTnLst>
                                </p:cTn>
                              </p:par>
                            </p:childTnLst>
                          </p:cTn>
                        </p:par>
                        <p:par>
                          <p:cTn id="49" fill="hold">
                            <p:stCondLst>
                              <p:cond delay="4500"/>
                            </p:stCondLst>
                            <p:childTnLst>
                              <p:par>
                                <p:cTn id="50" presetID="12" presetClass="entr" presetSubtype="4" fill="hold" grpId="0" nodeType="afterEffect">
                                  <p:stCondLst>
                                    <p:cond delay="0"/>
                                  </p:stCondLst>
                                  <p:childTnLst>
                                    <p:set>
                                      <p:cBhvr>
                                        <p:cTn id="51" dur="1" fill="hold">
                                          <p:stCondLst>
                                            <p:cond delay="0"/>
                                          </p:stCondLst>
                                        </p:cTn>
                                        <p:tgtEl>
                                          <p:spTgt spid="90"/>
                                        </p:tgtEl>
                                        <p:attrNameLst>
                                          <p:attrName>style.visibility</p:attrName>
                                        </p:attrNameLst>
                                      </p:cBhvr>
                                      <p:to>
                                        <p:strVal val="visible"/>
                                      </p:to>
                                    </p:set>
                                    <p:animEffect transition="in" filter="slide(fromBottom)">
                                      <p:cBhvr>
                                        <p:cTn id="52" dur="500"/>
                                        <p:tgtEl>
                                          <p:spTgt spid="90"/>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91"/>
                                        </p:tgtEl>
                                        <p:attrNameLst>
                                          <p:attrName>style.visibility</p:attrName>
                                        </p:attrNameLst>
                                      </p:cBhvr>
                                      <p:to>
                                        <p:strVal val="visible"/>
                                      </p:to>
                                    </p:set>
                                    <p:animEffect transition="in" filter="slide(fromBottom)">
                                      <p:cBhvr>
                                        <p:cTn id="55" dur="500"/>
                                        <p:tgtEl>
                                          <p:spTgt spid="91"/>
                                        </p:tgtEl>
                                      </p:cBhvr>
                                    </p:animEffect>
                                  </p:childTnLst>
                                </p:cTn>
                              </p:par>
                            </p:childTnLst>
                          </p:cTn>
                        </p:par>
                        <p:par>
                          <p:cTn id="56" fill="hold">
                            <p:stCondLst>
                              <p:cond delay="5000"/>
                            </p:stCondLst>
                            <p:childTnLst>
                              <p:par>
                                <p:cTn id="57" presetID="23" presetClass="entr" presetSubtype="16" fill="hold" grpId="0" nodeType="after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p:cTn id="59" dur="500" fill="hold"/>
                                        <p:tgtEl>
                                          <p:spTgt spid="60"/>
                                        </p:tgtEl>
                                        <p:attrNameLst>
                                          <p:attrName>ppt_w</p:attrName>
                                        </p:attrNameLst>
                                      </p:cBhvr>
                                      <p:tavLst>
                                        <p:tav tm="0">
                                          <p:val>
                                            <p:fltVal val="0"/>
                                          </p:val>
                                        </p:tav>
                                        <p:tav tm="100000">
                                          <p:val>
                                            <p:strVal val="#ppt_w"/>
                                          </p:val>
                                        </p:tav>
                                      </p:tavLst>
                                    </p:anim>
                                    <p:anim calcmode="lin" valueType="num">
                                      <p:cBhvr>
                                        <p:cTn id="60" dur="500" fill="hold"/>
                                        <p:tgtEl>
                                          <p:spTgt spid="60"/>
                                        </p:tgtEl>
                                        <p:attrNameLst>
                                          <p:attrName>ppt_h</p:attrName>
                                        </p:attrNameLst>
                                      </p:cBhvr>
                                      <p:tavLst>
                                        <p:tav tm="0">
                                          <p:val>
                                            <p:fltVal val="0"/>
                                          </p:val>
                                        </p:tav>
                                        <p:tav tm="100000">
                                          <p:val>
                                            <p:strVal val="#ppt_h"/>
                                          </p:val>
                                        </p:tav>
                                      </p:tavLst>
                                    </p:anim>
                                  </p:childTnLst>
                                </p:cTn>
                              </p:par>
                            </p:childTnLst>
                          </p:cTn>
                        </p:par>
                        <p:par>
                          <p:cTn id="61" fill="hold">
                            <p:stCondLst>
                              <p:cond delay="5500"/>
                            </p:stCondLst>
                            <p:childTnLst>
                              <p:par>
                                <p:cTn id="62" presetID="12" presetClass="entr" presetSubtype="1" fill="hold" grpId="0" nodeType="afterEffect">
                                  <p:stCondLst>
                                    <p:cond delay="0"/>
                                  </p:stCondLst>
                                  <p:childTnLst>
                                    <p:set>
                                      <p:cBhvr>
                                        <p:cTn id="63" dur="1" fill="hold">
                                          <p:stCondLst>
                                            <p:cond delay="0"/>
                                          </p:stCondLst>
                                        </p:cTn>
                                        <p:tgtEl>
                                          <p:spTgt spid="96"/>
                                        </p:tgtEl>
                                        <p:attrNameLst>
                                          <p:attrName>style.visibility</p:attrName>
                                        </p:attrNameLst>
                                      </p:cBhvr>
                                      <p:to>
                                        <p:strVal val="visible"/>
                                      </p:to>
                                    </p:set>
                                    <p:anim calcmode="lin" valueType="num">
                                      <p:cBhvr additive="base">
                                        <p:cTn id="64" dur="500"/>
                                        <p:tgtEl>
                                          <p:spTgt spid="96"/>
                                        </p:tgtEl>
                                        <p:attrNameLst>
                                          <p:attrName>ppt_y</p:attrName>
                                        </p:attrNameLst>
                                      </p:cBhvr>
                                      <p:tavLst>
                                        <p:tav tm="0">
                                          <p:val>
                                            <p:strVal val="#ppt_y-#ppt_h*1.125000"/>
                                          </p:val>
                                        </p:tav>
                                        <p:tav tm="100000">
                                          <p:val>
                                            <p:strVal val="#ppt_y"/>
                                          </p:val>
                                        </p:tav>
                                      </p:tavLst>
                                    </p:anim>
                                    <p:animEffect transition="in" filter="wipe(down)">
                                      <p:cBhvr>
                                        <p:cTn id="65" dur="500"/>
                                        <p:tgtEl>
                                          <p:spTgt spid="96"/>
                                        </p:tgtEl>
                                      </p:cBhvr>
                                    </p:animEffect>
                                  </p:childTnLst>
                                </p:cTn>
                              </p:par>
                              <p:par>
                                <p:cTn id="66" presetID="12" presetClass="entr" presetSubtype="1" fill="hold" grpId="0" nodeType="withEffect">
                                  <p:stCondLst>
                                    <p:cond delay="0"/>
                                  </p:stCondLst>
                                  <p:childTnLst>
                                    <p:set>
                                      <p:cBhvr>
                                        <p:cTn id="67" dur="1" fill="hold">
                                          <p:stCondLst>
                                            <p:cond delay="0"/>
                                          </p:stCondLst>
                                        </p:cTn>
                                        <p:tgtEl>
                                          <p:spTgt spid="97"/>
                                        </p:tgtEl>
                                        <p:attrNameLst>
                                          <p:attrName>style.visibility</p:attrName>
                                        </p:attrNameLst>
                                      </p:cBhvr>
                                      <p:to>
                                        <p:strVal val="visible"/>
                                      </p:to>
                                    </p:set>
                                    <p:anim calcmode="lin" valueType="num">
                                      <p:cBhvr additive="base">
                                        <p:cTn id="68" dur="500"/>
                                        <p:tgtEl>
                                          <p:spTgt spid="97"/>
                                        </p:tgtEl>
                                        <p:attrNameLst>
                                          <p:attrName>ppt_y</p:attrName>
                                        </p:attrNameLst>
                                      </p:cBhvr>
                                      <p:tavLst>
                                        <p:tav tm="0">
                                          <p:val>
                                            <p:strVal val="#ppt_y-#ppt_h*1.125000"/>
                                          </p:val>
                                        </p:tav>
                                        <p:tav tm="100000">
                                          <p:val>
                                            <p:strVal val="#ppt_y"/>
                                          </p:val>
                                        </p:tav>
                                      </p:tavLst>
                                    </p:anim>
                                    <p:animEffect transition="in" filter="wipe(down)">
                                      <p:cBhvr>
                                        <p:cTn id="69" dur="500"/>
                                        <p:tgtEl>
                                          <p:spTgt spid="97"/>
                                        </p:tgtEl>
                                      </p:cBhvr>
                                    </p:animEffect>
                                  </p:childTnLst>
                                </p:cTn>
                              </p:par>
                            </p:childTnLst>
                          </p:cTn>
                        </p:par>
                        <p:par>
                          <p:cTn id="70" fill="hold">
                            <p:stCondLst>
                              <p:cond delay="6000"/>
                            </p:stCondLst>
                            <p:childTnLst>
                              <p:par>
                                <p:cTn id="71" presetID="23" presetClass="entr" presetSubtype="16" fill="hold" grpId="0" nodeType="afterEffect">
                                  <p:stCondLst>
                                    <p:cond delay="0"/>
                                  </p:stCondLst>
                                  <p:childTnLst>
                                    <p:set>
                                      <p:cBhvr>
                                        <p:cTn id="72" dur="1" fill="hold">
                                          <p:stCondLst>
                                            <p:cond delay="0"/>
                                          </p:stCondLst>
                                        </p:cTn>
                                        <p:tgtEl>
                                          <p:spTgt spid="61"/>
                                        </p:tgtEl>
                                        <p:attrNameLst>
                                          <p:attrName>style.visibility</p:attrName>
                                        </p:attrNameLst>
                                      </p:cBhvr>
                                      <p:to>
                                        <p:strVal val="visible"/>
                                      </p:to>
                                    </p:set>
                                    <p:anim calcmode="lin" valueType="num">
                                      <p:cBhvr>
                                        <p:cTn id="73" dur="500" fill="hold"/>
                                        <p:tgtEl>
                                          <p:spTgt spid="61"/>
                                        </p:tgtEl>
                                        <p:attrNameLst>
                                          <p:attrName>ppt_w</p:attrName>
                                        </p:attrNameLst>
                                      </p:cBhvr>
                                      <p:tavLst>
                                        <p:tav tm="0">
                                          <p:val>
                                            <p:fltVal val="0"/>
                                          </p:val>
                                        </p:tav>
                                        <p:tav tm="100000">
                                          <p:val>
                                            <p:strVal val="#ppt_w"/>
                                          </p:val>
                                        </p:tav>
                                      </p:tavLst>
                                    </p:anim>
                                    <p:anim calcmode="lin" valueType="num">
                                      <p:cBhvr>
                                        <p:cTn id="74" dur="500" fill="hold"/>
                                        <p:tgtEl>
                                          <p:spTgt spid="61"/>
                                        </p:tgtEl>
                                        <p:attrNameLst>
                                          <p:attrName>ppt_h</p:attrName>
                                        </p:attrNameLst>
                                      </p:cBhvr>
                                      <p:tavLst>
                                        <p:tav tm="0">
                                          <p:val>
                                            <p:fltVal val="0"/>
                                          </p:val>
                                        </p:tav>
                                        <p:tav tm="100000">
                                          <p:val>
                                            <p:strVal val="#ppt_h"/>
                                          </p:val>
                                        </p:tav>
                                      </p:tavLst>
                                    </p:anim>
                                  </p:childTnLst>
                                </p:cTn>
                              </p:par>
                            </p:childTnLst>
                          </p:cTn>
                        </p:par>
                        <p:par>
                          <p:cTn id="75" fill="hold">
                            <p:stCondLst>
                              <p:cond delay="6500"/>
                            </p:stCondLst>
                            <p:childTnLst>
                              <p:par>
                                <p:cTn id="76" presetID="12" presetClass="entr" presetSubtype="4" fill="hold" grpId="0" nodeType="afterEffect">
                                  <p:stCondLst>
                                    <p:cond delay="0"/>
                                  </p:stCondLst>
                                  <p:childTnLst>
                                    <p:set>
                                      <p:cBhvr>
                                        <p:cTn id="77" dur="1" fill="hold">
                                          <p:stCondLst>
                                            <p:cond delay="0"/>
                                          </p:stCondLst>
                                        </p:cTn>
                                        <p:tgtEl>
                                          <p:spTgt spid="92"/>
                                        </p:tgtEl>
                                        <p:attrNameLst>
                                          <p:attrName>style.visibility</p:attrName>
                                        </p:attrNameLst>
                                      </p:cBhvr>
                                      <p:to>
                                        <p:strVal val="visible"/>
                                      </p:to>
                                    </p:set>
                                    <p:animEffect transition="in" filter="slide(fromBottom)">
                                      <p:cBhvr>
                                        <p:cTn id="78" dur="500"/>
                                        <p:tgtEl>
                                          <p:spTgt spid="92"/>
                                        </p:tgtEl>
                                      </p:cBhvr>
                                    </p:animEffect>
                                  </p:childTnLst>
                                </p:cTn>
                              </p:par>
                              <p:par>
                                <p:cTn id="79" presetID="12" presetClass="entr" presetSubtype="4" fill="hold" grpId="0" nodeType="withEffect">
                                  <p:stCondLst>
                                    <p:cond delay="0"/>
                                  </p:stCondLst>
                                  <p:childTnLst>
                                    <p:set>
                                      <p:cBhvr>
                                        <p:cTn id="80" dur="1" fill="hold">
                                          <p:stCondLst>
                                            <p:cond delay="0"/>
                                          </p:stCondLst>
                                        </p:cTn>
                                        <p:tgtEl>
                                          <p:spTgt spid="93"/>
                                        </p:tgtEl>
                                        <p:attrNameLst>
                                          <p:attrName>style.visibility</p:attrName>
                                        </p:attrNameLst>
                                      </p:cBhvr>
                                      <p:to>
                                        <p:strVal val="visible"/>
                                      </p:to>
                                    </p:set>
                                    <p:animEffect transition="in" filter="slide(fromBottom)">
                                      <p:cBhvr>
                                        <p:cTn id="81" dur="500"/>
                                        <p:tgtEl>
                                          <p:spTgt spid="93"/>
                                        </p:tgtEl>
                                      </p:cBhvr>
                                    </p:animEffect>
                                  </p:childTnLst>
                                </p:cTn>
                              </p:par>
                            </p:childTnLst>
                          </p:cTn>
                        </p:par>
                        <p:par>
                          <p:cTn id="82" fill="hold">
                            <p:stCondLst>
                              <p:cond delay="7000"/>
                            </p:stCondLst>
                            <p:childTnLst>
                              <p:par>
                                <p:cTn id="83" presetID="23" presetClass="entr" presetSubtype="16" fill="hold" grpId="0" nodeType="afterEffect">
                                  <p:stCondLst>
                                    <p:cond delay="0"/>
                                  </p:stCondLst>
                                  <p:childTnLst>
                                    <p:set>
                                      <p:cBhvr>
                                        <p:cTn id="84" dur="1" fill="hold">
                                          <p:stCondLst>
                                            <p:cond delay="0"/>
                                          </p:stCondLst>
                                        </p:cTn>
                                        <p:tgtEl>
                                          <p:spTgt spid="62"/>
                                        </p:tgtEl>
                                        <p:attrNameLst>
                                          <p:attrName>style.visibility</p:attrName>
                                        </p:attrNameLst>
                                      </p:cBhvr>
                                      <p:to>
                                        <p:strVal val="visible"/>
                                      </p:to>
                                    </p:set>
                                    <p:anim calcmode="lin" valueType="num">
                                      <p:cBhvr>
                                        <p:cTn id="85" dur="500" fill="hold"/>
                                        <p:tgtEl>
                                          <p:spTgt spid="62"/>
                                        </p:tgtEl>
                                        <p:attrNameLst>
                                          <p:attrName>ppt_w</p:attrName>
                                        </p:attrNameLst>
                                      </p:cBhvr>
                                      <p:tavLst>
                                        <p:tav tm="0">
                                          <p:val>
                                            <p:fltVal val="0"/>
                                          </p:val>
                                        </p:tav>
                                        <p:tav tm="100000">
                                          <p:val>
                                            <p:strVal val="#ppt_w"/>
                                          </p:val>
                                        </p:tav>
                                      </p:tavLst>
                                    </p:anim>
                                    <p:anim calcmode="lin" valueType="num">
                                      <p:cBhvr>
                                        <p:cTn id="86" dur="500" fill="hold"/>
                                        <p:tgtEl>
                                          <p:spTgt spid="62"/>
                                        </p:tgtEl>
                                        <p:attrNameLst>
                                          <p:attrName>ppt_h</p:attrName>
                                        </p:attrNameLst>
                                      </p:cBhvr>
                                      <p:tavLst>
                                        <p:tav tm="0">
                                          <p:val>
                                            <p:fltVal val="0"/>
                                          </p:val>
                                        </p:tav>
                                        <p:tav tm="100000">
                                          <p:val>
                                            <p:strVal val="#ppt_h"/>
                                          </p:val>
                                        </p:tav>
                                      </p:tavLst>
                                    </p:anim>
                                  </p:childTnLst>
                                </p:cTn>
                              </p:par>
                            </p:childTnLst>
                          </p:cTn>
                        </p:par>
                        <p:par>
                          <p:cTn id="87" fill="hold">
                            <p:stCondLst>
                              <p:cond delay="7500"/>
                            </p:stCondLst>
                            <p:childTnLst>
                              <p:par>
                                <p:cTn id="88" presetID="12" presetClass="entr" presetSubtype="1" fill="hold" grpId="0" nodeType="afterEffect">
                                  <p:stCondLst>
                                    <p:cond delay="0"/>
                                  </p:stCondLst>
                                  <p:childTnLst>
                                    <p:set>
                                      <p:cBhvr>
                                        <p:cTn id="89" dur="1" fill="hold">
                                          <p:stCondLst>
                                            <p:cond delay="0"/>
                                          </p:stCondLst>
                                        </p:cTn>
                                        <p:tgtEl>
                                          <p:spTgt spid="98"/>
                                        </p:tgtEl>
                                        <p:attrNameLst>
                                          <p:attrName>style.visibility</p:attrName>
                                        </p:attrNameLst>
                                      </p:cBhvr>
                                      <p:to>
                                        <p:strVal val="visible"/>
                                      </p:to>
                                    </p:set>
                                    <p:anim calcmode="lin" valueType="num">
                                      <p:cBhvr additive="base">
                                        <p:cTn id="90" dur="500"/>
                                        <p:tgtEl>
                                          <p:spTgt spid="98"/>
                                        </p:tgtEl>
                                        <p:attrNameLst>
                                          <p:attrName>ppt_y</p:attrName>
                                        </p:attrNameLst>
                                      </p:cBhvr>
                                      <p:tavLst>
                                        <p:tav tm="0">
                                          <p:val>
                                            <p:strVal val="#ppt_y-#ppt_h*1.125000"/>
                                          </p:val>
                                        </p:tav>
                                        <p:tav tm="100000">
                                          <p:val>
                                            <p:strVal val="#ppt_y"/>
                                          </p:val>
                                        </p:tav>
                                      </p:tavLst>
                                    </p:anim>
                                    <p:animEffect transition="in" filter="wipe(down)">
                                      <p:cBhvr>
                                        <p:cTn id="91" dur="500"/>
                                        <p:tgtEl>
                                          <p:spTgt spid="98"/>
                                        </p:tgtEl>
                                      </p:cBhvr>
                                    </p:animEffect>
                                  </p:childTnLst>
                                </p:cTn>
                              </p:par>
                              <p:par>
                                <p:cTn id="92" presetID="12" presetClass="entr" presetSubtype="1" fill="hold" grpId="0" nodeType="withEffect">
                                  <p:stCondLst>
                                    <p:cond delay="0"/>
                                  </p:stCondLst>
                                  <p:childTnLst>
                                    <p:set>
                                      <p:cBhvr>
                                        <p:cTn id="93" dur="1" fill="hold">
                                          <p:stCondLst>
                                            <p:cond delay="0"/>
                                          </p:stCondLst>
                                        </p:cTn>
                                        <p:tgtEl>
                                          <p:spTgt spid="99"/>
                                        </p:tgtEl>
                                        <p:attrNameLst>
                                          <p:attrName>style.visibility</p:attrName>
                                        </p:attrNameLst>
                                      </p:cBhvr>
                                      <p:to>
                                        <p:strVal val="visible"/>
                                      </p:to>
                                    </p:set>
                                    <p:anim calcmode="lin" valueType="num">
                                      <p:cBhvr additive="base">
                                        <p:cTn id="94" dur="500"/>
                                        <p:tgtEl>
                                          <p:spTgt spid="99"/>
                                        </p:tgtEl>
                                        <p:attrNameLst>
                                          <p:attrName>ppt_y</p:attrName>
                                        </p:attrNameLst>
                                      </p:cBhvr>
                                      <p:tavLst>
                                        <p:tav tm="0">
                                          <p:val>
                                            <p:strVal val="#ppt_y-#ppt_h*1.125000"/>
                                          </p:val>
                                        </p:tav>
                                        <p:tav tm="100000">
                                          <p:val>
                                            <p:strVal val="#ppt_y"/>
                                          </p:val>
                                        </p:tav>
                                      </p:tavLst>
                                    </p:anim>
                                    <p:animEffect transition="in" filter="wipe(down)">
                                      <p:cBhvr>
                                        <p:cTn id="95" dur="500"/>
                                        <p:tgtEl>
                                          <p:spTgt spid="99"/>
                                        </p:tgtEl>
                                      </p:cBhvr>
                                    </p:animEffect>
                                  </p:childTnLst>
                                </p:cTn>
                              </p:par>
                            </p:childTnLst>
                          </p:cTn>
                        </p:par>
                        <p:par>
                          <p:cTn id="96" fill="hold">
                            <p:stCondLst>
                              <p:cond delay="8000"/>
                            </p:stCondLst>
                            <p:childTnLst>
                              <p:par>
                                <p:cTn id="97" presetID="23" presetClass="entr" presetSubtype="16" fill="hold" grpId="0" nodeType="afterEffect">
                                  <p:stCondLst>
                                    <p:cond delay="0"/>
                                  </p:stCondLst>
                                  <p:childTnLst>
                                    <p:set>
                                      <p:cBhvr>
                                        <p:cTn id="98" dur="1" fill="hold">
                                          <p:stCondLst>
                                            <p:cond delay="0"/>
                                          </p:stCondLst>
                                        </p:cTn>
                                        <p:tgtEl>
                                          <p:spTgt spid="63"/>
                                        </p:tgtEl>
                                        <p:attrNameLst>
                                          <p:attrName>style.visibility</p:attrName>
                                        </p:attrNameLst>
                                      </p:cBhvr>
                                      <p:to>
                                        <p:strVal val="visible"/>
                                      </p:to>
                                    </p:set>
                                    <p:anim calcmode="lin" valueType="num">
                                      <p:cBhvr>
                                        <p:cTn id="99" dur="500" fill="hold"/>
                                        <p:tgtEl>
                                          <p:spTgt spid="63"/>
                                        </p:tgtEl>
                                        <p:attrNameLst>
                                          <p:attrName>ppt_w</p:attrName>
                                        </p:attrNameLst>
                                      </p:cBhvr>
                                      <p:tavLst>
                                        <p:tav tm="0">
                                          <p:val>
                                            <p:fltVal val="0"/>
                                          </p:val>
                                        </p:tav>
                                        <p:tav tm="100000">
                                          <p:val>
                                            <p:strVal val="#ppt_w"/>
                                          </p:val>
                                        </p:tav>
                                      </p:tavLst>
                                    </p:anim>
                                    <p:anim calcmode="lin" valueType="num">
                                      <p:cBhvr>
                                        <p:cTn id="100" dur="500" fill="hold"/>
                                        <p:tgtEl>
                                          <p:spTgt spid="63"/>
                                        </p:tgtEl>
                                        <p:attrNameLst>
                                          <p:attrName>ppt_h</p:attrName>
                                        </p:attrNameLst>
                                      </p:cBhvr>
                                      <p:tavLst>
                                        <p:tav tm="0">
                                          <p:val>
                                            <p:fltVal val="0"/>
                                          </p:val>
                                        </p:tav>
                                        <p:tav tm="100000">
                                          <p:val>
                                            <p:strVal val="#ppt_h"/>
                                          </p:val>
                                        </p:tav>
                                      </p:tavLst>
                                    </p:anim>
                                  </p:childTnLst>
                                </p:cTn>
                              </p:par>
                            </p:childTnLst>
                          </p:cTn>
                        </p:par>
                        <p:par>
                          <p:cTn id="101" fill="hold">
                            <p:stCondLst>
                              <p:cond delay="8500"/>
                            </p:stCondLst>
                            <p:childTnLst>
                              <p:par>
                                <p:cTn id="102" presetID="12" presetClass="entr" presetSubtype="4" fill="hold" grpId="0" nodeType="afterEffect">
                                  <p:stCondLst>
                                    <p:cond delay="0"/>
                                  </p:stCondLst>
                                  <p:childTnLst>
                                    <p:set>
                                      <p:cBhvr>
                                        <p:cTn id="103" dur="1" fill="hold">
                                          <p:stCondLst>
                                            <p:cond delay="0"/>
                                          </p:stCondLst>
                                        </p:cTn>
                                        <p:tgtEl>
                                          <p:spTgt spid="94"/>
                                        </p:tgtEl>
                                        <p:attrNameLst>
                                          <p:attrName>style.visibility</p:attrName>
                                        </p:attrNameLst>
                                      </p:cBhvr>
                                      <p:to>
                                        <p:strVal val="visible"/>
                                      </p:to>
                                    </p:set>
                                    <p:animEffect transition="in" filter="slide(fromBottom)">
                                      <p:cBhvr>
                                        <p:cTn id="104" dur="500"/>
                                        <p:tgtEl>
                                          <p:spTgt spid="94"/>
                                        </p:tgtEl>
                                      </p:cBhvr>
                                    </p:animEffect>
                                  </p:childTnLst>
                                </p:cTn>
                              </p:par>
                              <p:par>
                                <p:cTn id="105" presetID="12" presetClass="entr" presetSubtype="4" fill="hold" grpId="0" nodeType="withEffect">
                                  <p:stCondLst>
                                    <p:cond delay="0"/>
                                  </p:stCondLst>
                                  <p:childTnLst>
                                    <p:set>
                                      <p:cBhvr>
                                        <p:cTn id="106" dur="1" fill="hold">
                                          <p:stCondLst>
                                            <p:cond delay="0"/>
                                          </p:stCondLst>
                                        </p:cTn>
                                        <p:tgtEl>
                                          <p:spTgt spid="95"/>
                                        </p:tgtEl>
                                        <p:attrNameLst>
                                          <p:attrName>style.visibility</p:attrName>
                                        </p:attrNameLst>
                                      </p:cBhvr>
                                      <p:to>
                                        <p:strVal val="visible"/>
                                      </p:to>
                                    </p:set>
                                    <p:animEffect transition="in" filter="slide(fromBottom)">
                                      <p:cBhvr>
                                        <p:cTn id="107" dur="500"/>
                                        <p:tgtEl>
                                          <p:spTgt spid="95"/>
                                        </p:tgtEl>
                                      </p:cBhvr>
                                    </p:animEffect>
                                  </p:childTnLst>
                                </p:cTn>
                              </p:par>
                            </p:childTnLst>
                          </p:cTn>
                        </p:par>
                        <p:par>
                          <p:cTn id="108" fill="hold">
                            <p:stCondLst>
                              <p:cond delay="9000"/>
                            </p:stCondLst>
                            <p:childTnLst>
                              <p:par>
                                <p:cTn id="109" presetID="18" presetClass="entr" presetSubtype="3" fill="hold" nodeType="afterEffect">
                                  <p:stCondLst>
                                    <p:cond delay="0"/>
                                  </p:stCondLst>
                                  <p:childTnLst>
                                    <p:set>
                                      <p:cBhvr>
                                        <p:cTn id="110" dur="1" fill="hold">
                                          <p:stCondLst>
                                            <p:cond delay="0"/>
                                          </p:stCondLst>
                                        </p:cTn>
                                        <p:tgtEl>
                                          <p:spTgt spid="55"/>
                                        </p:tgtEl>
                                        <p:attrNameLst>
                                          <p:attrName>style.visibility</p:attrName>
                                        </p:attrNameLst>
                                      </p:cBhvr>
                                      <p:to>
                                        <p:strVal val="visible"/>
                                      </p:to>
                                    </p:set>
                                    <p:animEffect transition="in" filter="strips(upRight)">
                                      <p:cBhvr>
                                        <p:cTn id="111" dur="500"/>
                                        <p:tgtEl>
                                          <p:spTgt spid="55"/>
                                        </p:tgtEl>
                                      </p:cBhvr>
                                    </p:animEffect>
                                  </p:childTnLst>
                                </p:cTn>
                              </p:par>
                            </p:childTnLst>
                          </p:cTn>
                        </p:par>
                        <p:par>
                          <p:cTn id="112" fill="hold">
                            <p:stCondLst>
                              <p:cond delay="9500"/>
                            </p:stCondLst>
                            <p:childTnLst>
                              <p:par>
                                <p:cTn id="113" presetID="10" presetClass="entr" presetSubtype="0" fill="hold" grpId="0" nodeType="afterEffect">
                                  <p:stCondLst>
                                    <p:cond delay="0"/>
                                  </p:stCondLst>
                                  <p:childTnLst>
                                    <p:set>
                                      <p:cBhvr>
                                        <p:cTn id="114" dur="1" fill="hold">
                                          <p:stCondLst>
                                            <p:cond delay="0"/>
                                          </p:stCondLst>
                                        </p:cTn>
                                        <p:tgtEl>
                                          <p:spTgt spid="54"/>
                                        </p:tgtEl>
                                        <p:attrNameLst>
                                          <p:attrName>style.visibility</p:attrName>
                                        </p:attrNameLst>
                                      </p:cBhvr>
                                      <p:to>
                                        <p:strVal val="visible"/>
                                      </p:to>
                                    </p:set>
                                    <p:animEffect transition="in" filter="fade">
                                      <p:cBhvr>
                                        <p:cTn id="11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54" grpId="0"/>
      <p:bldP spid="56" grpId="0" animBg="1"/>
      <p:bldP spid="57" grpId="0" animBg="1"/>
      <p:bldP spid="58" grpId="0" animBg="1"/>
      <p:bldP spid="59" grpId="0" animBg="1"/>
      <p:bldP spid="60" grpId="0" animBg="1"/>
      <p:bldP spid="61" grpId="0" animBg="1"/>
      <p:bldP spid="62" grpId="0" animBg="1"/>
      <p:bldP spid="63" grpId="0" animBg="1"/>
      <p:bldP spid="84" grpId="0" animBg="1"/>
      <p:bldP spid="85" grpId="0" animBg="1"/>
      <p:bldP spid="86" grpId="0" animBg="1"/>
      <p:bldP spid="87" grpId="0" animBg="1"/>
      <p:bldP spid="90" grpId="0"/>
      <p:bldP spid="91" grpId="0"/>
      <p:bldP spid="92" grpId="0"/>
      <p:bldP spid="93" grpId="0"/>
      <p:bldP spid="94" grpId="0"/>
      <p:bldP spid="95" grpId="0"/>
      <p:bldP spid="96" grpId="0"/>
      <p:bldP spid="97" grpId="0"/>
      <p:bldP spid="98" grpId="0"/>
      <p:bldP spid="9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99456" y="1465694"/>
            <a:ext cx="9793088" cy="1192634"/>
          </a:xfrm>
          <a:prstGeom prst="rect">
            <a:avLst/>
          </a:prstGeom>
          <a:noFill/>
        </p:spPr>
        <p:txBody>
          <a:bodyPr wrap="square" rtlCol="0">
            <a:spAutoFit/>
          </a:bodyPr>
          <a:lstStyle/>
          <a:p>
            <a:pPr algn="just">
              <a:lnSpc>
                <a:spcPct val="130000"/>
              </a:lnSpc>
            </a:pPr>
            <a:r>
              <a:rPr lang="zh-CN" altLang="en-US" sz="11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复制您的文本后，在此框中选择粘贴，并选择只保留文字。您的内容打在这里，或者通过通过复制您的文本。您的内容打在这里，或者通过复制您的文本后，在此框中选择粘贴，并选择只保留文字。您的内容打在这里，或者通过通过复制您的文本。</a:t>
            </a:r>
            <a:endParaRPr lang="en-US" altLang="zh-CN" sz="1100" dirty="0">
              <a:solidFill>
                <a:schemeClr val="tx1">
                  <a:lumMod val="65000"/>
                  <a:lumOff val="35000"/>
                </a:schemeClr>
              </a:solidFill>
              <a:latin typeface="微软雅黑" pitchFamily="34" charset="-122"/>
              <a:ea typeface="微软雅黑" pitchFamily="34" charset="-122"/>
            </a:endParaRPr>
          </a:p>
          <a:p>
            <a:pPr algn="just">
              <a:lnSpc>
                <a:spcPct val="130000"/>
              </a:lnSpc>
            </a:pPr>
            <a:endParaRPr lang="en-US" altLang="zh-CN" sz="1100" dirty="0">
              <a:solidFill>
                <a:schemeClr val="tx1">
                  <a:lumMod val="65000"/>
                  <a:lumOff val="35000"/>
                </a:schemeClr>
              </a:solidFill>
              <a:latin typeface="微软雅黑" pitchFamily="34" charset="-122"/>
              <a:ea typeface="微软雅黑" pitchFamily="34" charset="-122"/>
            </a:endParaRPr>
          </a:p>
          <a:p>
            <a:pPr algn="just">
              <a:lnSpc>
                <a:spcPct val="130000"/>
              </a:lnSpc>
            </a:pPr>
            <a:r>
              <a:rPr lang="zh-CN" altLang="en-US" sz="11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3" name="椭圆 2"/>
          <p:cNvSpPr/>
          <p:nvPr/>
        </p:nvSpPr>
        <p:spPr>
          <a:xfrm>
            <a:off x="1847528" y="3438872"/>
            <a:ext cx="144016" cy="14401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2063552" y="3356993"/>
            <a:ext cx="1261884"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点击添加标题</a:t>
            </a:r>
          </a:p>
        </p:txBody>
      </p:sp>
      <p:cxnSp>
        <p:nvCxnSpPr>
          <p:cNvPr id="7" name="直接连接符 6"/>
          <p:cNvCxnSpPr/>
          <p:nvPr/>
        </p:nvCxnSpPr>
        <p:spPr>
          <a:xfrm>
            <a:off x="3431704" y="3510880"/>
            <a:ext cx="194421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063553" y="3859540"/>
            <a:ext cx="1197315" cy="523220"/>
          </a:xfrm>
          <a:prstGeom prst="rect">
            <a:avLst/>
          </a:prstGeom>
          <a:noFill/>
        </p:spPr>
        <p:txBody>
          <a:bodyPr wrap="none" rtlCol="0">
            <a:spAutoFit/>
          </a:bodyPr>
          <a:lstStyle/>
          <a:p>
            <a:r>
              <a:rPr lang="en-US" altLang="zh-CN" sz="2800" dirty="0">
                <a:solidFill>
                  <a:schemeClr val="accent1"/>
                </a:solidFill>
                <a:latin typeface="Bebas" pitchFamily="2" charset="0"/>
                <a:ea typeface="微软雅黑" pitchFamily="34" charset="-122"/>
              </a:rPr>
              <a:t>63,856</a:t>
            </a:r>
            <a:endParaRPr lang="zh-CN" altLang="en-US" sz="2800" dirty="0">
              <a:solidFill>
                <a:schemeClr val="accent1"/>
              </a:solidFill>
              <a:latin typeface="Bebas" pitchFamily="2" charset="0"/>
              <a:ea typeface="微软雅黑" pitchFamily="34" charset="-122"/>
            </a:endParaRPr>
          </a:p>
        </p:txBody>
      </p:sp>
      <p:sp>
        <p:nvSpPr>
          <p:cNvPr id="9" name="圆角矩形 8"/>
          <p:cNvSpPr/>
          <p:nvPr/>
        </p:nvSpPr>
        <p:spPr>
          <a:xfrm>
            <a:off x="3616273" y="3704476"/>
            <a:ext cx="360040" cy="1822296"/>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4062405" y="3704476"/>
            <a:ext cx="360040" cy="1822296"/>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4508537" y="3704476"/>
            <a:ext cx="360040" cy="1822296"/>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4954669" y="3704476"/>
            <a:ext cx="360040" cy="1822296"/>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3616273" y="4893162"/>
            <a:ext cx="360040" cy="63361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4062405" y="4797302"/>
            <a:ext cx="360040" cy="72947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a:off x="4508537" y="4615624"/>
            <a:ext cx="360040" cy="91114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4954669" y="4225132"/>
            <a:ext cx="360040" cy="130164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3575720" y="5603681"/>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18" name="TextBox 17"/>
          <p:cNvSpPr txBox="1"/>
          <p:nvPr/>
        </p:nvSpPr>
        <p:spPr>
          <a:xfrm>
            <a:off x="4021852" y="5603681"/>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19" name="TextBox 18"/>
          <p:cNvSpPr txBox="1"/>
          <p:nvPr/>
        </p:nvSpPr>
        <p:spPr>
          <a:xfrm>
            <a:off x="4467984" y="5603681"/>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20" name="TextBox 19"/>
          <p:cNvSpPr txBox="1"/>
          <p:nvPr/>
        </p:nvSpPr>
        <p:spPr>
          <a:xfrm>
            <a:off x="4914116" y="5603681"/>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21" name="TextBox 20"/>
          <p:cNvSpPr txBox="1"/>
          <p:nvPr/>
        </p:nvSpPr>
        <p:spPr>
          <a:xfrm>
            <a:off x="2217217" y="4401966"/>
            <a:ext cx="889987" cy="400110"/>
          </a:xfrm>
          <a:prstGeom prst="rect">
            <a:avLst/>
          </a:prstGeom>
          <a:noFill/>
        </p:spPr>
        <p:txBody>
          <a:bodyPr wrap="none" rtlCol="0">
            <a:spAutoFit/>
          </a:bodyPr>
          <a:lstStyle/>
          <a:p>
            <a:pPr algn="ctr"/>
            <a:r>
              <a:rPr lang="zh-CN" altLang="en-US" sz="1100" dirty="0">
                <a:solidFill>
                  <a:schemeClr val="bg1">
                    <a:lumMod val="50000"/>
                  </a:schemeClr>
                </a:solidFill>
                <a:latin typeface="微软雅黑" pitchFamily="34" charset="-122"/>
                <a:ea typeface="微软雅黑" pitchFamily="34" charset="-122"/>
              </a:rPr>
              <a:t>上半年创收</a:t>
            </a:r>
            <a:endParaRPr lang="en-US" altLang="zh-CN" sz="1100" dirty="0">
              <a:solidFill>
                <a:schemeClr val="bg1">
                  <a:lumMod val="50000"/>
                </a:schemeClr>
              </a:solidFill>
              <a:latin typeface="微软雅黑" pitchFamily="34" charset="-122"/>
              <a:ea typeface="微软雅黑" pitchFamily="34" charset="-122"/>
            </a:endParaRPr>
          </a:p>
          <a:p>
            <a:pPr algn="ctr"/>
            <a:r>
              <a:rPr lang="zh-CN" altLang="en-US" sz="900" dirty="0">
                <a:solidFill>
                  <a:schemeClr val="bg1">
                    <a:lumMod val="50000"/>
                  </a:schemeClr>
                </a:solidFill>
                <a:latin typeface="微软雅黑" pitchFamily="34" charset="-122"/>
                <a:ea typeface="微软雅黑" pitchFamily="34" charset="-122"/>
              </a:rPr>
              <a:t>（人民币）</a:t>
            </a:r>
          </a:p>
        </p:txBody>
      </p:sp>
      <p:sp>
        <p:nvSpPr>
          <p:cNvPr id="39" name="椭圆 38"/>
          <p:cNvSpPr/>
          <p:nvPr/>
        </p:nvSpPr>
        <p:spPr>
          <a:xfrm>
            <a:off x="6600056" y="3438872"/>
            <a:ext cx="144016" cy="14401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39"/>
          <p:cNvSpPr txBox="1"/>
          <p:nvPr/>
        </p:nvSpPr>
        <p:spPr>
          <a:xfrm>
            <a:off x="6816080" y="3356993"/>
            <a:ext cx="1261884"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点击添加标题</a:t>
            </a:r>
          </a:p>
        </p:txBody>
      </p:sp>
      <p:cxnSp>
        <p:nvCxnSpPr>
          <p:cNvPr id="41" name="直接连接符 40"/>
          <p:cNvCxnSpPr/>
          <p:nvPr/>
        </p:nvCxnSpPr>
        <p:spPr>
          <a:xfrm>
            <a:off x="8184232" y="3510880"/>
            <a:ext cx="194421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6816081" y="3859540"/>
            <a:ext cx="1136145" cy="523220"/>
          </a:xfrm>
          <a:prstGeom prst="rect">
            <a:avLst/>
          </a:prstGeom>
          <a:noFill/>
        </p:spPr>
        <p:txBody>
          <a:bodyPr wrap="none" rtlCol="0">
            <a:spAutoFit/>
          </a:bodyPr>
          <a:lstStyle/>
          <a:p>
            <a:r>
              <a:rPr lang="en-US" altLang="zh-CN" sz="2800" dirty="0">
                <a:solidFill>
                  <a:schemeClr val="accent1"/>
                </a:solidFill>
                <a:latin typeface="Bebas" pitchFamily="2" charset="0"/>
                <a:ea typeface="微软雅黑" pitchFamily="34" charset="-122"/>
              </a:rPr>
              <a:t>86,169</a:t>
            </a:r>
            <a:endParaRPr lang="zh-CN" altLang="en-US" sz="2800" dirty="0">
              <a:solidFill>
                <a:schemeClr val="accent1"/>
              </a:solidFill>
              <a:latin typeface="Bebas" pitchFamily="2" charset="0"/>
              <a:ea typeface="微软雅黑" pitchFamily="34" charset="-122"/>
            </a:endParaRPr>
          </a:p>
        </p:txBody>
      </p:sp>
      <p:sp>
        <p:nvSpPr>
          <p:cNvPr id="43" name="圆角矩形 42"/>
          <p:cNvSpPr/>
          <p:nvPr/>
        </p:nvSpPr>
        <p:spPr>
          <a:xfrm>
            <a:off x="8368801" y="3704476"/>
            <a:ext cx="360040" cy="1822296"/>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8814933" y="3704476"/>
            <a:ext cx="360040" cy="1822296"/>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9261065" y="3704476"/>
            <a:ext cx="360040" cy="1822296"/>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9707197" y="3704476"/>
            <a:ext cx="360040" cy="1822296"/>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8368801" y="5071198"/>
            <a:ext cx="360040" cy="45557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8814933" y="4005065"/>
            <a:ext cx="360040" cy="15217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9261065" y="4615624"/>
            <a:ext cx="360040" cy="91114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9707197" y="4121150"/>
            <a:ext cx="360040" cy="140562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TextBox 50"/>
          <p:cNvSpPr txBox="1"/>
          <p:nvPr/>
        </p:nvSpPr>
        <p:spPr>
          <a:xfrm>
            <a:off x="8328248" y="5603681"/>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52" name="TextBox 51"/>
          <p:cNvSpPr txBox="1"/>
          <p:nvPr/>
        </p:nvSpPr>
        <p:spPr>
          <a:xfrm>
            <a:off x="8774380" y="5603681"/>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53" name="TextBox 52"/>
          <p:cNvSpPr txBox="1"/>
          <p:nvPr/>
        </p:nvSpPr>
        <p:spPr>
          <a:xfrm>
            <a:off x="9220512" y="5603681"/>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54" name="TextBox 53"/>
          <p:cNvSpPr txBox="1"/>
          <p:nvPr/>
        </p:nvSpPr>
        <p:spPr>
          <a:xfrm>
            <a:off x="9666644" y="5603681"/>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55" name="TextBox 54"/>
          <p:cNvSpPr txBox="1"/>
          <p:nvPr/>
        </p:nvSpPr>
        <p:spPr>
          <a:xfrm>
            <a:off x="6969745" y="4401966"/>
            <a:ext cx="889987" cy="400110"/>
          </a:xfrm>
          <a:prstGeom prst="rect">
            <a:avLst/>
          </a:prstGeom>
          <a:noFill/>
        </p:spPr>
        <p:txBody>
          <a:bodyPr wrap="none" rtlCol="0">
            <a:spAutoFit/>
          </a:bodyPr>
          <a:lstStyle/>
          <a:p>
            <a:pPr algn="ctr"/>
            <a:r>
              <a:rPr lang="zh-CN" altLang="en-US" sz="1100" dirty="0">
                <a:solidFill>
                  <a:schemeClr val="bg1">
                    <a:lumMod val="50000"/>
                  </a:schemeClr>
                </a:solidFill>
                <a:latin typeface="微软雅黑" pitchFamily="34" charset="-122"/>
                <a:ea typeface="微软雅黑" pitchFamily="34" charset="-122"/>
              </a:rPr>
              <a:t>下半年创收</a:t>
            </a:r>
            <a:endParaRPr lang="en-US" altLang="zh-CN" sz="1100" dirty="0">
              <a:solidFill>
                <a:schemeClr val="bg1">
                  <a:lumMod val="50000"/>
                </a:schemeClr>
              </a:solidFill>
              <a:latin typeface="微软雅黑" pitchFamily="34" charset="-122"/>
              <a:ea typeface="微软雅黑" pitchFamily="34" charset="-122"/>
            </a:endParaRPr>
          </a:p>
          <a:p>
            <a:pPr algn="ctr"/>
            <a:r>
              <a:rPr lang="zh-CN" altLang="en-US" sz="900" dirty="0">
                <a:solidFill>
                  <a:schemeClr val="bg1">
                    <a:lumMod val="50000"/>
                  </a:schemeClr>
                </a:solidFill>
                <a:latin typeface="微软雅黑" pitchFamily="34" charset="-122"/>
                <a:ea typeface="微软雅黑" pitchFamily="34" charset="-122"/>
              </a:rPr>
              <a:t>（人民币）</a:t>
            </a:r>
          </a:p>
        </p:txBody>
      </p:sp>
      <p:sp>
        <p:nvSpPr>
          <p:cNvPr id="4" name="标题 3"/>
          <p:cNvSpPr>
            <a:spLocks noGrp="1"/>
          </p:cNvSpPr>
          <p:nvPr>
            <p:ph type="title"/>
          </p:nvPr>
        </p:nvSpPr>
        <p:spPr/>
        <p:txBody>
          <a:bodyPr>
            <a:normAutofit/>
          </a:bodyPr>
          <a:lstStyle/>
          <a:p>
            <a:r>
              <a:rPr lang="zh-CN" altLang="en-US" dirty="0"/>
              <a:t>单击此处添加标题</a:t>
            </a:r>
          </a:p>
        </p:txBody>
      </p:sp>
    </p:spTree>
    <p:extLst>
      <p:ext uri="{BB962C8B-B14F-4D97-AF65-F5344CB8AC3E}">
        <p14:creationId xmlns:p14="http://schemas.microsoft.com/office/powerpoint/2010/main" val="21643925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p:stCondLst>
                              <p:cond delay="1200"/>
                            </p:stCondLst>
                            <p:childTnLst>
                              <p:par>
                                <p:cTn id="10" presetID="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700"/>
                            </p:stCondLst>
                            <p:childTnLst>
                              <p:par>
                                <p:cTn id="15" presetID="16" presetClass="entr" presetSubtype="21"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par>
                          <p:cTn id="18" fill="hold">
                            <p:stCondLst>
                              <p:cond delay="2200"/>
                            </p:stCondLst>
                            <p:childTnLst>
                              <p:par>
                                <p:cTn id="19" presetID="22" presetClass="entr" presetSubtype="8"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2700"/>
                            </p:stCondLst>
                            <p:childTnLst>
                              <p:par>
                                <p:cTn id="23" presetID="2" presetClass="entr" presetSubtype="4"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fill="hold"/>
                                        <p:tgtEl>
                                          <p:spTgt spid="18"/>
                                        </p:tgtEl>
                                        <p:attrNameLst>
                                          <p:attrName>ppt_x</p:attrName>
                                        </p:attrNameLst>
                                      </p:cBhvr>
                                      <p:tavLst>
                                        <p:tav tm="0">
                                          <p:val>
                                            <p:strVal val="#ppt_x"/>
                                          </p:val>
                                        </p:tav>
                                        <p:tav tm="100000">
                                          <p:val>
                                            <p:strVal val="#ppt_x"/>
                                          </p:val>
                                        </p:tav>
                                      </p:tavLst>
                                    </p:anim>
                                    <p:anim calcmode="lin" valueType="num">
                                      <p:cBhvr additive="base">
                                        <p:cTn id="30" dur="500" fill="hold"/>
                                        <p:tgtEl>
                                          <p:spTgt spid="1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ppt_x"/>
                                          </p:val>
                                        </p:tav>
                                        <p:tav tm="100000">
                                          <p:val>
                                            <p:strVal val="#ppt_x"/>
                                          </p:val>
                                        </p:tav>
                                      </p:tavLst>
                                    </p:anim>
                                    <p:anim calcmode="lin" valueType="num">
                                      <p:cBhvr additive="base">
                                        <p:cTn id="34" dur="500" fill="hold"/>
                                        <p:tgtEl>
                                          <p:spTgt spid="1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childTnLst>
                          </p:cTn>
                        </p:par>
                        <p:par>
                          <p:cTn id="39" fill="hold">
                            <p:stCondLst>
                              <p:cond delay="3200"/>
                            </p:stCondLst>
                            <p:childTnLst>
                              <p:par>
                                <p:cTn id="40" presetID="22" presetClass="entr" presetSubtype="4"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500"/>
                                        <p:tgtEl>
                                          <p:spTgt spid="9"/>
                                        </p:tgtEl>
                                      </p:cBhvr>
                                    </p:animEffect>
                                  </p:childTnLst>
                                </p:cTn>
                              </p:par>
                              <p:par>
                                <p:cTn id="43" presetID="22" presetClass="entr" presetSubtype="4" fill="hold" grpId="0" nodeType="withEffect">
                                  <p:stCondLst>
                                    <p:cond delay="200"/>
                                  </p:stCondLst>
                                  <p:childTnLst>
                                    <p:set>
                                      <p:cBhvr>
                                        <p:cTn id="44" dur="1" fill="hold">
                                          <p:stCondLst>
                                            <p:cond delay="0"/>
                                          </p:stCondLst>
                                        </p:cTn>
                                        <p:tgtEl>
                                          <p:spTgt spid="10"/>
                                        </p:tgtEl>
                                        <p:attrNameLst>
                                          <p:attrName>style.visibility</p:attrName>
                                        </p:attrNameLst>
                                      </p:cBhvr>
                                      <p:to>
                                        <p:strVal val="visible"/>
                                      </p:to>
                                    </p:set>
                                    <p:animEffect transition="in" filter="wipe(down)">
                                      <p:cBhvr>
                                        <p:cTn id="45" dur="500"/>
                                        <p:tgtEl>
                                          <p:spTgt spid="10"/>
                                        </p:tgtEl>
                                      </p:cBhvr>
                                    </p:animEffect>
                                  </p:childTnLst>
                                </p:cTn>
                              </p:par>
                              <p:par>
                                <p:cTn id="46" presetID="22" presetClass="entr" presetSubtype="4" fill="hold" grpId="0" nodeType="withEffect">
                                  <p:stCondLst>
                                    <p:cond delay="400"/>
                                  </p:stCondLst>
                                  <p:childTnLst>
                                    <p:set>
                                      <p:cBhvr>
                                        <p:cTn id="47" dur="1" fill="hold">
                                          <p:stCondLst>
                                            <p:cond delay="0"/>
                                          </p:stCondLst>
                                        </p:cTn>
                                        <p:tgtEl>
                                          <p:spTgt spid="11"/>
                                        </p:tgtEl>
                                        <p:attrNameLst>
                                          <p:attrName>style.visibility</p:attrName>
                                        </p:attrNameLst>
                                      </p:cBhvr>
                                      <p:to>
                                        <p:strVal val="visible"/>
                                      </p:to>
                                    </p:set>
                                    <p:animEffect transition="in" filter="wipe(down)">
                                      <p:cBhvr>
                                        <p:cTn id="48" dur="500"/>
                                        <p:tgtEl>
                                          <p:spTgt spid="11"/>
                                        </p:tgtEl>
                                      </p:cBhvr>
                                    </p:animEffect>
                                  </p:childTnLst>
                                </p:cTn>
                              </p:par>
                              <p:par>
                                <p:cTn id="49" presetID="22" presetClass="entr" presetSubtype="4" fill="hold" grpId="0" nodeType="withEffect">
                                  <p:stCondLst>
                                    <p:cond delay="600"/>
                                  </p:stCondLst>
                                  <p:childTnLst>
                                    <p:set>
                                      <p:cBhvr>
                                        <p:cTn id="50" dur="1" fill="hold">
                                          <p:stCondLst>
                                            <p:cond delay="0"/>
                                          </p:stCondLst>
                                        </p:cTn>
                                        <p:tgtEl>
                                          <p:spTgt spid="12"/>
                                        </p:tgtEl>
                                        <p:attrNameLst>
                                          <p:attrName>style.visibility</p:attrName>
                                        </p:attrNameLst>
                                      </p:cBhvr>
                                      <p:to>
                                        <p:strVal val="visible"/>
                                      </p:to>
                                    </p:set>
                                    <p:animEffect transition="in" filter="wipe(down)">
                                      <p:cBhvr>
                                        <p:cTn id="51" dur="500"/>
                                        <p:tgtEl>
                                          <p:spTgt spid="12"/>
                                        </p:tgtEl>
                                      </p:cBhvr>
                                    </p:animEffect>
                                  </p:childTnLst>
                                </p:cTn>
                              </p:par>
                            </p:childTnLst>
                          </p:cTn>
                        </p:par>
                        <p:par>
                          <p:cTn id="52" fill="hold">
                            <p:stCondLst>
                              <p:cond delay="4300"/>
                            </p:stCondLst>
                            <p:childTnLst>
                              <p:par>
                                <p:cTn id="53" presetID="22" presetClass="entr" presetSubtype="4"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down)">
                                      <p:cBhvr>
                                        <p:cTn id="55" dur="500"/>
                                        <p:tgtEl>
                                          <p:spTgt spid="13"/>
                                        </p:tgtEl>
                                      </p:cBhvr>
                                    </p:animEffect>
                                  </p:childTnLst>
                                </p:cTn>
                              </p:par>
                              <p:par>
                                <p:cTn id="56" presetID="22" presetClass="entr" presetSubtype="4" fill="hold" grpId="0" nodeType="withEffect">
                                  <p:stCondLst>
                                    <p:cond delay="200"/>
                                  </p:stCondLst>
                                  <p:childTnLst>
                                    <p:set>
                                      <p:cBhvr>
                                        <p:cTn id="57" dur="1" fill="hold">
                                          <p:stCondLst>
                                            <p:cond delay="0"/>
                                          </p:stCondLst>
                                        </p:cTn>
                                        <p:tgtEl>
                                          <p:spTgt spid="14"/>
                                        </p:tgtEl>
                                        <p:attrNameLst>
                                          <p:attrName>style.visibility</p:attrName>
                                        </p:attrNameLst>
                                      </p:cBhvr>
                                      <p:to>
                                        <p:strVal val="visible"/>
                                      </p:to>
                                    </p:set>
                                    <p:animEffect transition="in" filter="wipe(down)">
                                      <p:cBhvr>
                                        <p:cTn id="58" dur="500"/>
                                        <p:tgtEl>
                                          <p:spTgt spid="14"/>
                                        </p:tgtEl>
                                      </p:cBhvr>
                                    </p:animEffect>
                                  </p:childTnLst>
                                </p:cTn>
                              </p:par>
                              <p:par>
                                <p:cTn id="59" presetID="22" presetClass="entr" presetSubtype="4" fill="hold" grpId="0" nodeType="withEffect">
                                  <p:stCondLst>
                                    <p:cond delay="400"/>
                                  </p:stCondLst>
                                  <p:childTnLst>
                                    <p:set>
                                      <p:cBhvr>
                                        <p:cTn id="60" dur="1" fill="hold">
                                          <p:stCondLst>
                                            <p:cond delay="0"/>
                                          </p:stCondLst>
                                        </p:cTn>
                                        <p:tgtEl>
                                          <p:spTgt spid="15"/>
                                        </p:tgtEl>
                                        <p:attrNameLst>
                                          <p:attrName>style.visibility</p:attrName>
                                        </p:attrNameLst>
                                      </p:cBhvr>
                                      <p:to>
                                        <p:strVal val="visible"/>
                                      </p:to>
                                    </p:set>
                                    <p:animEffect transition="in" filter="wipe(down)">
                                      <p:cBhvr>
                                        <p:cTn id="61" dur="500"/>
                                        <p:tgtEl>
                                          <p:spTgt spid="15"/>
                                        </p:tgtEl>
                                      </p:cBhvr>
                                    </p:animEffect>
                                  </p:childTnLst>
                                </p:cTn>
                              </p:par>
                              <p:par>
                                <p:cTn id="62" presetID="22" presetClass="entr" presetSubtype="4" fill="hold" grpId="0" nodeType="withEffect">
                                  <p:stCondLst>
                                    <p:cond delay="600"/>
                                  </p:stCondLst>
                                  <p:childTnLst>
                                    <p:set>
                                      <p:cBhvr>
                                        <p:cTn id="63" dur="1" fill="hold">
                                          <p:stCondLst>
                                            <p:cond delay="0"/>
                                          </p:stCondLst>
                                        </p:cTn>
                                        <p:tgtEl>
                                          <p:spTgt spid="16"/>
                                        </p:tgtEl>
                                        <p:attrNameLst>
                                          <p:attrName>style.visibility</p:attrName>
                                        </p:attrNameLst>
                                      </p:cBhvr>
                                      <p:to>
                                        <p:strVal val="visible"/>
                                      </p:to>
                                    </p:set>
                                    <p:animEffect transition="in" filter="wipe(down)">
                                      <p:cBhvr>
                                        <p:cTn id="64" dur="500"/>
                                        <p:tgtEl>
                                          <p:spTgt spid="16"/>
                                        </p:tgtEl>
                                      </p:cBhvr>
                                    </p:animEffect>
                                  </p:childTnLst>
                                </p:cTn>
                              </p:par>
                            </p:childTnLst>
                          </p:cTn>
                        </p:par>
                        <p:par>
                          <p:cTn id="65" fill="hold">
                            <p:stCondLst>
                              <p:cond delay="5400"/>
                            </p:stCondLst>
                            <p:childTnLst>
                              <p:par>
                                <p:cTn id="66" presetID="12" presetClass="entr" presetSubtype="4" fill="hold" grpId="0" nodeType="afterEffect">
                                  <p:stCondLst>
                                    <p:cond delay="0"/>
                                  </p:stCondLst>
                                  <p:iterate type="lt">
                                    <p:tmPct val="50000"/>
                                  </p:iterate>
                                  <p:childTnLst>
                                    <p:set>
                                      <p:cBhvr>
                                        <p:cTn id="67" dur="1" fill="hold">
                                          <p:stCondLst>
                                            <p:cond delay="0"/>
                                          </p:stCondLst>
                                        </p:cTn>
                                        <p:tgtEl>
                                          <p:spTgt spid="8"/>
                                        </p:tgtEl>
                                        <p:attrNameLst>
                                          <p:attrName>style.visibility</p:attrName>
                                        </p:attrNameLst>
                                      </p:cBhvr>
                                      <p:to>
                                        <p:strVal val="visible"/>
                                      </p:to>
                                    </p:set>
                                    <p:anim calcmode="lin" valueType="num">
                                      <p:cBhvr additive="base">
                                        <p:cTn id="68" dur="200"/>
                                        <p:tgtEl>
                                          <p:spTgt spid="8"/>
                                        </p:tgtEl>
                                        <p:attrNameLst>
                                          <p:attrName>ppt_y</p:attrName>
                                        </p:attrNameLst>
                                      </p:cBhvr>
                                      <p:tavLst>
                                        <p:tav tm="0">
                                          <p:val>
                                            <p:strVal val="#ppt_y+#ppt_h*1.125000"/>
                                          </p:val>
                                        </p:tav>
                                        <p:tav tm="100000">
                                          <p:val>
                                            <p:strVal val="#ppt_y"/>
                                          </p:val>
                                        </p:tav>
                                      </p:tavLst>
                                    </p:anim>
                                    <p:animEffect transition="in" filter="wipe(up)">
                                      <p:cBhvr>
                                        <p:cTn id="69" dur="200"/>
                                        <p:tgtEl>
                                          <p:spTgt spid="8"/>
                                        </p:tgtEl>
                                      </p:cBhvr>
                                    </p:animEffect>
                                  </p:childTnLst>
                                </p:cTn>
                              </p:par>
                              <p:par>
                                <p:cTn id="70" presetID="12" presetClass="entr" presetSubtype="1"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additive="base">
                                        <p:cTn id="72" dur="500"/>
                                        <p:tgtEl>
                                          <p:spTgt spid="21"/>
                                        </p:tgtEl>
                                        <p:attrNameLst>
                                          <p:attrName>ppt_y</p:attrName>
                                        </p:attrNameLst>
                                      </p:cBhvr>
                                      <p:tavLst>
                                        <p:tav tm="0">
                                          <p:val>
                                            <p:strVal val="#ppt_y-#ppt_h*1.125000"/>
                                          </p:val>
                                        </p:tav>
                                        <p:tav tm="100000">
                                          <p:val>
                                            <p:strVal val="#ppt_y"/>
                                          </p:val>
                                        </p:tav>
                                      </p:tavLst>
                                    </p:anim>
                                    <p:animEffect transition="in" filter="wipe(down)">
                                      <p:cBhvr>
                                        <p:cTn id="73" dur="500"/>
                                        <p:tgtEl>
                                          <p:spTgt spid="21"/>
                                        </p:tgtEl>
                                      </p:cBhvr>
                                    </p:animEffect>
                                  </p:childTnLst>
                                </p:cTn>
                              </p:par>
                            </p:childTnLst>
                          </p:cTn>
                        </p:par>
                        <p:par>
                          <p:cTn id="74" fill="hold">
                            <p:stCondLst>
                              <p:cond delay="6100"/>
                            </p:stCondLst>
                            <p:childTnLst>
                              <p:par>
                                <p:cTn id="75" presetID="2" presetClass="entr" presetSubtype="8" fill="hold" grpId="0" nodeType="afterEffect">
                                  <p:stCondLst>
                                    <p:cond delay="0"/>
                                  </p:stCondLst>
                                  <p:childTnLst>
                                    <p:set>
                                      <p:cBhvr>
                                        <p:cTn id="76" dur="1" fill="hold">
                                          <p:stCondLst>
                                            <p:cond delay="0"/>
                                          </p:stCondLst>
                                        </p:cTn>
                                        <p:tgtEl>
                                          <p:spTgt spid="39"/>
                                        </p:tgtEl>
                                        <p:attrNameLst>
                                          <p:attrName>style.visibility</p:attrName>
                                        </p:attrNameLst>
                                      </p:cBhvr>
                                      <p:to>
                                        <p:strVal val="visible"/>
                                      </p:to>
                                    </p:set>
                                    <p:anim calcmode="lin" valueType="num">
                                      <p:cBhvr additive="base">
                                        <p:cTn id="77" dur="500" fill="hold"/>
                                        <p:tgtEl>
                                          <p:spTgt spid="39"/>
                                        </p:tgtEl>
                                        <p:attrNameLst>
                                          <p:attrName>ppt_x</p:attrName>
                                        </p:attrNameLst>
                                      </p:cBhvr>
                                      <p:tavLst>
                                        <p:tav tm="0">
                                          <p:val>
                                            <p:strVal val="0-#ppt_w/2"/>
                                          </p:val>
                                        </p:tav>
                                        <p:tav tm="100000">
                                          <p:val>
                                            <p:strVal val="#ppt_x"/>
                                          </p:val>
                                        </p:tav>
                                      </p:tavLst>
                                    </p:anim>
                                    <p:anim calcmode="lin" valueType="num">
                                      <p:cBhvr additive="base">
                                        <p:cTn id="78" dur="500" fill="hold"/>
                                        <p:tgtEl>
                                          <p:spTgt spid="39"/>
                                        </p:tgtEl>
                                        <p:attrNameLst>
                                          <p:attrName>ppt_y</p:attrName>
                                        </p:attrNameLst>
                                      </p:cBhvr>
                                      <p:tavLst>
                                        <p:tav tm="0">
                                          <p:val>
                                            <p:strVal val="#ppt_y"/>
                                          </p:val>
                                        </p:tav>
                                        <p:tav tm="100000">
                                          <p:val>
                                            <p:strVal val="#ppt_y"/>
                                          </p:val>
                                        </p:tav>
                                      </p:tavLst>
                                    </p:anim>
                                  </p:childTnLst>
                                </p:cTn>
                              </p:par>
                            </p:childTnLst>
                          </p:cTn>
                        </p:par>
                        <p:par>
                          <p:cTn id="79" fill="hold">
                            <p:stCondLst>
                              <p:cond delay="6600"/>
                            </p:stCondLst>
                            <p:childTnLst>
                              <p:par>
                                <p:cTn id="80" presetID="16" presetClass="entr" presetSubtype="21" fill="hold" grpId="0" nodeType="afterEffect">
                                  <p:stCondLst>
                                    <p:cond delay="0"/>
                                  </p:stCondLst>
                                  <p:childTnLst>
                                    <p:set>
                                      <p:cBhvr>
                                        <p:cTn id="81" dur="1" fill="hold">
                                          <p:stCondLst>
                                            <p:cond delay="0"/>
                                          </p:stCondLst>
                                        </p:cTn>
                                        <p:tgtEl>
                                          <p:spTgt spid="40"/>
                                        </p:tgtEl>
                                        <p:attrNameLst>
                                          <p:attrName>style.visibility</p:attrName>
                                        </p:attrNameLst>
                                      </p:cBhvr>
                                      <p:to>
                                        <p:strVal val="visible"/>
                                      </p:to>
                                    </p:set>
                                    <p:animEffect transition="in" filter="barn(inVertical)">
                                      <p:cBhvr>
                                        <p:cTn id="82" dur="500"/>
                                        <p:tgtEl>
                                          <p:spTgt spid="40"/>
                                        </p:tgtEl>
                                      </p:cBhvr>
                                    </p:animEffect>
                                  </p:childTnLst>
                                </p:cTn>
                              </p:par>
                            </p:childTnLst>
                          </p:cTn>
                        </p:par>
                        <p:par>
                          <p:cTn id="83" fill="hold">
                            <p:stCondLst>
                              <p:cond delay="7100"/>
                            </p:stCondLst>
                            <p:childTnLst>
                              <p:par>
                                <p:cTn id="84" presetID="22" presetClass="entr" presetSubtype="8" fill="hold" nodeType="after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wipe(left)">
                                      <p:cBhvr>
                                        <p:cTn id="86" dur="500"/>
                                        <p:tgtEl>
                                          <p:spTgt spid="41"/>
                                        </p:tgtEl>
                                      </p:cBhvr>
                                    </p:animEffect>
                                  </p:childTnLst>
                                </p:cTn>
                              </p:par>
                            </p:childTnLst>
                          </p:cTn>
                        </p:par>
                        <p:par>
                          <p:cTn id="87" fill="hold">
                            <p:stCondLst>
                              <p:cond delay="7600"/>
                            </p:stCondLst>
                            <p:childTnLst>
                              <p:par>
                                <p:cTn id="88" presetID="2" presetClass="entr" presetSubtype="4" fill="hold" grpId="0" nodeType="afterEffect">
                                  <p:stCondLst>
                                    <p:cond delay="0"/>
                                  </p:stCondLst>
                                  <p:childTnLst>
                                    <p:set>
                                      <p:cBhvr>
                                        <p:cTn id="89" dur="1" fill="hold">
                                          <p:stCondLst>
                                            <p:cond delay="0"/>
                                          </p:stCondLst>
                                        </p:cTn>
                                        <p:tgtEl>
                                          <p:spTgt spid="51"/>
                                        </p:tgtEl>
                                        <p:attrNameLst>
                                          <p:attrName>style.visibility</p:attrName>
                                        </p:attrNameLst>
                                      </p:cBhvr>
                                      <p:to>
                                        <p:strVal val="visible"/>
                                      </p:to>
                                    </p:set>
                                    <p:anim calcmode="lin" valueType="num">
                                      <p:cBhvr additive="base">
                                        <p:cTn id="90" dur="500" fill="hold"/>
                                        <p:tgtEl>
                                          <p:spTgt spid="51"/>
                                        </p:tgtEl>
                                        <p:attrNameLst>
                                          <p:attrName>ppt_x</p:attrName>
                                        </p:attrNameLst>
                                      </p:cBhvr>
                                      <p:tavLst>
                                        <p:tav tm="0">
                                          <p:val>
                                            <p:strVal val="#ppt_x"/>
                                          </p:val>
                                        </p:tav>
                                        <p:tav tm="100000">
                                          <p:val>
                                            <p:strVal val="#ppt_x"/>
                                          </p:val>
                                        </p:tav>
                                      </p:tavLst>
                                    </p:anim>
                                    <p:anim calcmode="lin" valueType="num">
                                      <p:cBhvr additive="base">
                                        <p:cTn id="91" dur="500" fill="hold"/>
                                        <p:tgtEl>
                                          <p:spTgt spid="51"/>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52"/>
                                        </p:tgtEl>
                                        <p:attrNameLst>
                                          <p:attrName>style.visibility</p:attrName>
                                        </p:attrNameLst>
                                      </p:cBhvr>
                                      <p:to>
                                        <p:strVal val="visible"/>
                                      </p:to>
                                    </p:set>
                                    <p:anim calcmode="lin" valueType="num">
                                      <p:cBhvr additive="base">
                                        <p:cTn id="94" dur="500" fill="hold"/>
                                        <p:tgtEl>
                                          <p:spTgt spid="52"/>
                                        </p:tgtEl>
                                        <p:attrNameLst>
                                          <p:attrName>ppt_x</p:attrName>
                                        </p:attrNameLst>
                                      </p:cBhvr>
                                      <p:tavLst>
                                        <p:tav tm="0">
                                          <p:val>
                                            <p:strVal val="#ppt_x"/>
                                          </p:val>
                                        </p:tav>
                                        <p:tav tm="100000">
                                          <p:val>
                                            <p:strVal val="#ppt_x"/>
                                          </p:val>
                                        </p:tav>
                                      </p:tavLst>
                                    </p:anim>
                                    <p:anim calcmode="lin" valueType="num">
                                      <p:cBhvr additive="base">
                                        <p:cTn id="95" dur="500" fill="hold"/>
                                        <p:tgtEl>
                                          <p:spTgt spid="52"/>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53"/>
                                        </p:tgtEl>
                                        <p:attrNameLst>
                                          <p:attrName>style.visibility</p:attrName>
                                        </p:attrNameLst>
                                      </p:cBhvr>
                                      <p:to>
                                        <p:strVal val="visible"/>
                                      </p:to>
                                    </p:set>
                                    <p:anim calcmode="lin" valueType="num">
                                      <p:cBhvr additive="base">
                                        <p:cTn id="98" dur="500" fill="hold"/>
                                        <p:tgtEl>
                                          <p:spTgt spid="53"/>
                                        </p:tgtEl>
                                        <p:attrNameLst>
                                          <p:attrName>ppt_x</p:attrName>
                                        </p:attrNameLst>
                                      </p:cBhvr>
                                      <p:tavLst>
                                        <p:tav tm="0">
                                          <p:val>
                                            <p:strVal val="#ppt_x"/>
                                          </p:val>
                                        </p:tav>
                                        <p:tav tm="100000">
                                          <p:val>
                                            <p:strVal val="#ppt_x"/>
                                          </p:val>
                                        </p:tav>
                                      </p:tavLst>
                                    </p:anim>
                                    <p:anim calcmode="lin" valueType="num">
                                      <p:cBhvr additive="base">
                                        <p:cTn id="99" dur="500" fill="hold"/>
                                        <p:tgtEl>
                                          <p:spTgt spid="53"/>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0"/>
                                  </p:stCondLst>
                                  <p:childTnLst>
                                    <p:set>
                                      <p:cBhvr>
                                        <p:cTn id="101" dur="1" fill="hold">
                                          <p:stCondLst>
                                            <p:cond delay="0"/>
                                          </p:stCondLst>
                                        </p:cTn>
                                        <p:tgtEl>
                                          <p:spTgt spid="54"/>
                                        </p:tgtEl>
                                        <p:attrNameLst>
                                          <p:attrName>style.visibility</p:attrName>
                                        </p:attrNameLst>
                                      </p:cBhvr>
                                      <p:to>
                                        <p:strVal val="visible"/>
                                      </p:to>
                                    </p:set>
                                    <p:anim calcmode="lin" valueType="num">
                                      <p:cBhvr additive="base">
                                        <p:cTn id="102" dur="500" fill="hold"/>
                                        <p:tgtEl>
                                          <p:spTgt spid="54"/>
                                        </p:tgtEl>
                                        <p:attrNameLst>
                                          <p:attrName>ppt_x</p:attrName>
                                        </p:attrNameLst>
                                      </p:cBhvr>
                                      <p:tavLst>
                                        <p:tav tm="0">
                                          <p:val>
                                            <p:strVal val="#ppt_x"/>
                                          </p:val>
                                        </p:tav>
                                        <p:tav tm="100000">
                                          <p:val>
                                            <p:strVal val="#ppt_x"/>
                                          </p:val>
                                        </p:tav>
                                      </p:tavLst>
                                    </p:anim>
                                    <p:anim calcmode="lin" valueType="num">
                                      <p:cBhvr additive="base">
                                        <p:cTn id="103" dur="500" fill="hold"/>
                                        <p:tgtEl>
                                          <p:spTgt spid="54"/>
                                        </p:tgtEl>
                                        <p:attrNameLst>
                                          <p:attrName>ppt_y</p:attrName>
                                        </p:attrNameLst>
                                      </p:cBhvr>
                                      <p:tavLst>
                                        <p:tav tm="0">
                                          <p:val>
                                            <p:strVal val="1+#ppt_h/2"/>
                                          </p:val>
                                        </p:tav>
                                        <p:tav tm="100000">
                                          <p:val>
                                            <p:strVal val="#ppt_y"/>
                                          </p:val>
                                        </p:tav>
                                      </p:tavLst>
                                    </p:anim>
                                  </p:childTnLst>
                                </p:cTn>
                              </p:par>
                            </p:childTnLst>
                          </p:cTn>
                        </p:par>
                        <p:par>
                          <p:cTn id="104" fill="hold">
                            <p:stCondLst>
                              <p:cond delay="8100"/>
                            </p:stCondLst>
                            <p:childTnLst>
                              <p:par>
                                <p:cTn id="105" presetID="22" presetClass="entr" presetSubtype="4" fill="hold" grpId="0" nodeType="afterEffect">
                                  <p:stCondLst>
                                    <p:cond delay="0"/>
                                  </p:stCondLst>
                                  <p:childTnLst>
                                    <p:set>
                                      <p:cBhvr>
                                        <p:cTn id="106" dur="1" fill="hold">
                                          <p:stCondLst>
                                            <p:cond delay="0"/>
                                          </p:stCondLst>
                                        </p:cTn>
                                        <p:tgtEl>
                                          <p:spTgt spid="43"/>
                                        </p:tgtEl>
                                        <p:attrNameLst>
                                          <p:attrName>style.visibility</p:attrName>
                                        </p:attrNameLst>
                                      </p:cBhvr>
                                      <p:to>
                                        <p:strVal val="visible"/>
                                      </p:to>
                                    </p:set>
                                    <p:animEffect transition="in" filter="wipe(down)">
                                      <p:cBhvr>
                                        <p:cTn id="107" dur="500"/>
                                        <p:tgtEl>
                                          <p:spTgt spid="43"/>
                                        </p:tgtEl>
                                      </p:cBhvr>
                                    </p:animEffect>
                                  </p:childTnLst>
                                </p:cTn>
                              </p:par>
                              <p:par>
                                <p:cTn id="108" presetID="22" presetClass="entr" presetSubtype="4" fill="hold" grpId="0" nodeType="withEffect">
                                  <p:stCondLst>
                                    <p:cond delay="200"/>
                                  </p:stCondLst>
                                  <p:childTnLst>
                                    <p:set>
                                      <p:cBhvr>
                                        <p:cTn id="109" dur="1" fill="hold">
                                          <p:stCondLst>
                                            <p:cond delay="0"/>
                                          </p:stCondLst>
                                        </p:cTn>
                                        <p:tgtEl>
                                          <p:spTgt spid="44"/>
                                        </p:tgtEl>
                                        <p:attrNameLst>
                                          <p:attrName>style.visibility</p:attrName>
                                        </p:attrNameLst>
                                      </p:cBhvr>
                                      <p:to>
                                        <p:strVal val="visible"/>
                                      </p:to>
                                    </p:set>
                                    <p:animEffect transition="in" filter="wipe(down)">
                                      <p:cBhvr>
                                        <p:cTn id="110" dur="500"/>
                                        <p:tgtEl>
                                          <p:spTgt spid="44"/>
                                        </p:tgtEl>
                                      </p:cBhvr>
                                    </p:animEffect>
                                  </p:childTnLst>
                                </p:cTn>
                              </p:par>
                              <p:par>
                                <p:cTn id="111" presetID="22" presetClass="entr" presetSubtype="4" fill="hold" grpId="0" nodeType="withEffect">
                                  <p:stCondLst>
                                    <p:cond delay="400"/>
                                  </p:stCondLst>
                                  <p:childTnLst>
                                    <p:set>
                                      <p:cBhvr>
                                        <p:cTn id="112" dur="1" fill="hold">
                                          <p:stCondLst>
                                            <p:cond delay="0"/>
                                          </p:stCondLst>
                                        </p:cTn>
                                        <p:tgtEl>
                                          <p:spTgt spid="45"/>
                                        </p:tgtEl>
                                        <p:attrNameLst>
                                          <p:attrName>style.visibility</p:attrName>
                                        </p:attrNameLst>
                                      </p:cBhvr>
                                      <p:to>
                                        <p:strVal val="visible"/>
                                      </p:to>
                                    </p:set>
                                    <p:animEffect transition="in" filter="wipe(down)">
                                      <p:cBhvr>
                                        <p:cTn id="113" dur="500"/>
                                        <p:tgtEl>
                                          <p:spTgt spid="45"/>
                                        </p:tgtEl>
                                      </p:cBhvr>
                                    </p:animEffect>
                                  </p:childTnLst>
                                </p:cTn>
                              </p:par>
                              <p:par>
                                <p:cTn id="114" presetID="22" presetClass="entr" presetSubtype="4" fill="hold" grpId="0" nodeType="withEffect">
                                  <p:stCondLst>
                                    <p:cond delay="600"/>
                                  </p:stCondLst>
                                  <p:childTnLst>
                                    <p:set>
                                      <p:cBhvr>
                                        <p:cTn id="115" dur="1" fill="hold">
                                          <p:stCondLst>
                                            <p:cond delay="0"/>
                                          </p:stCondLst>
                                        </p:cTn>
                                        <p:tgtEl>
                                          <p:spTgt spid="46"/>
                                        </p:tgtEl>
                                        <p:attrNameLst>
                                          <p:attrName>style.visibility</p:attrName>
                                        </p:attrNameLst>
                                      </p:cBhvr>
                                      <p:to>
                                        <p:strVal val="visible"/>
                                      </p:to>
                                    </p:set>
                                    <p:animEffect transition="in" filter="wipe(down)">
                                      <p:cBhvr>
                                        <p:cTn id="116" dur="500"/>
                                        <p:tgtEl>
                                          <p:spTgt spid="46"/>
                                        </p:tgtEl>
                                      </p:cBhvr>
                                    </p:animEffect>
                                  </p:childTnLst>
                                </p:cTn>
                              </p:par>
                            </p:childTnLst>
                          </p:cTn>
                        </p:par>
                        <p:par>
                          <p:cTn id="117" fill="hold">
                            <p:stCondLst>
                              <p:cond delay="9200"/>
                            </p:stCondLst>
                            <p:childTnLst>
                              <p:par>
                                <p:cTn id="118" presetID="22" presetClass="entr" presetSubtype="4" fill="hold" grpId="0" nodeType="afterEffect">
                                  <p:stCondLst>
                                    <p:cond delay="0"/>
                                  </p:stCondLst>
                                  <p:childTnLst>
                                    <p:set>
                                      <p:cBhvr>
                                        <p:cTn id="119" dur="1" fill="hold">
                                          <p:stCondLst>
                                            <p:cond delay="0"/>
                                          </p:stCondLst>
                                        </p:cTn>
                                        <p:tgtEl>
                                          <p:spTgt spid="47"/>
                                        </p:tgtEl>
                                        <p:attrNameLst>
                                          <p:attrName>style.visibility</p:attrName>
                                        </p:attrNameLst>
                                      </p:cBhvr>
                                      <p:to>
                                        <p:strVal val="visible"/>
                                      </p:to>
                                    </p:set>
                                    <p:animEffect transition="in" filter="wipe(down)">
                                      <p:cBhvr>
                                        <p:cTn id="120" dur="500"/>
                                        <p:tgtEl>
                                          <p:spTgt spid="47"/>
                                        </p:tgtEl>
                                      </p:cBhvr>
                                    </p:animEffect>
                                  </p:childTnLst>
                                </p:cTn>
                              </p:par>
                              <p:par>
                                <p:cTn id="121" presetID="22" presetClass="entr" presetSubtype="4" fill="hold" grpId="0" nodeType="withEffect">
                                  <p:stCondLst>
                                    <p:cond delay="200"/>
                                  </p:stCondLst>
                                  <p:childTnLst>
                                    <p:set>
                                      <p:cBhvr>
                                        <p:cTn id="122" dur="1" fill="hold">
                                          <p:stCondLst>
                                            <p:cond delay="0"/>
                                          </p:stCondLst>
                                        </p:cTn>
                                        <p:tgtEl>
                                          <p:spTgt spid="48"/>
                                        </p:tgtEl>
                                        <p:attrNameLst>
                                          <p:attrName>style.visibility</p:attrName>
                                        </p:attrNameLst>
                                      </p:cBhvr>
                                      <p:to>
                                        <p:strVal val="visible"/>
                                      </p:to>
                                    </p:set>
                                    <p:animEffect transition="in" filter="wipe(down)">
                                      <p:cBhvr>
                                        <p:cTn id="123" dur="500"/>
                                        <p:tgtEl>
                                          <p:spTgt spid="48"/>
                                        </p:tgtEl>
                                      </p:cBhvr>
                                    </p:animEffect>
                                  </p:childTnLst>
                                </p:cTn>
                              </p:par>
                              <p:par>
                                <p:cTn id="124" presetID="22" presetClass="entr" presetSubtype="4" fill="hold" grpId="0" nodeType="withEffect">
                                  <p:stCondLst>
                                    <p:cond delay="400"/>
                                  </p:stCondLst>
                                  <p:childTnLst>
                                    <p:set>
                                      <p:cBhvr>
                                        <p:cTn id="125" dur="1" fill="hold">
                                          <p:stCondLst>
                                            <p:cond delay="0"/>
                                          </p:stCondLst>
                                        </p:cTn>
                                        <p:tgtEl>
                                          <p:spTgt spid="49"/>
                                        </p:tgtEl>
                                        <p:attrNameLst>
                                          <p:attrName>style.visibility</p:attrName>
                                        </p:attrNameLst>
                                      </p:cBhvr>
                                      <p:to>
                                        <p:strVal val="visible"/>
                                      </p:to>
                                    </p:set>
                                    <p:animEffect transition="in" filter="wipe(down)">
                                      <p:cBhvr>
                                        <p:cTn id="126" dur="500"/>
                                        <p:tgtEl>
                                          <p:spTgt spid="49"/>
                                        </p:tgtEl>
                                      </p:cBhvr>
                                    </p:animEffect>
                                  </p:childTnLst>
                                </p:cTn>
                              </p:par>
                              <p:par>
                                <p:cTn id="127" presetID="22" presetClass="entr" presetSubtype="4" fill="hold" grpId="0" nodeType="withEffect">
                                  <p:stCondLst>
                                    <p:cond delay="600"/>
                                  </p:stCondLst>
                                  <p:childTnLst>
                                    <p:set>
                                      <p:cBhvr>
                                        <p:cTn id="128" dur="1" fill="hold">
                                          <p:stCondLst>
                                            <p:cond delay="0"/>
                                          </p:stCondLst>
                                        </p:cTn>
                                        <p:tgtEl>
                                          <p:spTgt spid="50"/>
                                        </p:tgtEl>
                                        <p:attrNameLst>
                                          <p:attrName>style.visibility</p:attrName>
                                        </p:attrNameLst>
                                      </p:cBhvr>
                                      <p:to>
                                        <p:strVal val="visible"/>
                                      </p:to>
                                    </p:set>
                                    <p:animEffect transition="in" filter="wipe(down)">
                                      <p:cBhvr>
                                        <p:cTn id="129" dur="500"/>
                                        <p:tgtEl>
                                          <p:spTgt spid="50"/>
                                        </p:tgtEl>
                                      </p:cBhvr>
                                    </p:animEffect>
                                  </p:childTnLst>
                                </p:cTn>
                              </p:par>
                            </p:childTnLst>
                          </p:cTn>
                        </p:par>
                        <p:par>
                          <p:cTn id="130" fill="hold">
                            <p:stCondLst>
                              <p:cond delay="10300"/>
                            </p:stCondLst>
                            <p:childTnLst>
                              <p:par>
                                <p:cTn id="131" presetID="12" presetClass="entr" presetSubtype="4" fill="hold" grpId="0" nodeType="afterEffect">
                                  <p:stCondLst>
                                    <p:cond delay="0"/>
                                  </p:stCondLst>
                                  <p:iterate type="lt">
                                    <p:tmPct val="50000"/>
                                  </p:iterate>
                                  <p:childTnLst>
                                    <p:set>
                                      <p:cBhvr>
                                        <p:cTn id="132" dur="1" fill="hold">
                                          <p:stCondLst>
                                            <p:cond delay="0"/>
                                          </p:stCondLst>
                                        </p:cTn>
                                        <p:tgtEl>
                                          <p:spTgt spid="42"/>
                                        </p:tgtEl>
                                        <p:attrNameLst>
                                          <p:attrName>style.visibility</p:attrName>
                                        </p:attrNameLst>
                                      </p:cBhvr>
                                      <p:to>
                                        <p:strVal val="visible"/>
                                      </p:to>
                                    </p:set>
                                    <p:anim calcmode="lin" valueType="num">
                                      <p:cBhvr additive="base">
                                        <p:cTn id="133" dur="200"/>
                                        <p:tgtEl>
                                          <p:spTgt spid="42"/>
                                        </p:tgtEl>
                                        <p:attrNameLst>
                                          <p:attrName>ppt_y</p:attrName>
                                        </p:attrNameLst>
                                      </p:cBhvr>
                                      <p:tavLst>
                                        <p:tav tm="0">
                                          <p:val>
                                            <p:strVal val="#ppt_y+#ppt_h*1.125000"/>
                                          </p:val>
                                        </p:tav>
                                        <p:tav tm="100000">
                                          <p:val>
                                            <p:strVal val="#ppt_y"/>
                                          </p:val>
                                        </p:tav>
                                      </p:tavLst>
                                    </p:anim>
                                    <p:animEffect transition="in" filter="wipe(up)">
                                      <p:cBhvr>
                                        <p:cTn id="134" dur="200"/>
                                        <p:tgtEl>
                                          <p:spTgt spid="42"/>
                                        </p:tgtEl>
                                      </p:cBhvr>
                                    </p:animEffect>
                                  </p:childTnLst>
                                </p:cTn>
                              </p:par>
                              <p:par>
                                <p:cTn id="135" presetID="12" presetClass="entr" presetSubtype="1" fill="hold" grpId="0" nodeType="withEffect">
                                  <p:stCondLst>
                                    <p:cond delay="0"/>
                                  </p:stCondLst>
                                  <p:childTnLst>
                                    <p:set>
                                      <p:cBhvr>
                                        <p:cTn id="136" dur="1" fill="hold">
                                          <p:stCondLst>
                                            <p:cond delay="0"/>
                                          </p:stCondLst>
                                        </p:cTn>
                                        <p:tgtEl>
                                          <p:spTgt spid="55"/>
                                        </p:tgtEl>
                                        <p:attrNameLst>
                                          <p:attrName>style.visibility</p:attrName>
                                        </p:attrNameLst>
                                      </p:cBhvr>
                                      <p:to>
                                        <p:strVal val="visible"/>
                                      </p:to>
                                    </p:set>
                                    <p:anim calcmode="lin" valueType="num">
                                      <p:cBhvr additive="base">
                                        <p:cTn id="137" dur="500"/>
                                        <p:tgtEl>
                                          <p:spTgt spid="55"/>
                                        </p:tgtEl>
                                        <p:attrNameLst>
                                          <p:attrName>ppt_y</p:attrName>
                                        </p:attrNameLst>
                                      </p:cBhvr>
                                      <p:tavLst>
                                        <p:tav tm="0">
                                          <p:val>
                                            <p:strVal val="#ppt_y-#ppt_h*1.125000"/>
                                          </p:val>
                                        </p:tav>
                                        <p:tav tm="100000">
                                          <p:val>
                                            <p:strVal val="#ppt_y"/>
                                          </p:val>
                                        </p:tav>
                                      </p:tavLst>
                                    </p:anim>
                                    <p:animEffect transition="in" filter="wipe(down)">
                                      <p:cBhvr>
                                        <p:cTn id="138"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p:bldP spid="8" grpId="0"/>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39" grpId="0" animBg="1"/>
      <p:bldP spid="40" grpId="0"/>
      <p:bldP spid="42" grpId="0"/>
      <p:bldP spid="43" grpId="0" animBg="1"/>
      <p:bldP spid="44" grpId="0" animBg="1"/>
      <p:bldP spid="45" grpId="0" animBg="1"/>
      <p:bldP spid="46" grpId="0" animBg="1"/>
      <p:bldP spid="47" grpId="0" animBg="1"/>
      <p:bldP spid="48" grpId="0" animBg="1"/>
      <p:bldP spid="49" grpId="0" animBg="1"/>
      <p:bldP spid="50" grpId="0" animBg="1"/>
      <p:bldP spid="51" grpId="0"/>
      <p:bldP spid="52" grpId="0"/>
      <p:bldP spid="53" grpId="0"/>
      <p:bldP spid="54" grpId="0"/>
      <p:bldP spid="5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347816" y="1988840"/>
            <a:ext cx="2495952" cy="576064"/>
            <a:chOff x="1115616" y="1663121"/>
            <a:chExt cx="1872208" cy="432048"/>
          </a:xfrm>
        </p:grpSpPr>
        <p:sp>
          <p:nvSpPr>
            <p:cNvPr id="8" name="五边形 11"/>
            <p:cNvSpPr/>
            <p:nvPr/>
          </p:nvSpPr>
          <p:spPr>
            <a:xfrm>
              <a:off x="1115616" y="1663121"/>
              <a:ext cx="1872208" cy="432048"/>
            </a:xfrm>
            <a:custGeom>
              <a:avLst/>
              <a:gdLst/>
              <a:ahLst/>
              <a:cxnLst/>
              <a:rect l="l" t="t" r="r" b="b"/>
              <a:pathLst>
                <a:path w="1872208" h="432048">
                  <a:moveTo>
                    <a:pt x="0" y="0"/>
                  </a:moveTo>
                  <a:lnTo>
                    <a:pt x="288032" y="0"/>
                  </a:lnTo>
                  <a:lnTo>
                    <a:pt x="360040" y="0"/>
                  </a:lnTo>
                  <a:lnTo>
                    <a:pt x="1656184" y="0"/>
                  </a:lnTo>
                  <a:lnTo>
                    <a:pt x="1872208" y="216024"/>
                  </a:lnTo>
                  <a:lnTo>
                    <a:pt x="1656184" y="432048"/>
                  </a:lnTo>
                  <a:lnTo>
                    <a:pt x="360040" y="432048"/>
                  </a:lnTo>
                  <a:lnTo>
                    <a:pt x="288032" y="432048"/>
                  </a:lnTo>
                  <a:lnTo>
                    <a:pt x="0" y="432048"/>
                  </a:lnTo>
                  <a:lnTo>
                    <a:pt x="216024" y="216024"/>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1506964" y="1694479"/>
              <a:ext cx="840725" cy="276999"/>
            </a:xfrm>
            <a:prstGeom prst="rect">
              <a:avLst/>
            </a:prstGeom>
            <a:noFill/>
          </p:spPr>
          <p:txBody>
            <a:bodyPr wrap="none" rtlCol="0">
              <a:spAutoFit/>
            </a:bodyPr>
            <a:lstStyle/>
            <a:p>
              <a:pPr fontAlgn="base">
                <a:spcBef>
                  <a:spcPct val="0"/>
                </a:spcBef>
                <a:spcAft>
                  <a:spcPct val="0"/>
                </a:spcAft>
              </a:pPr>
              <a:r>
                <a:rPr lang="en-US" altLang="zh-CN" dirty="0">
                  <a:solidFill>
                    <a:prstClr val="white"/>
                  </a:solidFill>
                  <a:latin typeface="Impact" pitchFamily="34" charset="0"/>
                </a:rPr>
                <a:t>KEY WORD</a:t>
              </a:r>
              <a:endParaRPr lang="zh-CN" altLang="en-US" dirty="0">
                <a:solidFill>
                  <a:prstClr val="white"/>
                </a:solidFill>
                <a:latin typeface="Impact" pitchFamily="34" charset="0"/>
              </a:endParaRPr>
            </a:p>
          </p:txBody>
        </p:sp>
      </p:grpSp>
      <p:grpSp>
        <p:nvGrpSpPr>
          <p:cNvPr id="10" name="组合 9"/>
          <p:cNvGrpSpPr/>
          <p:nvPr/>
        </p:nvGrpSpPr>
        <p:grpSpPr>
          <a:xfrm>
            <a:off x="2028907" y="2468895"/>
            <a:ext cx="1055980" cy="2075601"/>
            <a:chOff x="1626501" y="2023161"/>
            <a:chExt cx="792088" cy="1556701"/>
          </a:xfrm>
        </p:grpSpPr>
        <p:grpSp>
          <p:nvGrpSpPr>
            <p:cNvPr id="11" name="组合 10"/>
            <p:cNvGrpSpPr/>
            <p:nvPr/>
          </p:nvGrpSpPr>
          <p:grpSpPr>
            <a:xfrm>
              <a:off x="1626501" y="2023161"/>
              <a:ext cx="792088" cy="1556701"/>
              <a:chOff x="1799692" y="2095169"/>
              <a:chExt cx="792088" cy="1556701"/>
            </a:xfrm>
          </p:grpSpPr>
          <p:cxnSp>
            <p:nvCxnSpPr>
              <p:cNvPr id="13" name="直接连接符 12"/>
              <p:cNvCxnSpPr/>
              <p:nvPr/>
            </p:nvCxnSpPr>
            <p:spPr>
              <a:xfrm>
                <a:off x="2195736" y="2095169"/>
                <a:ext cx="0" cy="764613"/>
              </a:xfrm>
              <a:prstGeom prst="line">
                <a:avLst/>
              </a:prstGeom>
              <a:noFill/>
              <a:ln w="6350">
                <a:solidFill>
                  <a:schemeClr val="tx2"/>
                </a:solidFill>
                <a:headEnd type="oval"/>
              </a:ln>
            </p:spPr>
            <p:style>
              <a:lnRef idx="2">
                <a:schemeClr val="accent1">
                  <a:shade val="50000"/>
                </a:schemeClr>
              </a:lnRef>
              <a:fillRef idx="1">
                <a:schemeClr val="accent1"/>
              </a:fillRef>
              <a:effectRef idx="0">
                <a:schemeClr val="accent1"/>
              </a:effectRef>
              <a:fontRef idx="minor">
                <a:schemeClr val="lt1"/>
              </a:fontRef>
            </p:style>
          </p:cxnSp>
          <p:sp>
            <p:nvSpPr>
              <p:cNvPr id="14" name="椭圆 13"/>
              <p:cNvSpPr/>
              <p:nvPr/>
            </p:nvSpPr>
            <p:spPr>
              <a:xfrm>
                <a:off x="1799692" y="2859782"/>
                <a:ext cx="792088" cy="792088"/>
              </a:xfrm>
              <a:prstGeom prst="ellipse">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6"/>
            <p:cNvSpPr>
              <a:spLocks noEditPoints="1"/>
            </p:cNvSpPr>
            <p:nvPr/>
          </p:nvSpPr>
          <p:spPr bwMode="auto">
            <a:xfrm>
              <a:off x="1806545" y="2967818"/>
              <a:ext cx="432000" cy="432000"/>
            </a:xfrm>
            <a:custGeom>
              <a:avLst/>
              <a:gdLst>
                <a:gd name="T0" fmla="*/ 35 w 89"/>
                <a:gd name="T1" fmla="*/ 11 h 92"/>
                <a:gd name="T2" fmla="*/ 56 w 89"/>
                <a:gd name="T3" fmla="*/ 11 h 92"/>
                <a:gd name="T4" fmla="*/ 70 w 89"/>
                <a:gd name="T5" fmla="*/ 10 h 92"/>
                <a:gd name="T6" fmla="*/ 70 w 89"/>
                <a:gd name="T7" fmla="*/ 27 h 92"/>
                <a:gd name="T8" fmla="*/ 70 w 89"/>
                <a:gd name="T9" fmla="*/ 10 h 92"/>
                <a:gd name="T10" fmla="*/ 30 w 89"/>
                <a:gd name="T11" fmla="*/ 55 h 92"/>
                <a:gd name="T12" fmla="*/ 32 w 89"/>
                <a:gd name="T13" fmla="*/ 85 h 92"/>
                <a:gd name="T14" fmla="*/ 22 w 89"/>
                <a:gd name="T15" fmla="*/ 59 h 92"/>
                <a:gd name="T16" fmla="*/ 17 w 89"/>
                <a:gd name="T17" fmla="*/ 85 h 92"/>
                <a:gd name="T18" fmla="*/ 11 w 89"/>
                <a:gd name="T19" fmla="*/ 55 h 92"/>
                <a:gd name="T20" fmla="*/ 4 w 89"/>
                <a:gd name="T21" fmla="*/ 53 h 92"/>
                <a:gd name="T22" fmla="*/ 10 w 89"/>
                <a:gd name="T23" fmla="*/ 28 h 92"/>
                <a:gd name="T24" fmla="*/ 21 w 89"/>
                <a:gd name="T25" fmla="*/ 35 h 92"/>
                <a:gd name="T26" fmla="*/ 31 w 89"/>
                <a:gd name="T27" fmla="*/ 28 h 92"/>
                <a:gd name="T28" fmla="*/ 44 w 89"/>
                <a:gd name="T29" fmla="*/ 24 h 92"/>
                <a:gd name="T30" fmla="*/ 44 w 89"/>
                <a:gd name="T31" fmla="*/ 27 h 92"/>
                <a:gd name="T32" fmla="*/ 45 w 89"/>
                <a:gd name="T33" fmla="*/ 48 h 92"/>
                <a:gd name="T34" fmla="*/ 45 w 89"/>
                <a:gd name="T35" fmla="*/ 48 h 92"/>
                <a:gd name="T36" fmla="*/ 45 w 89"/>
                <a:gd name="T37" fmla="*/ 48 h 92"/>
                <a:gd name="T38" fmla="*/ 47 w 89"/>
                <a:gd name="T39" fmla="*/ 27 h 92"/>
                <a:gd name="T40" fmla="*/ 47 w 89"/>
                <a:gd name="T41" fmla="*/ 24 h 92"/>
                <a:gd name="T42" fmla="*/ 59 w 89"/>
                <a:gd name="T43" fmla="*/ 28 h 92"/>
                <a:gd name="T44" fmla="*/ 70 w 89"/>
                <a:gd name="T45" fmla="*/ 35 h 92"/>
                <a:gd name="T46" fmla="*/ 80 w 89"/>
                <a:gd name="T47" fmla="*/ 28 h 92"/>
                <a:gd name="T48" fmla="*/ 85 w 89"/>
                <a:gd name="T49" fmla="*/ 51 h 92"/>
                <a:gd name="T50" fmla="*/ 79 w 89"/>
                <a:gd name="T51" fmla="*/ 55 h 92"/>
                <a:gd name="T52" fmla="*/ 80 w 89"/>
                <a:gd name="T53" fmla="*/ 85 h 92"/>
                <a:gd name="T54" fmla="*/ 71 w 89"/>
                <a:gd name="T55" fmla="*/ 59 h 92"/>
                <a:gd name="T56" fmla="*/ 66 w 89"/>
                <a:gd name="T57" fmla="*/ 85 h 92"/>
                <a:gd name="T58" fmla="*/ 60 w 89"/>
                <a:gd name="T59" fmla="*/ 55 h 92"/>
                <a:gd name="T60" fmla="*/ 57 w 89"/>
                <a:gd name="T61" fmla="*/ 55 h 92"/>
                <a:gd name="T62" fmla="*/ 49 w 89"/>
                <a:gd name="T63" fmla="*/ 92 h 92"/>
                <a:gd name="T64" fmla="*/ 43 w 89"/>
                <a:gd name="T65" fmla="*/ 61 h 92"/>
                <a:gd name="T66" fmla="*/ 32 w 89"/>
                <a:gd name="T67" fmla="*/ 92 h 92"/>
                <a:gd name="T68" fmla="*/ 30 w 89"/>
                <a:gd name="T69" fmla="*/ 52 h 92"/>
                <a:gd name="T70" fmla="*/ 13 w 89"/>
                <a:gd name="T71" fmla="*/ 18 h 92"/>
                <a:gd name="T72" fmla="*/ 29 w 89"/>
                <a:gd name="T73" fmla="*/ 1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5" name="矩形 14"/>
          <p:cNvSpPr/>
          <p:nvPr/>
        </p:nvSpPr>
        <p:spPr>
          <a:xfrm>
            <a:off x="1525056" y="4736516"/>
            <a:ext cx="2063685" cy="943848"/>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随着计算机技术的发展及印刷技术的进步，平面设计在视觉感观领域的表现和应用也越丰富。</a:t>
            </a:r>
          </a:p>
        </p:txBody>
      </p:sp>
      <p:grpSp>
        <p:nvGrpSpPr>
          <p:cNvPr id="16" name="组合 15"/>
          <p:cNvGrpSpPr/>
          <p:nvPr/>
        </p:nvGrpSpPr>
        <p:grpSpPr>
          <a:xfrm>
            <a:off x="3666530" y="1988840"/>
            <a:ext cx="2495952" cy="576064"/>
            <a:chOff x="1115616" y="1663121"/>
            <a:chExt cx="1872208" cy="432048"/>
          </a:xfrm>
        </p:grpSpPr>
        <p:sp>
          <p:nvSpPr>
            <p:cNvPr id="17" name="五边形 11"/>
            <p:cNvSpPr/>
            <p:nvPr/>
          </p:nvSpPr>
          <p:spPr>
            <a:xfrm>
              <a:off x="1115616" y="1663121"/>
              <a:ext cx="1872208" cy="432048"/>
            </a:xfrm>
            <a:custGeom>
              <a:avLst/>
              <a:gdLst/>
              <a:ahLst/>
              <a:cxnLst/>
              <a:rect l="l" t="t" r="r" b="b"/>
              <a:pathLst>
                <a:path w="1872208" h="432048">
                  <a:moveTo>
                    <a:pt x="0" y="0"/>
                  </a:moveTo>
                  <a:lnTo>
                    <a:pt x="288032" y="0"/>
                  </a:lnTo>
                  <a:lnTo>
                    <a:pt x="360040" y="0"/>
                  </a:lnTo>
                  <a:lnTo>
                    <a:pt x="1656184" y="0"/>
                  </a:lnTo>
                  <a:lnTo>
                    <a:pt x="1872208" y="216024"/>
                  </a:lnTo>
                  <a:lnTo>
                    <a:pt x="1656184" y="432048"/>
                  </a:lnTo>
                  <a:lnTo>
                    <a:pt x="360040" y="432048"/>
                  </a:lnTo>
                  <a:lnTo>
                    <a:pt x="288032" y="432048"/>
                  </a:lnTo>
                  <a:lnTo>
                    <a:pt x="0" y="432048"/>
                  </a:lnTo>
                  <a:lnTo>
                    <a:pt x="216024" y="21602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1506964" y="1694479"/>
              <a:ext cx="840725" cy="276999"/>
            </a:xfrm>
            <a:prstGeom prst="rect">
              <a:avLst/>
            </a:prstGeom>
            <a:noFill/>
          </p:spPr>
          <p:txBody>
            <a:bodyPr wrap="none" rtlCol="0">
              <a:spAutoFit/>
            </a:bodyPr>
            <a:lstStyle/>
            <a:p>
              <a:pPr fontAlgn="base">
                <a:spcBef>
                  <a:spcPct val="0"/>
                </a:spcBef>
                <a:spcAft>
                  <a:spcPct val="0"/>
                </a:spcAft>
              </a:pPr>
              <a:r>
                <a:rPr lang="en-US" altLang="zh-CN" dirty="0">
                  <a:solidFill>
                    <a:prstClr val="white"/>
                  </a:solidFill>
                  <a:latin typeface="Impact" pitchFamily="34" charset="0"/>
                </a:rPr>
                <a:t>KEY WORD</a:t>
              </a:r>
              <a:endParaRPr lang="zh-CN" altLang="en-US" dirty="0">
                <a:solidFill>
                  <a:prstClr val="white"/>
                </a:solidFill>
                <a:latin typeface="Impact" pitchFamily="34" charset="0"/>
              </a:endParaRPr>
            </a:p>
          </p:txBody>
        </p:sp>
      </p:grpSp>
      <p:sp>
        <p:nvSpPr>
          <p:cNvPr id="19" name="矩形 18"/>
          <p:cNvSpPr/>
          <p:nvPr/>
        </p:nvSpPr>
        <p:spPr>
          <a:xfrm>
            <a:off x="3843770" y="4736516"/>
            <a:ext cx="2063685" cy="943848"/>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随着计算机技术的发展及印刷技术的进步，平面设计在视觉感观领域的表现和应用也越丰富。</a:t>
            </a:r>
          </a:p>
        </p:txBody>
      </p:sp>
      <p:grpSp>
        <p:nvGrpSpPr>
          <p:cNvPr id="20" name="组合 19"/>
          <p:cNvGrpSpPr/>
          <p:nvPr/>
        </p:nvGrpSpPr>
        <p:grpSpPr>
          <a:xfrm>
            <a:off x="5985244" y="1988840"/>
            <a:ext cx="2495952" cy="576064"/>
            <a:chOff x="1115616" y="1663121"/>
            <a:chExt cx="1872208" cy="432048"/>
          </a:xfrm>
        </p:grpSpPr>
        <p:sp>
          <p:nvSpPr>
            <p:cNvPr id="21" name="五边形 11"/>
            <p:cNvSpPr/>
            <p:nvPr/>
          </p:nvSpPr>
          <p:spPr>
            <a:xfrm>
              <a:off x="1115616" y="1663121"/>
              <a:ext cx="1872208" cy="432048"/>
            </a:xfrm>
            <a:custGeom>
              <a:avLst/>
              <a:gdLst/>
              <a:ahLst/>
              <a:cxnLst/>
              <a:rect l="l" t="t" r="r" b="b"/>
              <a:pathLst>
                <a:path w="1872208" h="432048">
                  <a:moveTo>
                    <a:pt x="0" y="0"/>
                  </a:moveTo>
                  <a:lnTo>
                    <a:pt x="288032" y="0"/>
                  </a:lnTo>
                  <a:lnTo>
                    <a:pt x="360040" y="0"/>
                  </a:lnTo>
                  <a:lnTo>
                    <a:pt x="1656184" y="0"/>
                  </a:lnTo>
                  <a:lnTo>
                    <a:pt x="1872208" y="216024"/>
                  </a:lnTo>
                  <a:lnTo>
                    <a:pt x="1656184" y="432048"/>
                  </a:lnTo>
                  <a:lnTo>
                    <a:pt x="360040" y="432048"/>
                  </a:lnTo>
                  <a:lnTo>
                    <a:pt x="288032" y="432048"/>
                  </a:lnTo>
                  <a:lnTo>
                    <a:pt x="0" y="432048"/>
                  </a:lnTo>
                  <a:lnTo>
                    <a:pt x="216024" y="216024"/>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a:xfrm>
              <a:off x="1506964" y="1694479"/>
              <a:ext cx="840725" cy="276999"/>
            </a:xfrm>
            <a:prstGeom prst="rect">
              <a:avLst/>
            </a:prstGeom>
            <a:noFill/>
          </p:spPr>
          <p:txBody>
            <a:bodyPr wrap="none" rtlCol="0">
              <a:spAutoFit/>
            </a:bodyPr>
            <a:lstStyle/>
            <a:p>
              <a:pPr fontAlgn="base">
                <a:spcBef>
                  <a:spcPct val="0"/>
                </a:spcBef>
                <a:spcAft>
                  <a:spcPct val="0"/>
                </a:spcAft>
              </a:pPr>
              <a:r>
                <a:rPr lang="en-US" altLang="zh-CN" dirty="0">
                  <a:solidFill>
                    <a:prstClr val="white"/>
                  </a:solidFill>
                  <a:latin typeface="Impact" pitchFamily="34" charset="0"/>
                </a:rPr>
                <a:t>KEY WORD</a:t>
              </a:r>
              <a:endParaRPr lang="zh-CN" altLang="en-US" dirty="0">
                <a:solidFill>
                  <a:prstClr val="white"/>
                </a:solidFill>
                <a:latin typeface="Impact" pitchFamily="34" charset="0"/>
              </a:endParaRPr>
            </a:p>
          </p:txBody>
        </p:sp>
      </p:grpSp>
      <p:sp>
        <p:nvSpPr>
          <p:cNvPr id="23" name="矩形 22"/>
          <p:cNvSpPr/>
          <p:nvPr/>
        </p:nvSpPr>
        <p:spPr>
          <a:xfrm>
            <a:off x="6162484" y="4736516"/>
            <a:ext cx="2063685" cy="943848"/>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随着计算机技术的发展及印刷技术的进步，平面设计在视觉感观领域的表现和应用也越丰富。</a:t>
            </a:r>
          </a:p>
        </p:txBody>
      </p:sp>
      <p:grpSp>
        <p:nvGrpSpPr>
          <p:cNvPr id="24" name="组合 23"/>
          <p:cNvGrpSpPr/>
          <p:nvPr/>
        </p:nvGrpSpPr>
        <p:grpSpPr>
          <a:xfrm>
            <a:off x="8303959" y="1988840"/>
            <a:ext cx="2495952" cy="576064"/>
            <a:chOff x="1115616" y="1663121"/>
            <a:chExt cx="1872208" cy="432048"/>
          </a:xfrm>
        </p:grpSpPr>
        <p:sp>
          <p:nvSpPr>
            <p:cNvPr id="25" name="五边形 11"/>
            <p:cNvSpPr/>
            <p:nvPr/>
          </p:nvSpPr>
          <p:spPr>
            <a:xfrm>
              <a:off x="1115616" y="1663121"/>
              <a:ext cx="1872208" cy="432048"/>
            </a:xfrm>
            <a:custGeom>
              <a:avLst/>
              <a:gdLst/>
              <a:ahLst/>
              <a:cxnLst/>
              <a:rect l="l" t="t" r="r" b="b"/>
              <a:pathLst>
                <a:path w="1872208" h="432048">
                  <a:moveTo>
                    <a:pt x="0" y="0"/>
                  </a:moveTo>
                  <a:lnTo>
                    <a:pt x="288032" y="0"/>
                  </a:lnTo>
                  <a:lnTo>
                    <a:pt x="360040" y="0"/>
                  </a:lnTo>
                  <a:lnTo>
                    <a:pt x="1656184" y="0"/>
                  </a:lnTo>
                  <a:lnTo>
                    <a:pt x="1872208" y="216024"/>
                  </a:lnTo>
                  <a:lnTo>
                    <a:pt x="1656184" y="432048"/>
                  </a:lnTo>
                  <a:lnTo>
                    <a:pt x="360040" y="432048"/>
                  </a:lnTo>
                  <a:lnTo>
                    <a:pt x="288032" y="432048"/>
                  </a:lnTo>
                  <a:lnTo>
                    <a:pt x="0" y="432048"/>
                  </a:lnTo>
                  <a:lnTo>
                    <a:pt x="216024" y="21602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5"/>
            <p:cNvSpPr txBox="1"/>
            <p:nvPr/>
          </p:nvSpPr>
          <p:spPr>
            <a:xfrm>
              <a:off x="1506964" y="1694479"/>
              <a:ext cx="840725" cy="276999"/>
            </a:xfrm>
            <a:prstGeom prst="rect">
              <a:avLst/>
            </a:prstGeom>
            <a:noFill/>
          </p:spPr>
          <p:txBody>
            <a:bodyPr wrap="none" rtlCol="0">
              <a:spAutoFit/>
            </a:bodyPr>
            <a:lstStyle/>
            <a:p>
              <a:pPr fontAlgn="base">
                <a:spcBef>
                  <a:spcPct val="0"/>
                </a:spcBef>
                <a:spcAft>
                  <a:spcPct val="0"/>
                </a:spcAft>
              </a:pPr>
              <a:r>
                <a:rPr lang="en-US" altLang="zh-CN" dirty="0">
                  <a:solidFill>
                    <a:prstClr val="white"/>
                  </a:solidFill>
                  <a:latin typeface="Impact" pitchFamily="34" charset="0"/>
                </a:rPr>
                <a:t>KEY WORD</a:t>
              </a:r>
              <a:endParaRPr lang="zh-CN" altLang="en-US" dirty="0">
                <a:solidFill>
                  <a:prstClr val="white"/>
                </a:solidFill>
                <a:latin typeface="Impact" pitchFamily="34" charset="0"/>
              </a:endParaRPr>
            </a:p>
          </p:txBody>
        </p:sp>
      </p:grpSp>
      <p:sp>
        <p:nvSpPr>
          <p:cNvPr id="27" name="矩形 26"/>
          <p:cNvSpPr/>
          <p:nvPr/>
        </p:nvSpPr>
        <p:spPr>
          <a:xfrm>
            <a:off x="8481198" y="4736516"/>
            <a:ext cx="2063685" cy="943848"/>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随着计算机技术的发展及印刷技术的进步，平面设计在视觉感观领域的表现和应用也越丰富。</a:t>
            </a:r>
          </a:p>
        </p:txBody>
      </p:sp>
      <p:grpSp>
        <p:nvGrpSpPr>
          <p:cNvPr id="28" name="组合 27"/>
          <p:cNvGrpSpPr/>
          <p:nvPr/>
        </p:nvGrpSpPr>
        <p:grpSpPr>
          <a:xfrm>
            <a:off x="4347621" y="2468895"/>
            <a:ext cx="1055980" cy="2075601"/>
            <a:chOff x="3260545" y="2023161"/>
            <a:chExt cx="792088" cy="1556701"/>
          </a:xfrm>
          <a:solidFill>
            <a:schemeClr val="accent1"/>
          </a:solidFill>
        </p:grpSpPr>
        <p:grpSp>
          <p:nvGrpSpPr>
            <p:cNvPr id="29" name="组合 28"/>
            <p:cNvGrpSpPr/>
            <p:nvPr/>
          </p:nvGrpSpPr>
          <p:grpSpPr>
            <a:xfrm>
              <a:off x="3260545" y="2023161"/>
              <a:ext cx="792088" cy="1556701"/>
              <a:chOff x="1799692" y="2095169"/>
              <a:chExt cx="792088" cy="1556701"/>
            </a:xfrm>
            <a:grpFill/>
          </p:grpSpPr>
          <p:cxnSp>
            <p:nvCxnSpPr>
              <p:cNvPr id="39" name="直接连接符 38"/>
              <p:cNvCxnSpPr/>
              <p:nvPr/>
            </p:nvCxnSpPr>
            <p:spPr>
              <a:xfrm>
                <a:off x="2195736" y="2095169"/>
                <a:ext cx="0" cy="764613"/>
              </a:xfrm>
              <a:prstGeom prst="line">
                <a:avLst/>
              </a:prstGeom>
              <a:grpFill/>
              <a:ln w="6350">
                <a:solidFill>
                  <a:schemeClr val="accent1"/>
                </a:solidFill>
                <a:headEnd type="oval"/>
              </a:ln>
            </p:spPr>
            <p:style>
              <a:lnRef idx="2">
                <a:schemeClr val="accent1">
                  <a:shade val="50000"/>
                </a:schemeClr>
              </a:lnRef>
              <a:fillRef idx="1">
                <a:schemeClr val="accent1"/>
              </a:fillRef>
              <a:effectRef idx="0">
                <a:schemeClr val="accent1"/>
              </a:effectRef>
              <a:fontRef idx="minor">
                <a:schemeClr val="lt1"/>
              </a:fontRef>
            </p:style>
          </p:cxnSp>
          <p:sp>
            <p:nvSpPr>
              <p:cNvPr id="40" name="椭圆 39"/>
              <p:cNvSpPr/>
              <p:nvPr/>
            </p:nvSpPr>
            <p:spPr>
              <a:xfrm>
                <a:off x="1799692" y="2859782"/>
                <a:ext cx="792088" cy="792088"/>
              </a:xfrm>
              <a:prstGeom prst="ellipse">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3443403" y="2936837"/>
              <a:ext cx="412104" cy="462981"/>
              <a:chOff x="4397375" y="2389188"/>
              <a:chExt cx="514350" cy="577850"/>
            </a:xfrm>
            <a:grpFill/>
          </p:grpSpPr>
          <p:sp>
            <p:nvSpPr>
              <p:cNvPr id="31" name="Freeform 7"/>
              <p:cNvSpPr>
                <a:spLocks noEditPoints="1"/>
              </p:cNvSpPr>
              <p:nvPr/>
            </p:nvSpPr>
            <p:spPr bwMode="auto">
              <a:xfrm>
                <a:off x="4614863" y="2405063"/>
                <a:ext cx="246063" cy="366713"/>
              </a:xfrm>
              <a:custGeom>
                <a:avLst/>
                <a:gdLst>
                  <a:gd name="T0" fmla="*/ 18 w 155"/>
                  <a:gd name="T1" fmla="*/ 40 h 231"/>
                  <a:gd name="T2" fmla="*/ 141 w 155"/>
                  <a:gd name="T3" fmla="*/ 40 h 231"/>
                  <a:gd name="T4" fmla="*/ 141 w 155"/>
                  <a:gd name="T5" fmla="*/ 130 h 231"/>
                  <a:gd name="T6" fmla="*/ 18 w 155"/>
                  <a:gd name="T7" fmla="*/ 130 h 231"/>
                  <a:gd name="T8" fmla="*/ 18 w 155"/>
                  <a:gd name="T9" fmla="*/ 109 h 231"/>
                  <a:gd name="T10" fmla="*/ 0 w 155"/>
                  <a:gd name="T11" fmla="*/ 123 h 231"/>
                  <a:gd name="T12" fmla="*/ 0 w 155"/>
                  <a:gd name="T13" fmla="*/ 148 h 231"/>
                  <a:gd name="T14" fmla="*/ 29 w 155"/>
                  <a:gd name="T15" fmla="*/ 148 h 231"/>
                  <a:gd name="T16" fmla="*/ 25 w 155"/>
                  <a:gd name="T17" fmla="*/ 166 h 231"/>
                  <a:gd name="T18" fmla="*/ 15 w 155"/>
                  <a:gd name="T19" fmla="*/ 166 h 231"/>
                  <a:gd name="T20" fmla="*/ 15 w 155"/>
                  <a:gd name="T21" fmla="*/ 177 h 231"/>
                  <a:gd name="T22" fmla="*/ 25 w 155"/>
                  <a:gd name="T23" fmla="*/ 177 h 231"/>
                  <a:gd name="T24" fmla="*/ 22 w 155"/>
                  <a:gd name="T25" fmla="*/ 231 h 231"/>
                  <a:gd name="T26" fmla="*/ 40 w 155"/>
                  <a:gd name="T27" fmla="*/ 231 h 231"/>
                  <a:gd name="T28" fmla="*/ 43 w 155"/>
                  <a:gd name="T29" fmla="*/ 177 h 231"/>
                  <a:gd name="T30" fmla="*/ 112 w 155"/>
                  <a:gd name="T31" fmla="*/ 177 h 231"/>
                  <a:gd name="T32" fmla="*/ 115 w 155"/>
                  <a:gd name="T33" fmla="*/ 231 h 231"/>
                  <a:gd name="T34" fmla="*/ 133 w 155"/>
                  <a:gd name="T35" fmla="*/ 231 h 231"/>
                  <a:gd name="T36" fmla="*/ 130 w 155"/>
                  <a:gd name="T37" fmla="*/ 177 h 231"/>
                  <a:gd name="T38" fmla="*/ 144 w 155"/>
                  <a:gd name="T39" fmla="*/ 177 h 231"/>
                  <a:gd name="T40" fmla="*/ 144 w 155"/>
                  <a:gd name="T41" fmla="*/ 166 h 231"/>
                  <a:gd name="T42" fmla="*/ 130 w 155"/>
                  <a:gd name="T43" fmla="*/ 166 h 231"/>
                  <a:gd name="T44" fmla="*/ 130 w 155"/>
                  <a:gd name="T45" fmla="*/ 148 h 231"/>
                  <a:gd name="T46" fmla="*/ 148 w 155"/>
                  <a:gd name="T47" fmla="*/ 148 h 231"/>
                  <a:gd name="T48" fmla="*/ 155 w 155"/>
                  <a:gd name="T49" fmla="*/ 148 h 231"/>
                  <a:gd name="T50" fmla="*/ 155 w 155"/>
                  <a:gd name="T51" fmla="*/ 138 h 231"/>
                  <a:gd name="T52" fmla="*/ 155 w 155"/>
                  <a:gd name="T53" fmla="*/ 33 h 231"/>
                  <a:gd name="T54" fmla="*/ 155 w 155"/>
                  <a:gd name="T55" fmla="*/ 26 h 231"/>
                  <a:gd name="T56" fmla="*/ 148 w 155"/>
                  <a:gd name="T57" fmla="*/ 26 h 231"/>
                  <a:gd name="T58" fmla="*/ 123 w 155"/>
                  <a:gd name="T59" fmla="*/ 26 h 231"/>
                  <a:gd name="T60" fmla="*/ 119 w 155"/>
                  <a:gd name="T61" fmla="*/ 0 h 231"/>
                  <a:gd name="T62" fmla="*/ 101 w 155"/>
                  <a:gd name="T63" fmla="*/ 0 h 231"/>
                  <a:gd name="T64" fmla="*/ 105 w 155"/>
                  <a:gd name="T65" fmla="*/ 26 h 231"/>
                  <a:gd name="T66" fmla="*/ 51 w 155"/>
                  <a:gd name="T67" fmla="*/ 26 h 231"/>
                  <a:gd name="T68" fmla="*/ 54 w 155"/>
                  <a:gd name="T69" fmla="*/ 0 h 231"/>
                  <a:gd name="T70" fmla="*/ 36 w 155"/>
                  <a:gd name="T71" fmla="*/ 0 h 231"/>
                  <a:gd name="T72" fmla="*/ 36 w 155"/>
                  <a:gd name="T73" fmla="*/ 26 h 231"/>
                  <a:gd name="T74" fmla="*/ 11 w 155"/>
                  <a:gd name="T75" fmla="*/ 26 h 231"/>
                  <a:gd name="T76" fmla="*/ 0 w 155"/>
                  <a:gd name="T77" fmla="*/ 26 h 231"/>
                  <a:gd name="T78" fmla="*/ 0 w 155"/>
                  <a:gd name="T79" fmla="*/ 33 h 231"/>
                  <a:gd name="T80" fmla="*/ 0 w 155"/>
                  <a:gd name="T81" fmla="*/ 83 h 231"/>
                  <a:gd name="T82" fmla="*/ 18 w 155"/>
                  <a:gd name="T83" fmla="*/ 80 h 231"/>
                  <a:gd name="T84" fmla="*/ 18 w 155"/>
                  <a:gd name="T85" fmla="*/ 40 h 231"/>
                  <a:gd name="T86" fmla="*/ 43 w 155"/>
                  <a:gd name="T87" fmla="*/ 166 h 231"/>
                  <a:gd name="T88" fmla="*/ 43 w 155"/>
                  <a:gd name="T89" fmla="*/ 148 h 231"/>
                  <a:gd name="T90" fmla="*/ 112 w 155"/>
                  <a:gd name="T91" fmla="*/ 148 h 231"/>
                  <a:gd name="T92" fmla="*/ 112 w 155"/>
                  <a:gd name="T93" fmla="*/ 166 h 231"/>
                  <a:gd name="T94" fmla="*/ 43 w 155"/>
                  <a:gd name="T95" fmla="*/ 166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5" h="231">
                    <a:moveTo>
                      <a:pt x="18" y="40"/>
                    </a:moveTo>
                    <a:lnTo>
                      <a:pt x="141" y="40"/>
                    </a:lnTo>
                    <a:lnTo>
                      <a:pt x="141" y="130"/>
                    </a:lnTo>
                    <a:lnTo>
                      <a:pt x="18" y="130"/>
                    </a:lnTo>
                    <a:lnTo>
                      <a:pt x="18" y="109"/>
                    </a:lnTo>
                    <a:lnTo>
                      <a:pt x="0" y="123"/>
                    </a:lnTo>
                    <a:lnTo>
                      <a:pt x="0" y="148"/>
                    </a:lnTo>
                    <a:lnTo>
                      <a:pt x="29" y="148"/>
                    </a:lnTo>
                    <a:lnTo>
                      <a:pt x="25" y="166"/>
                    </a:lnTo>
                    <a:lnTo>
                      <a:pt x="15" y="166"/>
                    </a:lnTo>
                    <a:lnTo>
                      <a:pt x="15" y="177"/>
                    </a:lnTo>
                    <a:lnTo>
                      <a:pt x="25" y="177"/>
                    </a:lnTo>
                    <a:lnTo>
                      <a:pt x="22" y="231"/>
                    </a:lnTo>
                    <a:lnTo>
                      <a:pt x="40" y="231"/>
                    </a:lnTo>
                    <a:lnTo>
                      <a:pt x="43" y="177"/>
                    </a:lnTo>
                    <a:lnTo>
                      <a:pt x="112" y="177"/>
                    </a:lnTo>
                    <a:lnTo>
                      <a:pt x="115" y="231"/>
                    </a:lnTo>
                    <a:lnTo>
                      <a:pt x="133" y="231"/>
                    </a:lnTo>
                    <a:lnTo>
                      <a:pt x="130" y="177"/>
                    </a:lnTo>
                    <a:lnTo>
                      <a:pt x="144" y="177"/>
                    </a:lnTo>
                    <a:lnTo>
                      <a:pt x="144" y="166"/>
                    </a:lnTo>
                    <a:lnTo>
                      <a:pt x="130" y="166"/>
                    </a:lnTo>
                    <a:lnTo>
                      <a:pt x="130" y="148"/>
                    </a:lnTo>
                    <a:lnTo>
                      <a:pt x="148" y="148"/>
                    </a:lnTo>
                    <a:lnTo>
                      <a:pt x="155" y="148"/>
                    </a:lnTo>
                    <a:lnTo>
                      <a:pt x="155" y="138"/>
                    </a:lnTo>
                    <a:lnTo>
                      <a:pt x="155" y="33"/>
                    </a:lnTo>
                    <a:lnTo>
                      <a:pt x="155" y="26"/>
                    </a:lnTo>
                    <a:lnTo>
                      <a:pt x="148" y="26"/>
                    </a:lnTo>
                    <a:lnTo>
                      <a:pt x="123" y="26"/>
                    </a:lnTo>
                    <a:lnTo>
                      <a:pt x="119" y="0"/>
                    </a:lnTo>
                    <a:lnTo>
                      <a:pt x="101" y="0"/>
                    </a:lnTo>
                    <a:lnTo>
                      <a:pt x="105" y="26"/>
                    </a:lnTo>
                    <a:lnTo>
                      <a:pt x="51" y="26"/>
                    </a:lnTo>
                    <a:lnTo>
                      <a:pt x="54" y="0"/>
                    </a:lnTo>
                    <a:lnTo>
                      <a:pt x="36" y="0"/>
                    </a:lnTo>
                    <a:lnTo>
                      <a:pt x="36" y="26"/>
                    </a:lnTo>
                    <a:lnTo>
                      <a:pt x="11" y="26"/>
                    </a:lnTo>
                    <a:lnTo>
                      <a:pt x="0" y="26"/>
                    </a:lnTo>
                    <a:lnTo>
                      <a:pt x="0" y="33"/>
                    </a:lnTo>
                    <a:lnTo>
                      <a:pt x="0" y="83"/>
                    </a:lnTo>
                    <a:lnTo>
                      <a:pt x="18" y="80"/>
                    </a:lnTo>
                    <a:lnTo>
                      <a:pt x="18" y="40"/>
                    </a:lnTo>
                    <a:close/>
                    <a:moveTo>
                      <a:pt x="43" y="166"/>
                    </a:moveTo>
                    <a:lnTo>
                      <a:pt x="43" y="148"/>
                    </a:lnTo>
                    <a:lnTo>
                      <a:pt x="112" y="148"/>
                    </a:lnTo>
                    <a:lnTo>
                      <a:pt x="112" y="166"/>
                    </a:lnTo>
                    <a:lnTo>
                      <a:pt x="43" y="1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8"/>
              <p:cNvSpPr>
                <a:spLocks/>
              </p:cNvSpPr>
              <p:nvPr/>
            </p:nvSpPr>
            <p:spPr bwMode="auto">
              <a:xfrm>
                <a:off x="4667250" y="2789238"/>
                <a:ext cx="101600" cy="103188"/>
              </a:xfrm>
              <a:custGeom>
                <a:avLst/>
                <a:gdLst>
                  <a:gd name="T0" fmla="*/ 3 w 18"/>
                  <a:gd name="T1" fmla="*/ 3 h 18"/>
                  <a:gd name="T2" fmla="*/ 0 w 18"/>
                  <a:gd name="T3" fmla="*/ 9 h 18"/>
                  <a:gd name="T4" fmla="*/ 3 w 18"/>
                  <a:gd name="T5" fmla="*/ 16 h 18"/>
                  <a:gd name="T6" fmla="*/ 9 w 18"/>
                  <a:gd name="T7" fmla="*/ 18 h 18"/>
                  <a:gd name="T8" fmla="*/ 18 w 18"/>
                  <a:gd name="T9" fmla="*/ 9 h 18"/>
                  <a:gd name="T10" fmla="*/ 16 w 18"/>
                  <a:gd name="T11" fmla="*/ 3 h 18"/>
                  <a:gd name="T12" fmla="*/ 9 w 18"/>
                  <a:gd name="T13" fmla="*/ 0 h 18"/>
                  <a:gd name="T14" fmla="*/ 3 w 18"/>
                  <a:gd name="T15" fmla="*/ 3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8">
                    <a:moveTo>
                      <a:pt x="3" y="3"/>
                    </a:moveTo>
                    <a:cubicBezTo>
                      <a:pt x="1" y="5"/>
                      <a:pt x="0" y="7"/>
                      <a:pt x="0" y="9"/>
                    </a:cubicBezTo>
                    <a:cubicBezTo>
                      <a:pt x="0" y="12"/>
                      <a:pt x="1" y="14"/>
                      <a:pt x="3" y="16"/>
                    </a:cubicBezTo>
                    <a:cubicBezTo>
                      <a:pt x="4" y="17"/>
                      <a:pt x="7" y="18"/>
                      <a:pt x="9" y="18"/>
                    </a:cubicBezTo>
                    <a:cubicBezTo>
                      <a:pt x="14" y="18"/>
                      <a:pt x="18" y="14"/>
                      <a:pt x="18" y="9"/>
                    </a:cubicBezTo>
                    <a:cubicBezTo>
                      <a:pt x="18" y="7"/>
                      <a:pt x="17" y="5"/>
                      <a:pt x="16" y="3"/>
                    </a:cubicBezTo>
                    <a:cubicBezTo>
                      <a:pt x="14" y="1"/>
                      <a:pt x="12" y="0"/>
                      <a:pt x="9" y="0"/>
                    </a:cubicBezTo>
                    <a:cubicBezTo>
                      <a:pt x="7" y="0"/>
                      <a:pt x="4" y="1"/>
                      <a:pt x="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9"/>
              <p:cNvSpPr>
                <a:spLocks/>
              </p:cNvSpPr>
              <p:nvPr/>
            </p:nvSpPr>
            <p:spPr bwMode="auto">
              <a:xfrm>
                <a:off x="4540250" y="2789238"/>
                <a:ext cx="109538" cy="103188"/>
              </a:xfrm>
              <a:custGeom>
                <a:avLst/>
                <a:gdLst>
                  <a:gd name="T0" fmla="*/ 9 w 19"/>
                  <a:gd name="T1" fmla="*/ 0 h 18"/>
                  <a:gd name="T2" fmla="*/ 3 w 19"/>
                  <a:gd name="T3" fmla="*/ 3 h 18"/>
                  <a:gd name="T4" fmla="*/ 0 w 19"/>
                  <a:gd name="T5" fmla="*/ 9 h 18"/>
                  <a:gd name="T6" fmla="*/ 3 w 19"/>
                  <a:gd name="T7" fmla="*/ 16 h 18"/>
                  <a:gd name="T8" fmla="*/ 9 w 19"/>
                  <a:gd name="T9" fmla="*/ 18 h 18"/>
                  <a:gd name="T10" fmla="*/ 19 w 19"/>
                  <a:gd name="T11" fmla="*/ 9 h 18"/>
                  <a:gd name="T12" fmla="*/ 16 w 19"/>
                  <a:gd name="T13" fmla="*/ 3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7" y="0"/>
                      <a:pt x="5" y="1"/>
                      <a:pt x="3" y="3"/>
                    </a:cubicBezTo>
                    <a:cubicBezTo>
                      <a:pt x="1" y="5"/>
                      <a:pt x="0" y="7"/>
                      <a:pt x="0" y="9"/>
                    </a:cubicBezTo>
                    <a:cubicBezTo>
                      <a:pt x="0" y="12"/>
                      <a:pt x="1" y="14"/>
                      <a:pt x="3" y="16"/>
                    </a:cubicBezTo>
                    <a:cubicBezTo>
                      <a:pt x="5" y="17"/>
                      <a:pt x="7" y="18"/>
                      <a:pt x="9" y="18"/>
                    </a:cubicBezTo>
                    <a:cubicBezTo>
                      <a:pt x="14" y="18"/>
                      <a:pt x="19" y="14"/>
                      <a:pt x="19" y="9"/>
                    </a:cubicBezTo>
                    <a:cubicBezTo>
                      <a:pt x="19" y="7"/>
                      <a:pt x="18" y="5"/>
                      <a:pt x="16" y="3"/>
                    </a:cubicBezTo>
                    <a:cubicBezTo>
                      <a:pt x="14" y="1"/>
                      <a:pt x="12"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0"/>
              <p:cNvSpPr>
                <a:spLocks/>
              </p:cNvSpPr>
              <p:nvPr/>
            </p:nvSpPr>
            <p:spPr bwMode="auto">
              <a:xfrm>
                <a:off x="4792663" y="2789238"/>
                <a:ext cx="103188" cy="103188"/>
              </a:xfrm>
              <a:custGeom>
                <a:avLst/>
                <a:gdLst>
                  <a:gd name="T0" fmla="*/ 2 w 18"/>
                  <a:gd name="T1" fmla="*/ 3 h 18"/>
                  <a:gd name="T2" fmla="*/ 0 w 18"/>
                  <a:gd name="T3" fmla="*/ 9 h 18"/>
                  <a:gd name="T4" fmla="*/ 2 w 18"/>
                  <a:gd name="T5" fmla="*/ 16 h 18"/>
                  <a:gd name="T6" fmla="*/ 9 w 18"/>
                  <a:gd name="T7" fmla="*/ 18 h 18"/>
                  <a:gd name="T8" fmla="*/ 18 w 18"/>
                  <a:gd name="T9" fmla="*/ 9 h 18"/>
                  <a:gd name="T10" fmla="*/ 15 w 18"/>
                  <a:gd name="T11" fmla="*/ 3 h 18"/>
                  <a:gd name="T12" fmla="*/ 9 w 18"/>
                  <a:gd name="T13" fmla="*/ 0 h 18"/>
                  <a:gd name="T14" fmla="*/ 2 w 18"/>
                  <a:gd name="T15" fmla="*/ 3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8">
                    <a:moveTo>
                      <a:pt x="2" y="3"/>
                    </a:moveTo>
                    <a:cubicBezTo>
                      <a:pt x="1" y="5"/>
                      <a:pt x="0" y="7"/>
                      <a:pt x="0" y="9"/>
                    </a:cubicBezTo>
                    <a:cubicBezTo>
                      <a:pt x="0" y="12"/>
                      <a:pt x="1" y="14"/>
                      <a:pt x="2" y="16"/>
                    </a:cubicBezTo>
                    <a:cubicBezTo>
                      <a:pt x="4" y="17"/>
                      <a:pt x="6" y="18"/>
                      <a:pt x="9" y="18"/>
                    </a:cubicBezTo>
                    <a:cubicBezTo>
                      <a:pt x="14" y="18"/>
                      <a:pt x="18" y="14"/>
                      <a:pt x="18" y="9"/>
                    </a:cubicBezTo>
                    <a:cubicBezTo>
                      <a:pt x="18" y="7"/>
                      <a:pt x="17" y="5"/>
                      <a:pt x="15" y="3"/>
                    </a:cubicBezTo>
                    <a:cubicBezTo>
                      <a:pt x="13" y="1"/>
                      <a:pt x="11" y="0"/>
                      <a:pt x="9" y="0"/>
                    </a:cubicBezTo>
                    <a:cubicBezTo>
                      <a:pt x="6" y="0"/>
                      <a:pt x="4" y="1"/>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1"/>
              <p:cNvSpPr>
                <a:spLocks/>
              </p:cNvSpPr>
              <p:nvPr/>
            </p:nvSpPr>
            <p:spPr bwMode="auto">
              <a:xfrm>
                <a:off x="4397375" y="2881313"/>
                <a:ext cx="514350" cy="85725"/>
              </a:xfrm>
              <a:custGeom>
                <a:avLst/>
                <a:gdLst>
                  <a:gd name="T0" fmla="*/ 67 w 90"/>
                  <a:gd name="T1" fmla="*/ 9 h 15"/>
                  <a:gd name="T2" fmla="*/ 45 w 90"/>
                  <a:gd name="T3" fmla="*/ 9 h 15"/>
                  <a:gd name="T4" fmla="*/ 24 w 90"/>
                  <a:gd name="T5" fmla="*/ 9 h 15"/>
                  <a:gd name="T6" fmla="*/ 0 w 90"/>
                  <a:gd name="T7" fmla="*/ 15 h 15"/>
                  <a:gd name="T8" fmla="*/ 90 w 90"/>
                  <a:gd name="T9" fmla="*/ 15 h 15"/>
                  <a:gd name="T10" fmla="*/ 67 w 90"/>
                  <a:gd name="T11" fmla="*/ 9 h 15"/>
                </a:gdLst>
                <a:ahLst/>
                <a:cxnLst>
                  <a:cxn ang="0">
                    <a:pos x="T0" y="T1"/>
                  </a:cxn>
                  <a:cxn ang="0">
                    <a:pos x="T2" y="T3"/>
                  </a:cxn>
                  <a:cxn ang="0">
                    <a:pos x="T4" y="T5"/>
                  </a:cxn>
                  <a:cxn ang="0">
                    <a:pos x="T6" y="T7"/>
                  </a:cxn>
                  <a:cxn ang="0">
                    <a:pos x="T8" y="T9"/>
                  </a:cxn>
                  <a:cxn ang="0">
                    <a:pos x="T10" y="T11"/>
                  </a:cxn>
                </a:cxnLst>
                <a:rect l="0" t="0" r="r" b="b"/>
                <a:pathLst>
                  <a:path w="90" h="15">
                    <a:moveTo>
                      <a:pt x="67" y="9"/>
                    </a:moveTo>
                    <a:cubicBezTo>
                      <a:pt x="62" y="1"/>
                      <a:pt x="50" y="1"/>
                      <a:pt x="45" y="9"/>
                    </a:cubicBezTo>
                    <a:cubicBezTo>
                      <a:pt x="41" y="1"/>
                      <a:pt x="28" y="1"/>
                      <a:pt x="24" y="9"/>
                    </a:cubicBezTo>
                    <a:cubicBezTo>
                      <a:pt x="18" y="0"/>
                      <a:pt x="1" y="2"/>
                      <a:pt x="0" y="15"/>
                    </a:cubicBezTo>
                    <a:cubicBezTo>
                      <a:pt x="30" y="15"/>
                      <a:pt x="60" y="15"/>
                      <a:pt x="90" y="15"/>
                    </a:cubicBezTo>
                    <a:cubicBezTo>
                      <a:pt x="90" y="2"/>
                      <a:pt x="72" y="0"/>
                      <a:pt x="67"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Oval 12"/>
              <p:cNvSpPr>
                <a:spLocks noChangeArrowheads="1"/>
              </p:cNvSpPr>
              <p:nvPr/>
            </p:nvSpPr>
            <p:spPr bwMode="auto">
              <a:xfrm>
                <a:off x="4471988" y="2389188"/>
                <a:ext cx="103188" cy="1031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3"/>
              <p:cNvSpPr>
                <a:spLocks/>
              </p:cNvSpPr>
              <p:nvPr/>
            </p:nvSpPr>
            <p:spPr bwMode="auto">
              <a:xfrm>
                <a:off x="4421188" y="2789238"/>
                <a:ext cx="103188" cy="103188"/>
              </a:xfrm>
              <a:custGeom>
                <a:avLst/>
                <a:gdLst>
                  <a:gd name="T0" fmla="*/ 9 w 18"/>
                  <a:gd name="T1" fmla="*/ 0 h 18"/>
                  <a:gd name="T2" fmla="*/ 3 w 18"/>
                  <a:gd name="T3" fmla="*/ 3 h 18"/>
                  <a:gd name="T4" fmla="*/ 0 w 18"/>
                  <a:gd name="T5" fmla="*/ 9 h 18"/>
                  <a:gd name="T6" fmla="*/ 3 w 18"/>
                  <a:gd name="T7" fmla="*/ 16 h 18"/>
                  <a:gd name="T8" fmla="*/ 9 w 18"/>
                  <a:gd name="T9" fmla="*/ 18 h 18"/>
                  <a:gd name="T10" fmla="*/ 18 w 18"/>
                  <a:gd name="T11" fmla="*/ 9 h 18"/>
                  <a:gd name="T12" fmla="*/ 16 w 18"/>
                  <a:gd name="T13" fmla="*/ 3 h 18"/>
                  <a:gd name="T14" fmla="*/ 9 w 18"/>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8">
                    <a:moveTo>
                      <a:pt x="9" y="0"/>
                    </a:moveTo>
                    <a:cubicBezTo>
                      <a:pt x="7" y="0"/>
                      <a:pt x="4" y="1"/>
                      <a:pt x="3" y="3"/>
                    </a:cubicBezTo>
                    <a:cubicBezTo>
                      <a:pt x="1" y="5"/>
                      <a:pt x="0" y="7"/>
                      <a:pt x="0" y="9"/>
                    </a:cubicBezTo>
                    <a:cubicBezTo>
                      <a:pt x="0" y="12"/>
                      <a:pt x="1" y="14"/>
                      <a:pt x="3" y="16"/>
                    </a:cubicBezTo>
                    <a:cubicBezTo>
                      <a:pt x="4" y="17"/>
                      <a:pt x="7" y="18"/>
                      <a:pt x="9" y="18"/>
                    </a:cubicBezTo>
                    <a:cubicBezTo>
                      <a:pt x="14" y="18"/>
                      <a:pt x="18" y="14"/>
                      <a:pt x="18" y="9"/>
                    </a:cubicBezTo>
                    <a:cubicBezTo>
                      <a:pt x="18" y="7"/>
                      <a:pt x="17" y="5"/>
                      <a:pt x="16" y="3"/>
                    </a:cubicBezTo>
                    <a:cubicBezTo>
                      <a:pt x="14" y="1"/>
                      <a:pt x="12"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14"/>
              <p:cNvSpPr>
                <a:spLocks/>
              </p:cNvSpPr>
              <p:nvPr/>
            </p:nvSpPr>
            <p:spPr bwMode="auto">
              <a:xfrm>
                <a:off x="4414838" y="2503488"/>
                <a:ext cx="292100" cy="268288"/>
              </a:xfrm>
              <a:custGeom>
                <a:avLst/>
                <a:gdLst>
                  <a:gd name="T0" fmla="*/ 40 w 184"/>
                  <a:gd name="T1" fmla="*/ 43 h 169"/>
                  <a:gd name="T2" fmla="*/ 40 w 184"/>
                  <a:gd name="T3" fmla="*/ 79 h 169"/>
                  <a:gd name="T4" fmla="*/ 36 w 184"/>
                  <a:gd name="T5" fmla="*/ 169 h 169"/>
                  <a:gd name="T6" fmla="*/ 58 w 184"/>
                  <a:gd name="T7" fmla="*/ 169 h 169"/>
                  <a:gd name="T8" fmla="*/ 65 w 184"/>
                  <a:gd name="T9" fmla="*/ 94 h 169"/>
                  <a:gd name="T10" fmla="*/ 72 w 184"/>
                  <a:gd name="T11" fmla="*/ 94 h 169"/>
                  <a:gd name="T12" fmla="*/ 76 w 184"/>
                  <a:gd name="T13" fmla="*/ 169 h 169"/>
                  <a:gd name="T14" fmla="*/ 101 w 184"/>
                  <a:gd name="T15" fmla="*/ 169 h 169"/>
                  <a:gd name="T16" fmla="*/ 97 w 184"/>
                  <a:gd name="T17" fmla="*/ 79 h 169"/>
                  <a:gd name="T18" fmla="*/ 97 w 184"/>
                  <a:gd name="T19" fmla="*/ 79 h 169"/>
                  <a:gd name="T20" fmla="*/ 58 w 184"/>
                  <a:gd name="T21" fmla="*/ 79 h 169"/>
                  <a:gd name="T22" fmla="*/ 97 w 184"/>
                  <a:gd name="T23" fmla="*/ 72 h 169"/>
                  <a:gd name="T24" fmla="*/ 97 w 184"/>
                  <a:gd name="T25" fmla="*/ 39 h 169"/>
                  <a:gd name="T26" fmla="*/ 115 w 184"/>
                  <a:gd name="T27" fmla="*/ 58 h 169"/>
                  <a:gd name="T28" fmla="*/ 115 w 184"/>
                  <a:gd name="T29" fmla="*/ 58 h 169"/>
                  <a:gd name="T30" fmla="*/ 148 w 184"/>
                  <a:gd name="T31" fmla="*/ 36 h 169"/>
                  <a:gd name="T32" fmla="*/ 148 w 184"/>
                  <a:gd name="T33" fmla="*/ 32 h 169"/>
                  <a:gd name="T34" fmla="*/ 184 w 184"/>
                  <a:gd name="T35" fmla="*/ 11 h 169"/>
                  <a:gd name="T36" fmla="*/ 184 w 184"/>
                  <a:gd name="T37" fmla="*/ 7 h 169"/>
                  <a:gd name="T38" fmla="*/ 144 w 184"/>
                  <a:gd name="T39" fmla="*/ 25 h 169"/>
                  <a:gd name="T40" fmla="*/ 141 w 184"/>
                  <a:gd name="T41" fmla="*/ 25 h 169"/>
                  <a:gd name="T42" fmla="*/ 119 w 184"/>
                  <a:gd name="T43" fmla="*/ 32 h 169"/>
                  <a:gd name="T44" fmla="*/ 101 w 184"/>
                  <a:gd name="T45" fmla="*/ 0 h 169"/>
                  <a:gd name="T46" fmla="*/ 87 w 184"/>
                  <a:gd name="T47" fmla="*/ 0 h 169"/>
                  <a:gd name="T48" fmla="*/ 76 w 184"/>
                  <a:gd name="T49" fmla="*/ 25 h 169"/>
                  <a:gd name="T50" fmla="*/ 72 w 184"/>
                  <a:gd name="T51" fmla="*/ 7 h 169"/>
                  <a:gd name="T52" fmla="*/ 76 w 184"/>
                  <a:gd name="T53" fmla="*/ 3 h 169"/>
                  <a:gd name="T54" fmla="*/ 69 w 184"/>
                  <a:gd name="T55" fmla="*/ 0 h 169"/>
                  <a:gd name="T56" fmla="*/ 61 w 184"/>
                  <a:gd name="T57" fmla="*/ 3 h 169"/>
                  <a:gd name="T58" fmla="*/ 65 w 184"/>
                  <a:gd name="T59" fmla="*/ 7 h 169"/>
                  <a:gd name="T60" fmla="*/ 61 w 184"/>
                  <a:gd name="T61" fmla="*/ 29 h 169"/>
                  <a:gd name="T62" fmla="*/ 54 w 184"/>
                  <a:gd name="T63" fmla="*/ 0 h 169"/>
                  <a:gd name="T64" fmla="*/ 36 w 184"/>
                  <a:gd name="T65" fmla="*/ 0 h 169"/>
                  <a:gd name="T66" fmla="*/ 0 w 184"/>
                  <a:gd name="T67" fmla="*/ 65 h 169"/>
                  <a:gd name="T68" fmla="*/ 7 w 184"/>
                  <a:gd name="T69" fmla="*/ 72 h 169"/>
                  <a:gd name="T70" fmla="*/ 40 w 184"/>
                  <a:gd name="T71" fmla="*/ 43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4" h="169">
                    <a:moveTo>
                      <a:pt x="40" y="43"/>
                    </a:moveTo>
                    <a:lnTo>
                      <a:pt x="40" y="79"/>
                    </a:lnTo>
                    <a:lnTo>
                      <a:pt x="36" y="169"/>
                    </a:lnTo>
                    <a:lnTo>
                      <a:pt x="58" y="169"/>
                    </a:lnTo>
                    <a:lnTo>
                      <a:pt x="65" y="94"/>
                    </a:lnTo>
                    <a:lnTo>
                      <a:pt x="72" y="94"/>
                    </a:lnTo>
                    <a:lnTo>
                      <a:pt x="76" y="169"/>
                    </a:lnTo>
                    <a:lnTo>
                      <a:pt x="101" y="169"/>
                    </a:lnTo>
                    <a:lnTo>
                      <a:pt x="97" y="79"/>
                    </a:lnTo>
                    <a:lnTo>
                      <a:pt x="97" y="79"/>
                    </a:lnTo>
                    <a:lnTo>
                      <a:pt x="58" y="79"/>
                    </a:lnTo>
                    <a:lnTo>
                      <a:pt x="97" y="72"/>
                    </a:lnTo>
                    <a:lnTo>
                      <a:pt x="97" y="39"/>
                    </a:lnTo>
                    <a:lnTo>
                      <a:pt x="115" y="58"/>
                    </a:lnTo>
                    <a:lnTo>
                      <a:pt x="115" y="58"/>
                    </a:lnTo>
                    <a:lnTo>
                      <a:pt x="148" y="36"/>
                    </a:lnTo>
                    <a:lnTo>
                      <a:pt x="148" y="32"/>
                    </a:lnTo>
                    <a:lnTo>
                      <a:pt x="184" y="11"/>
                    </a:lnTo>
                    <a:lnTo>
                      <a:pt x="184" y="7"/>
                    </a:lnTo>
                    <a:lnTo>
                      <a:pt x="144" y="25"/>
                    </a:lnTo>
                    <a:lnTo>
                      <a:pt x="141" y="25"/>
                    </a:lnTo>
                    <a:lnTo>
                      <a:pt x="119" y="32"/>
                    </a:lnTo>
                    <a:lnTo>
                      <a:pt x="101" y="0"/>
                    </a:lnTo>
                    <a:lnTo>
                      <a:pt x="87" y="0"/>
                    </a:lnTo>
                    <a:lnTo>
                      <a:pt x="76" y="25"/>
                    </a:lnTo>
                    <a:lnTo>
                      <a:pt x="72" y="7"/>
                    </a:lnTo>
                    <a:lnTo>
                      <a:pt x="76" y="3"/>
                    </a:lnTo>
                    <a:lnTo>
                      <a:pt x="69" y="0"/>
                    </a:lnTo>
                    <a:lnTo>
                      <a:pt x="61" y="3"/>
                    </a:lnTo>
                    <a:lnTo>
                      <a:pt x="65" y="7"/>
                    </a:lnTo>
                    <a:lnTo>
                      <a:pt x="61" y="29"/>
                    </a:lnTo>
                    <a:lnTo>
                      <a:pt x="54" y="0"/>
                    </a:lnTo>
                    <a:lnTo>
                      <a:pt x="36" y="0"/>
                    </a:lnTo>
                    <a:lnTo>
                      <a:pt x="0" y="65"/>
                    </a:lnTo>
                    <a:lnTo>
                      <a:pt x="7" y="72"/>
                    </a:lnTo>
                    <a:lnTo>
                      <a:pt x="4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1" name="组合 40"/>
          <p:cNvGrpSpPr/>
          <p:nvPr/>
        </p:nvGrpSpPr>
        <p:grpSpPr>
          <a:xfrm>
            <a:off x="6666334" y="2468895"/>
            <a:ext cx="1055980" cy="2075601"/>
            <a:chOff x="4999806" y="2023161"/>
            <a:chExt cx="792088" cy="1556701"/>
          </a:xfrm>
        </p:grpSpPr>
        <p:grpSp>
          <p:nvGrpSpPr>
            <p:cNvPr id="42" name="组合 41"/>
            <p:cNvGrpSpPr/>
            <p:nvPr/>
          </p:nvGrpSpPr>
          <p:grpSpPr>
            <a:xfrm>
              <a:off x="4999806" y="2023161"/>
              <a:ext cx="792088" cy="1556701"/>
              <a:chOff x="1799692" y="2095169"/>
              <a:chExt cx="792088" cy="1556701"/>
            </a:xfrm>
          </p:grpSpPr>
          <p:cxnSp>
            <p:nvCxnSpPr>
              <p:cNvPr id="44" name="直接连接符 43"/>
              <p:cNvCxnSpPr/>
              <p:nvPr/>
            </p:nvCxnSpPr>
            <p:spPr>
              <a:xfrm>
                <a:off x="2195736" y="2095169"/>
                <a:ext cx="0" cy="764613"/>
              </a:xfrm>
              <a:prstGeom prst="line">
                <a:avLst/>
              </a:prstGeom>
              <a:noFill/>
              <a:ln w="6350">
                <a:solidFill>
                  <a:schemeClr val="tx2"/>
                </a:solidFill>
                <a:headEnd type="oval"/>
              </a:ln>
            </p:spPr>
            <p:style>
              <a:lnRef idx="2">
                <a:schemeClr val="accent1">
                  <a:shade val="50000"/>
                </a:schemeClr>
              </a:lnRef>
              <a:fillRef idx="1">
                <a:schemeClr val="accent1"/>
              </a:fillRef>
              <a:effectRef idx="0">
                <a:schemeClr val="accent1"/>
              </a:effectRef>
              <a:fontRef idx="minor">
                <a:schemeClr val="lt1"/>
              </a:fontRef>
            </p:style>
          </p:cxnSp>
          <p:sp>
            <p:nvSpPr>
              <p:cNvPr id="45" name="椭圆 44"/>
              <p:cNvSpPr/>
              <p:nvPr/>
            </p:nvSpPr>
            <p:spPr>
              <a:xfrm>
                <a:off x="1799692" y="2859782"/>
                <a:ext cx="792088" cy="792088"/>
              </a:xfrm>
              <a:prstGeom prst="ellipse">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Freeform 27"/>
            <p:cNvSpPr>
              <a:spLocks noEditPoints="1"/>
            </p:cNvSpPr>
            <p:nvPr/>
          </p:nvSpPr>
          <p:spPr bwMode="auto">
            <a:xfrm>
              <a:off x="5163567" y="2965674"/>
              <a:ext cx="464566" cy="436288"/>
            </a:xfrm>
            <a:custGeom>
              <a:avLst/>
              <a:gdLst>
                <a:gd name="T0" fmla="*/ 8 w 97"/>
                <a:gd name="T1" fmla="*/ 10 h 91"/>
                <a:gd name="T2" fmla="*/ 28 w 97"/>
                <a:gd name="T3" fmla="*/ 10 h 91"/>
                <a:gd name="T4" fmla="*/ 41 w 97"/>
                <a:gd name="T5" fmla="*/ 45 h 91"/>
                <a:gd name="T6" fmla="*/ 51 w 97"/>
                <a:gd name="T7" fmla="*/ 41 h 91"/>
                <a:gd name="T8" fmla="*/ 59 w 97"/>
                <a:gd name="T9" fmla="*/ 46 h 91"/>
                <a:gd name="T10" fmla="*/ 66 w 97"/>
                <a:gd name="T11" fmla="*/ 27 h 91"/>
                <a:gd name="T12" fmla="*/ 73 w 97"/>
                <a:gd name="T13" fmla="*/ 34 h 91"/>
                <a:gd name="T14" fmla="*/ 83 w 97"/>
                <a:gd name="T15" fmla="*/ 23 h 91"/>
                <a:gd name="T16" fmla="*/ 73 w 97"/>
                <a:gd name="T17" fmla="*/ 40 h 91"/>
                <a:gd name="T18" fmla="*/ 67 w 97"/>
                <a:gd name="T19" fmla="*/ 33 h 91"/>
                <a:gd name="T20" fmla="*/ 61 w 97"/>
                <a:gd name="T21" fmla="*/ 51 h 91"/>
                <a:gd name="T22" fmla="*/ 51 w 97"/>
                <a:gd name="T23" fmla="*/ 45 h 91"/>
                <a:gd name="T24" fmla="*/ 41 w 97"/>
                <a:gd name="T25" fmla="*/ 45 h 91"/>
                <a:gd name="T26" fmla="*/ 74 w 97"/>
                <a:gd name="T27" fmla="*/ 86 h 91"/>
                <a:gd name="T28" fmla="*/ 43 w 97"/>
                <a:gd name="T29" fmla="*/ 91 h 91"/>
                <a:gd name="T30" fmla="*/ 63 w 97"/>
                <a:gd name="T31" fmla="*/ 68 h 91"/>
                <a:gd name="T32" fmla="*/ 97 w 97"/>
                <a:gd name="T33" fmla="*/ 68 h 91"/>
                <a:gd name="T34" fmla="*/ 97 w 97"/>
                <a:gd name="T35" fmla="*/ 6 h 91"/>
                <a:gd name="T36" fmla="*/ 93 w 97"/>
                <a:gd name="T37" fmla="*/ 3 h 91"/>
                <a:gd name="T38" fmla="*/ 34 w 97"/>
                <a:gd name="T39" fmla="*/ 9 h 91"/>
                <a:gd name="T40" fmla="*/ 90 w 97"/>
                <a:gd name="T41" fmla="*/ 61 h 91"/>
                <a:gd name="T42" fmla="*/ 36 w 97"/>
                <a:gd name="T43" fmla="*/ 68 h 91"/>
                <a:gd name="T44" fmla="*/ 54 w 97"/>
                <a:gd name="T45" fmla="*/ 84 h 91"/>
                <a:gd name="T46" fmla="*/ 63 w 97"/>
                <a:gd name="T47" fmla="*/ 68 h 91"/>
                <a:gd name="T48" fmla="*/ 7 w 97"/>
                <a:gd name="T49" fmla="*/ 55 h 91"/>
                <a:gd name="T50" fmla="*/ 14 w 97"/>
                <a:gd name="T51" fmla="*/ 91 h 91"/>
                <a:gd name="T52" fmla="*/ 20 w 97"/>
                <a:gd name="T53" fmla="*/ 60 h 91"/>
                <a:gd name="T54" fmla="*/ 31 w 97"/>
                <a:gd name="T55" fmla="*/ 91 h 91"/>
                <a:gd name="T56" fmla="*/ 28 w 97"/>
                <a:gd name="T57" fmla="*/ 33 h 91"/>
                <a:gd name="T58" fmla="*/ 55 w 97"/>
                <a:gd name="T59" fmla="*/ 24 h 91"/>
                <a:gd name="T60" fmla="*/ 20 w 97"/>
                <a:gd name="T61" fmla="*/ 23 h 91"/>
                <a:gd name="T62" fmla="*/ 19 w 97"/>
                <a:gd name="T63" fmla="*/ 27 h 91"/>
                <a:gd name="T64" fmla="*/ 18 w 97"/>
                <a:gd name="T65" fmla="*/ 47 h 91"/>
                <a:gd name="T66" fmla="*/ 18 w 97"/>
                <a:gd name="T67" fmla="*/ 47 h 91"/>
                <a:gd name="T68" fmla="*/ 18 w 97"/>
                <a:gd name="T69" fmla="*/ 47 h 91"/>
                <a:gd name="T70" fmla="*/ 16 w 97"/>
                <a:gd name="T71" fmla="*/ 27 h 91"/>
                <a:gd name="T72" fmla="*/ 16 w 97"/>
                <a:gd name="T73" fmla="*/ 23 h 91"/>
                <a:gd name="T74" fmla="*/ 0 w 97"/>
                <a:gd name="T75" fmla="*/ 5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7" h="91">
                  <a:moveTo>
                    <a:pt x="18" y="0"/>
                  </a:moveTo>
                  <a:cubicBezTo>
                    <a:pt x="12" y="0"/>
                    <a:pt x="8" y="4"/>
                    <a:pt x="8" y="10"/>
                  </a:cubicBezTo>
                  <a:cubicBezTo>
                    <a:pt x="8" y="16"/>
                    <a:pt x="12" y="20"/>
                    <a:pt x="18" y="20"/>
                  </a:cubicBezTo>
                  <a:cubicBezTo>
                    <a:pt x="24" y="20"/>
                    <a:pt x="28" y="16"/>
                    <a:pt x="28" y="10"/>
                  </a:cubicBezTo>
                  <a:cubicBezTo>
                    <a:pt x="28" y="4"/>
                    <a:pt x="24" y="0"/>
                    <a:pt x="18" y="0"/>
                  </a:cubicBezTo>
                  <a:close/>
                  <a:moveTo>
                    <a:pt x="41" y="45"/>
                  </a:moveTo>
                  <a:cubicBezTo>
                    <a:pt x="50" y="42"/>
                    <a:pt x="50" y="42"/>
                    <a:pt x="50" y="42"/>
                  </a:cubicBezTo>
                  <a:cubicBezTo>
                    <a:pt x="51" y="41"/>
                    <a:pt x="51" y="41"/>
                    <a:pt x="51" y="41"/>
                  </a:cubicBezTo>
                  <a:cubicBezTo>
                    <a:pt x="52" y="42"/>
                    <a:pt x="52" y="42"/>
                    <a:pt x="52" y="42"/>
                  </a:cubicBezTo>
                  <a:cubicBezTo>
                    <a:pt x="59" y="46"/>
                    <a:pt x="59" y="46"/>
                    <a:pt x="59" y="46"/>
                  </a:cubicBezTo>
                  <a:cubicBezTo>
                    <a:pt x="65" y="29"/>
                    <a:pt x="65" y="29"/>
                    <a:pt x="65" y="29"/>
                  </a:cubicBezTo>
                  <a:cubicBezTo>
                    <a:pt x="66" y="27"/>
                    <a:pt x="66" y="27"/>
                    <a:pt x="66" y="27"/>
                  </a:cubicBezTo>
                  <a:cubicBezTo>
                    <a:pt x="67" y="29"/>
                    <a:pt x="67" y="29"/>
                    <a:pt x="67" y="29"/>
                  </a:cubicBezTo>
                  <a:cubicBezTo>
                    <a:pt x="73" y="34"/>
                    <a:pt x="73" y="34"/>
                    <a:pt x="73" y="34"/>
                  </a:cubicBezTo>
                  <a:cubicBezTo>
                    <a:pt x="81" y="21"/>
                    <a:pt x="81" y="21"/>
                    <a:pt x="81" y="21"/>
                  </a:cubicBezTo>
                  <a:cubicBezTo>
                    <a:pt x="83" y="23"/>
                    <a:pt x="83" y="23"/>
                    <a:pt x="83" y="23"/>
                  </a:cubicBezTo>
                  <a:cubicBezTo>
                    <a:pt x="75" y="38"/>
                    <a:pt x="75" y="38"/>
                    <a:pt x="75" y="38"/>
                  </a:cubicBezTo>
                  <a:cubicBezTo>
                    <a:pt x="73" y="40"/>
                    <a:pt x="73" y="40"/>
                    <a:pt x="73" y="40"/>
                  </a:cubicBezTo>
                  <a:cubicBezTo>
                    <a:pt x="72" y="38"/>
                    <a:pt x="72" y="38"/>
                    <a:pt x="72" y="38"/>
                  </a:cubicBezTo>
                  <a:cubicBezTo>
                    <a:pt x="67" y="33"/>
                    <a:pt x="67" y="33"/>
                    <a:pt x="67" y="33"/>
                  </a:cubicBezTo>
                  <a:cubicBezTo>
                    <a:pt x="61" y="49"/>
                    <a:pt x="61" y="49"/>
                    <a:pt x="61" y="49"/>
                  </a:cubicBezTo>
                  <a:cubicBezTo>
                    <a:pt x="61" y="51"/>
                    <a:pt x="61" y="51"/>
                    <a:pt x="61" y="51"/>
                  </a:cubicBezTo>
                  <a:cubicBezTo>
                    <a:pt x="59" y="50"/>
                    <a:pt x="59" y="50"/>
                    <a:pt x="59" y="50"/>
                  </a:cubicBezTo>
                  <a:cubicBezTo>
                    <a:pt x="51" y="45"/>
                    <a:pt x="51" y="45"/>
                    <a:pt x="51" y="45"/>
                  </a:cubicBezTo>
                  <a:cubicBezTo>
                    <a:pt x="42" y="48"/>
                    <a:pt x="42" y="48"/>
                    <a:pt x="42" y="48"/>
                  </a:cubicBezTo>
                  <a:cubicBezTo>
                    <a:pt x="41" y="45"/>
                    <a:pt x="41" y="45"/>
                    <a:pt x="41" y="45"/>
                  </a:cubicBezTo>
                  <a:close/>
                  <a:moveTo>
                    <a:pt x="43" y="86"/>
                  </a:moveTo>
                  <a:cubicBezTo>
                    <a:pt x="74" y="86"/>
                    <a:pt x="74" y="86"/>
                    <a:pt x="74" y="86"/>
                  </a:cubicBezTo>
                  <a:cubicBezTo>
                    <a:pt x="74" y="91"/>
                    <a:pt x="74" y="91"/>
                    <a:pt x="74" y="91"/>
                  </a:cubicBezTo>
                  <a:cubicBezTo>
                    <a:pt x="43" y="91"/>
                    <a:pt x="43" y="91"/>
                    <a:pt x="43" y="91"/>
                  </a:cubicBezTo>
                  <a:cubicBezTo>
                    <a:pt x="43" y="86"/>
                    <a:pt x="43" y="86"/>
                    <a:pt x="43" y="86"/>
                  </a:cubicBezTo>
                  <a:close/>
                  <a:moveTo>
                    <a:pt x="63" y="68"/>
                  </a:moveTo>
                  <a:cubicBezTo>
                    <a:pt x="93" y="68"/>
                    <a:pt x="93" y="68"/>
                    <a:pt x="93" y="68"/>
                  </a:cubicBezTo>
                  <a:cubicBezTo>
                    <a:pt x="97" y="68"/>
                    <a:pt x="97" y="68"/>
                    <a:pt x="97" y="68"/>
                  </a:cubicBezTo>
                  <a:cubicBezTo>
                    <a:pt x="97" y="64"/>
                    <a:pt x="97" y="64"/>
                    <a:pt x="97" y="64"/>
                  </a:cubicBezTo>
                  <a:cubicBezTo>
                    <a:pt x="97" y="6"/>
                    <a:pt x="97" y="6"/>
                    <a:pt x="97" y="6"/>
                  </a:cubicBezTo>
                  <a:cubicBezTo>
                    <a:pt x="97" y="3"/>
                    <a:pt x="97" y="3"/>
                    <a:pt x="97" y="3"/>
                  </a:cubicBezTo>
                  <a:cubicBezTo>
                    <a:pt x="93" y="3"/>
                    <a:pt x="93" y="3"/>
                    <a:pt x="93" y="3"/>
                  </a:cubicBezTo>
                  <a:cubicBezTo>
                    <a:pt x="34" y="3"/>
                    <a:pt x="34" y="3"/>
                    <a:pt x="34" y="3"/>
                  </a:cubicBezTo>
                  <a:cubicBezTo>
                    <a:pt x="34" y="9"/>
                    <a:pt x="34" y="9"/>
                    <a:pt x="34" y="9"/>
                  </a:cubicBezTo>
                  <a:cubicBezTo>
                    <a:pt x="90" y="9"/>
                    <a:pt x="90" y="9"/>
                    <a:pt x="90" y="9"/>
                  </a:cubicBezTo>
                  <a:cubicBezTo>
                    <a:pt x="90" y="61"/>
                    <a:pt x="90" y="61"/>
                    <a:pt x="90" y="61"/>
                  </a:cubicBezTo>
                  <a:cubicBezTo>
                    <a:pt x="36" y="61"/>
                    <a:pt x="36" y="61"/>
                    <a:pt x="36" y="61"/>
                  </a:cubicBezTo>
                  <a:cubicBezTo>
                    <a:pt x="36" y="68"/>
                    <a:pt x="36" y="68"/>
                    <a:pt x="36" y="68"/>
                  </a:cubicBezTo>
                  <a:cubicBezTo>
                    <a:pt x="54" y="68"/>
                    <a:pt x="54" y="68"/>
                    <a:pt x="54" y="68"/>
                  </a:cubicBezTo>
                  <a:cubicBezTo>
                    <a:pt x="54" y="84"/>
                    <a:pt x="54" y="84"/>
                    <a:pt x="54" y="84"/>
                  </a:cubicBezTo>
                  <a:cubicBezTo>
                    <a:pt x="63" y="84"/>
                    <a:pt x="63" y="84"/>
                    <a:pt x="63" y="84"/>
                  </a:cubicBezTo>
                  <a:cubicBezTo>
                    <a:pt x="63" y="68"/>
                    <a:pt x="63" y="68"/>
                    <a:pt x="63" y="68"/>
                  </a:cubicBezTo>
                  <a:close/>
                  <a:moveTo>
                    <a:pt x="0" y="50"/>
                  </a:moveTo>
                  <a:cubicBezTo>
                    <a:pt x="7" y="55"/>
                    <a:pt x="7" y="55"/>
                    <a:pt x="7" y="55"/>
                  </a:cubicBezTo>
                  <a:cubicBezTo>
                    <a:pt x="5" y="91"/>
                    <a:pt x="5" y="91"/>
                    <a:pt x="5" y="91"/>
                  </a:cubicBezTo>
                  <a:cubicBezTo>
                    <a:pt x="14" y="91"/>
                    <a:pt x="14" y="91"/>
                    <a:pt x="14" y="91"/>
                  </a:cubicBezTo>
                  <a:cubicBezTo>
                    <a:pt x="16" y="60"/>
                    <a:pt x="16" y="60"/>
                    <a:pt x="16" y="60"/>
                  </a:cubicBezTo>
                  <a:cubicBezTo>
                    <a:pt x="20" y="60"/>
                    <a:pt x="20" y="60"/>
                    <a:pt x="20" y="60"/>
                  </a:cubicBezTo>
                  <a:cubicBezTo>
                    <a:pt x="22" y="91"/>
                    <a:pt x="22" y="91"/>
                    <a:pt x="22" y="91"/>
                  </a:cubicBezTo>
                  <a:cubicBezTo>
                    <a:pt x="31" y="91"/>
                    <a:pt x="31" y="91"/>
                    <a:pt x="31" y="91"/>
                  </a:cubicBezTo>
                  <a:cubicBezTo>
                    <a:pt x="29" y="55"/>
                    <a:pt x="29" y="55"/>
                    <a:pt x="29" y="55"/>
                  </a:cubicBezTo>
                  <a:cubicBezTo>
                    <a:pt x="28" y="33"/>
                    <a:pt x="28" y="33"/>
                    <a:pt x="28" y="33"/>
                  </a:cubicBezTo>
                  <a:cubicBezTo>
                    <a:pt x="50" y="32"/>
                    <a:pt x="50" y="32"/>
                    <a:pt x="50" y="32"/>
                  </a:cubicBezTo>
                  <a:cubicBezTo>
                    <a:pt x="55" y="24"/>
                    <a:pt x="55" y="24"/>
                    <a:pt x="55" y="24"/>
                  </a:cubicBezTo>
                  <a:cubicBezTo>
                    <a:pt x="30" y="23"/>
                    <a:pt x="30" y="23"/>
                    <a:pt x="30" y="23"/>
                  </a:cubicBezTo>
                  <a:cubicBezTo>
                    <a:pt x="20" y="23"/>
                    <a:pt x="20" y="23"/>
                    <a:pt x="20" y="23"/>
                  </a:cubicBezTo>
                  <a:cubicBezTo>
                    <a:pt x="20" y="24"/>
                    <a:pt x="20" y="24"/>
                    <a:pt x="20" y="24"/>
                  </a:cubicBezTo>
                  <a:cubicBezTo>
                    <a:pt x="19" y="27"/>
                    <a:pt x="19" y="27"/>
                    <a:pt x="19" y="27"/>
                  </a:cubicBezTo>
                  <a:cubicBezTo>
                    <a:pt x="22" y="43"/>
                    <a:pt x="22" y="43"/>
                    <a:pt x="22" y="43"/>
                  </a:cubicBezTo>
                  <a:cubicBezTo>
                    <a:pt x="18" y="47"/>
                    <a:pt x="18" y="47"/>
                    <a:pt x="18" y="47"/>
                  </a:cubicBezTo>
                  <a:cubicBezTo>
                    <a:pt x="18" y="47"/>
                    <a:pt x="18" y="47"/>
                    <a:pt x="18" y="47"/>
                  </a:cubicBezTo>
                  <a:cubicBezTo>
                    <a:pt x="18" y="47"/>
                    <a:pt x="18" y="47"/>
                    <a:pt x="18" y="47"/>
                  </a:cubicBezTo>
                  <a:cubicBezTo>
                    <a:pt x="18" y="47"/>
                    <a:pt x="18" y="47"/>
                    <a:pt x="18" y="47"/>
                  </a:cubicBezTo>
                  <a:cubicBezTo>
                    <a:pt x="18" y="47"/>
                    <a:pt x="18" y="47"/>
                    <a:pt x="18" y="47"/>
                  </a:cubicBezTo>
                  <a:cubicBezTo>
                    <a:pt x="14" y="43"/>
                    <a:pt x="14" y="43"/>
                    <a:pt x="14" y="43"/>
                  </a:cubicBezTo>
                  <a:cubicBezTo>
                    <a:pt x="16" y="27"/>
                    <a:pt x="16" y="27"/>
                    <a:pt x="16" y="27"/>
                  </a:cubicBezTo>
                  <a:cubicBezTo>
                    <a:pt x="15" y="24"/>
                    <a:pt x="15" y="24"/>
                    <a:pt x="15" y="24"/>
                  </a:cubicBezTo>
                  <a:cubicBezTo>
                    <a:pt x="16" y="23"/>
                    <a:pt x="16" y="23"/>
                    <a:pt x="16" y="23"/>
                  </a:cubicBezTo>
                  <a:cubicBezTo>
                    <a:pt x="5" y="23"/>
                    <a:pt x="5" y="23"/>
                    <a:pt x="5" y="23"/>
                  </a:cubicBezTo>
                  <a:lnTo>
                    <a:pt x="0" y="50"/>
                  </a:lnTo>
                  <a:close/>
                </a:path>
              </a:pathLst>
            </a:custGeom>
            <a:solidFill>
              <a:schemeClr val="tx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8985050" y="2468895"/>
            <a:ext cx="1055980" cy="2075601"/>
            <a:chOff x="6739069" y="2023161"/>
            <a:chExt cx="792088" cy="1556701"/>
          </a:xfrm>
          <a:solidFill>
            <a:schemeClr val="accent1"/>
          </a:solidFill>
        </p:grpSpPr>
        <p:grpSp>
          <p:nvGrpSpPr>
            <p:cNvPr id="47" name="组合 46"/>
            <p:cNvGrpSpPr/>
            <p:nvPr/>
          </p:nvGrpSpPr>
          <p:grpSpPr>
            <a:xfrm>
              <a:off x="6739069" y="2023161"/>
              <a:ext cx="792088" cy="1556701"/>
              <a:chOff x="1799692" y="2095169"/>
              <a:chExt cx="792088" cy="1556701"/>
            </a:xfrm>
            <a:grpFill/>
          </p:grpSpPr>
          <p:cxnSp>
            <p:nvCxnSpPr>
              <p:cNvPr id="49" name="直接连接符 48"/>
              <p:cNvCxnSpPr/>
              <p:nvPr/>
            </p:nvCxnSpPr>
            <p:spPr>
              <a:xfrm>
                <a:off x="2195736" y="2095169"/>
                <a:ext cx="0" cy="764613"/>
              </a:xfrm>
              <a:prstGeom prst="line">
                <a:avLst/>
              </a:prstGeom>
              <a:grpFill/>
              <a:ln w="6350">
                <a:solidFill>
                  <a:schemeClr val="accent1"/>
                </a:solidFill>
                <a:headEnd type="oval"/>
              </a:ln>
            </p:spPr>
            <p:style>
              <a:lnRef idx="2">
                <a:schemeClr val="accent1">
                  <a:shade val="50000"/>
                </a:schemeClr>
              </a:lnRef>
              <a:fillRef idx="1">
                <a:schemeClr val="accent1"/>
              </a:fillRef>
              <a:effectRef idx="0">
                <a:schemeClr val="accent1"/>
              </a:effectRef>
              <a:fontRef idx="minor">
                <a:schemeClr val="lt1"/>
              </a:fontRef>
            </p:style>
          </p:cxnSp>
          <p:sp>
            <p:nvSpPr>
              <p:cNvPr id="50" name="椭圆 49"/>
              <p:cNvSpPr/>
              <p:nvPr/>
            </p:nvSpPr>
            <p:spPr>
              <a:xfrm>
                <a:off x="1799692" y="2859782"/>
                <a:ext cx="792088" cy="792088"/>
              </a:xfrm>
              <a:prstGeom prst="ellipse">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Freeform 20"/>
            <p:cNvSpPr>
              <a:spLocks noEditPoints="1"/>
            </p:cNvSpPr>
            <p:nvPr/>
          </p:nvSpPr>
          <p:spPr bwMode="auto">
            <a:xfrm>
              <a:off x="6904130" y="2974546"/>
              <a:ext cx="461963" cy="408021"/>
            </a:xfrm>
            <a:custGeom>
              <a:avLst/>
              <a:gdLst>
                <a:gd name="T0" fmla="*/ 0 w 87"/>
                <a:gd name="T1" fmla="*/ 54 h 77"/>
                <a:gd name="T2" fmla="*/ 22 w 87"/>
                <a:gd name="T3" fmla="*/ 54 h 77"/>
                <a:gd name="T4" fmla="*/ 22 w 87"/>
                <a:gd name="T5" fmla="*/ 77 h 77"/>
                <a:gd name="T6" fmla="*/ 0 w 87"/>
                <a:gd name="T7" fmla="*/ 77 h 77"/>
                <a:gd name="T8" fmla="*/ 0 w 87"/>
                <a:gd name="T9" fmla="*/ 54 h 77"/>
                <a:gd name="T10" fmla="*/ 57 w 87"/>
                <a:gd name="T11" fmla="*/ 7 h 77"/>
                <a:gd name="T12" fmla="*/ 50 w 87"/>
                <a:gd name="T13" fmla="*/ 19 h 77"/>
                <a:gd name="T14" fmla="*/ 44 w 87"/>
                <a:gd name="T15" fmla="*/ 30 h 77"/>
                <a:gd name="T16" fmla="*/ 39 w 87"/>
                <a:gd name="T17" fmla="*/ 23 h 77"/>
                <a:gd name="T18" fmla="*/ 5 w 87"/>
                <a:gd name="T19" fmla="*/ 42 h 77"/>
                <a:gd name="T20" fmla="*/ 1 w 87"/>
                <a:gd name="T21" fmla="*/ 35 h 77"/>
                <a:gd name="T22" fmla="*/ 35 w 87"/>
                <a:gd name="T23" fmla="*/ 15 h 77"/>
                <a:gd name="T24" fmla="*/ 30 w 87"/>
                <a:gd name="T25" fmla="*/ 8 h 77"/>
                <a:gd name="T26" fmla="*/ 43 w 87"/>
                <a:gd name="T27" fmla="*/ 7 h 77"/>
                <a:gd name="T28" fmla="*/ 57 w 87"/>
                <a:gd name="T29" fmla="*/ 7 h 77"/>
                <a:gd name="T30" fmla="*/ 71 w 87"/>
                <a:gd name="T31" fmla="*/ 0 h 77"/>
                <a:gd name="T32" fmla="*/ 63 w 87"/>
                <a:gd name="T33" fmla="*/ 9 h 77"/>
                <a:gd name="T34" fmla="*/ 71 w 87"/>
                <a:gd name="T35" fmla="*/ 18 h 77"/>
                <a:gd name="T36" fmla="*/ 80 w 87"/>
                <a:gd name="T37" fmla="*/ 9 h 77"/>
                <a:gd name="T38" fmla="*/ 71 w 87"/>
                <a:gd name="T39" fmla="*/ 0 h 77"/>
                <a:gd name="T40" fmla="*/ 56 w 87"/>
                <a:gd name="T41" fmla="*/ 43 h 77"/>
                <a:gd name="T42" fmla="*/ 62 w 87"/>
                <a:gd name="T43" fmla="*/ 47 h 77"/>
                <a:gd name="T44" fmla="*/ 60 w 87"/>
                <a:gd name="T45" fmla="*/ 77 h 77"/>
                <a:gd name="T46" fmla="*/ 68 w 87"/>
                <a:gd name="T47" fmla="*/ 77 h 77"/>
                <a:gd name="T48" fmla="*/ 70 w 87"/>
                <a:gd name="T49" fmla="*/ 51 h 77"/>
                <a:gd name="T50" fmla="*/ 73 w 87"/>
                <a:gd name="T51" fmla="*/ 51 h 77"/>
                <a:gd name="T52" fmla="*/ 75 w 87"/>
                <a:gd name="T53" fmla="*/ 77 h 77"/>
                <a:gd name="T54" fmla="*/ 82 w 87"/>
                <a:gd name="T55" fmla="*/ 77 h 77"/>
                <a:gd name="T56" fmla="*/ 81 w 87"/>
                <a:gd name="T57" fmla="*/ 47 h 77"/>
                <a:gd name="T58" fmla="*/ 87 w 87"/>
                <a:gd name="T59" fmla="*/ 43 h 77"/>
                <a:gd name="T60" fmla="*/ 82 w 87"/>
                <a:gd name="T61" fmla="*/ 20 h 77"/>
                <a:gd name="T62" fmla="*/ 61 w 87"/>
                <a:gd name="T63" fmla="*/ 20 h 77"/>
                <a:gd name="T64" fmla="*/ 56 w 87"/>
                <a:gd name="T65" fmla="*/ 43 h 77"/>
                <a:gd name="T66" fmla="*/ 29 w 87"/>
                <a:gd name="T67" fmla="*/ 41 h 77"/>
                <a:gd name="T68" fmla="*/ 29 w 87"/>
                <a:gd name="T69" fmla="*/ 77 h 77"/>
                <a:gd name="T70" fmla="*/ 51 w 87"/>
                <a:gd name="T71" fmla="*/ 77 h 77"/>
                <a:gd name="T72" fmla="*/ 51 w 87"/>
                <a:gd name="T73" fmla="*/ 41 h 77"/>
                <a:gd name="T74" fmla="*/ 29 w 87"/>
                <a:gd name="T75" fmla="*/ 4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7" h="77">
                  <a:moveTo>
                    <a:pt x="0" y="54"/>
                  </a:moveTo>
                  <a:cubicBezTo>
                    <a:pt x="22" y="54"/>
                    <a:pt x="22" y="54"/>
                    <a:pt x="22" y="54"/>
                  </a:cubicBezTo>
                  <a:cubicBezTo>
                    <a:pt x="22" y="77"/>
                    <a:pt x="22" y="77"/>
                    <a:pt x="22" y="77"/>
                  </a:cubicBezTo>
                  <a:cubicBezTo>
                    <a:pt x="0" y="77"/>
                    <a:pt x="0" y="77"/>
                    <a:pt x="0" y="77"/>
                  </a:cubicBezTo>
                  <a:cubicBezTo>
                    <a:pt x="0" y="54"/>
                    <a:pt x="0" y="54"/>
                    <a:pt x="0" y="54"/>
                  </a:cubicBezTo>
                  <a:close/>
                  <a:moveTo>
                    <a:pt x="57" y="7"/>
                  </a:moveTo>
                  <a:cubicBezTo>
                    <a:pt x="50" y="19"/>
                    <a:pt x="50" y="19"/>
                    <a:pt x="50" y="19"/>
                  </a:cubicBezTo>
                  <a:cubicBezTo>
                    <a:pt x="44" y="30"/>
                    <a:pt x="44" y="30"/>
                    <a:pt x="44" y="30"/>
                  </a:cubicBezTo>
                  <a:cubicBezTo>
                    <a:pt x="39" y="23"/>
                    <a:pt x="39" y="23"/>
                    <a:pt x="39" y="23"/>
                  </a:cubicBezTo>
                  <a:cubicBezTo>
                    <a:pt x="5" y="42"/>
                    <a:pt x="5" y="42"/>
                    <a:pt x="5" y="42"/>
                  </a:cubicBezTo>
                  <a:cubicBezTo>
                    <a:pt x="1" y="35"/>
                    <a:pt x="1" y="35"/>
                    <a:pt x="1" y="35"/>
                  </a:cubicBezTo>
                  <a:cubicBezTo>
                    <a:pt x="35" y="15"/>
                    <a:pt x="35" y="15"/>
                    <a:pt x="35" y="15"/>
                  </a:cubicBezTo>
                  <a:cubicBezTo>
                    <a:pt x="30" y="8"/>
                    <a:pt x="30" y="8"/>
                    <a:pt x="30" y="8"/>
                  </a:cubicBezTo>
                  <a:cubicBezTo>
                    <a:pt x="43" y="7"/>
                    <a:pt x="43" y="7"/>
                    <a:pt x="43" y="7"/>
                  </a:cubicBezTo>
                  <a:cubicBezTo>
                    <a:pt x="57" y="7"/>
                    <a:pt x="57" y="7"/>
                    <a:pt x="57" y="7"/>
                  </a:cubicBezTo>
                  <a:close/>
                  <a:moveTo>
                    <a:pt x="71" y="0"/>
                  </a:moveTo>
                  <a:cubicBezTo>
                    <a:pt x="67" y="0"/>
                    <a:pt x="63" y="4"/>
                    <a:pt x="63" y="9"/>
                  </a:cubicBezTo>
                  <a:cubicBezTo>
                    <a:pt x="63" y="14"/>
                    <a:pt x="67" y="18"/>
                    <a:pt x="71" y="18"/>
                  </a:cubicBezTo>
                  <a:cubicBezTo>
                    <a:pt x="76" y="18"/>
                    <a:pt x="80" y="14"/>
                    <a:pt x="80" y="9"/>
                  </a:cubicBezTo>
                  <a:cubicBezTo>
                    <a:pt x="80" y="4"/>
                    <a:pt x="76" y="0"/>
                    <a:pt x="71" y="0"/>
                  </a:cubicBezTo>
                  <a:close/>
                  <a:moveTo>
                    <a:pt x="56" y="43"/>
                  </a:moveTo>
                  <a:cubicBezTo>
                    <a:pt x="58" y="44"/>
                    <a:pt x="60" y="45"/>
                    <a:pt x="62" y="47"/>
                  </a:cubicBezTo>
                  <a:cubicBezTo>
                    <a:pt x="60" y="77"/>
                    <a:pt x="60" y="77"/>
                    <a:pt x="60" y="77"/>
                  </a:cubicBezTo>
                  <a:cubicBezTo>
                    <a:pt x="68" y="77"/>
                    <a:pt x="68" y="77"/>
                    <a:pt x="68" y="77"/>
                  </a:cubicBezTo>
                  <a:cubicBezTo>
                    <a:pt x="70" y="51"/>
                    <a:pt x="70" y="51"/>
                    <a:pt x="70" y="51"/>
                  </a:cubicBezTo>
                  <a:cubicBezTo>
                    <a:pt x="73" y="51"/>
                    <a:pt x="73" y="51"/>
                    <a:pt x="73" y="51"/>
                  </a:cubicBezTo>
                  <a:cubicBezTo>
                    <a:pt x="75" y="77"/>
                    <a:pt x="75" y="77"/>
                    <a:pt x="75" y="77"/>
                  </a:cubicBezTo>
                  <a:cubicBezTo>
                    <a:pt x="82" y="77"/>
                    <a:pt x="82" y="77"/>
                    <a:pt x="82" y="77"/>
                  </a:cubicBezTo>
                  <a:cubicBezTo>
                    <a:pt x="81" y="47"/>
                    <a:pt x="81" y="47"/>
                    <a:pt x="81" y="47"/>
                  </a:cubicBezTo>
                  <a:cubicBezTo>
                    <a:pt x="87" y="43"/>
                    <a:pt x="87" y="43"/>
                    <a:pt x="87" y="43"/>
                  </a:cubicBezTo>
                  <a:cubicBezTo>
                    <a:pt x="82" y="20"/>
                    <a:pt x="82" y="20"/>
                    <a:pt x="82" y="20"/>
                  </a:cubicBezTo>
                  <a:cubicBezTo>
                    <a:pt x="58" y="20"/>
                    <a:pt x="84" y="20"/>
                    <a:pt x="61" y="20"/>
                  </a:cubicBezTo>
                  <a:cubicBezTo>
                    <a:pt x="56" y="43"/>
                    <a:pt x="56" y="43"/>
                    <a:pt x="56" y="43"/>
                  </a:cubicBezTo>
                  <a:close/>
                  <a:moveTo>
                    <a:pt x="29" y="41"/>
                  </a:moveTo>
                  <a:cubicBezTo>
                    <a:pt x="29" y="77"/>
                    <a:pt x="29" y="77"/>
                    <a:pt x="29" y="77"/>
                  </a:cubicBezTo>
                  <a:cubicBezTo>
                    <a:pt x="51" y="77"/>
                    <a:pt x="51" y="77"/>
                    <a:pt x="51" y="77"/>
                  </a:cubicBezTo>
                  <a:cubicBezTo>
                    <a:pt x="51" y="41"/>
                    <a:pt x="51" y="41"/>
                    <a:pt x="51" y="41"/>
                  </a:cubicBezTo>
                  <a:lnTo>
                    <a:pt x="29"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ustDataLst>
      <p:tags r:id="rId1"/>
    </p:custDataLst>
    <p:extLst>
      <p:ext uri="{BB962C8B-B14F-4D97-AF65-F5344CB8AC3E}">
        <p14:creationId xmlns:p14="http://schemas.microsoft.com/office/powerpoint/2010/main" val="16578647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42000">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14:bounceEnd="42000">
                                          <p:cBhvr additive="base">
                                            <p:cTn id="12" dur="700" fill="hold"/>
                                            <p:tgtEl>
                                              <p:spTgt spid="10"/>
                                            </p:tgtEl>
                                            <p:attrNameLst>
                                              <p:attrName>ppt_x</p:attrName>
                                            </p:attrNameLst>
                                          </p:cBhvr>
                                          <p:tavLst>
                                            <p:tav tm="0">
                                              <p:val>
                                                <p:strVal val="#ppt_x"/>
                                              </p:val>
                                            </p:tav>
                                            <p:tav tm="100000">
                                              <p:val>
                                                <p:strVal val="#ppt_x"/>
                                              </p:val>
                                            </p:tav>
                                          </p:tavLst>
                                        </p:anim>
                                        <p:anim calcmode="lin" valueType="num" p14:bounceEnd="42000">
                                          <p:cBhvr additive="base">
                                            <p:cTn id="13" dur="7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1200"/>
                                </p:stCondLst>
                                <p:childTnLst>
                                  <p:par>
                                    <p:cTn id="15" presetID="10"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par>
                              <p:cTn id="18" fill="hold">
                                <p:stCondLst>
                                  <p:cond delay="1700"/>
                                </p:stCondLst>
                                <p:childTnLst>
                                  <p:par>
                                    <p:cTn id="19" presetID="2" presetClass="entr" presetSubtype="8"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0-#ppt_w/2"/>
                                              </p:val>
                                            </p:tav>
                                            <p:tav tm="100000">
                                              <p:val>
                                                <p:strVal val="#ppt_x"/>
                                              </p:val>
                                            </p:tav>
                                          </p:tavLst>
                                        </p:anim>
                                        <p:anim calcmode="lin" valueType="num">
                                          <p:cBhvr additive="base">
                                            <p:cTn id="22" dur="500" fill="hold"/>
                                            <p:tgtEl>
                                              <p:spTgt spid="16"/>
                                            </p:tgtEl>
                                            <p:attrNameLst>
                                              <p:attrName>ppt_y</p:attrName>
                                            </p:attrNameLst>
                                          </p:cBhvr>
                                          <p:tavLst>
                                            <p:tav tm="0">
                                              <p:val>
                                                <p:strVal val="#ppt_y"/>
                                              </p:val>
                                            </p:tav>
                                            <p:tav tm="100000">
                                              <p:val>
                                                <p:strVal val="#ppt_y"/>
                                              </p:val>
                                            </p:tav>
                                          </p:tavLst>
                                        </p:anim>
                                      </p:childTnLst>
                                    </p:cTn>
                                  </p:par>
                                </p:childTnLst>
                              </p:cTn>
                            </p:par>
                            <p:par>
                              <p:cTn id="23" fill="hold">
                                <p:stCondLst>
                                  <p:cond delay="2200"/>
                                </p:stCondLst>
                                <p:childTnLst>
                                  <p:par>
                                    <p:cTn id="24" presetID="2" presetClass="entr" presetSubtype="1" fill="hold" nodeType="afterEffect" p14:presetBounceEnd="42000">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14:bounceEnd="42000">
                                          <p:cBhvr additive="base">
                                            <p:cTn id="26" dur="700" fill="hold"/>
                                            <p:tgtEl>
                                              <p:spTgt spid="28"/>
                                            </p:tgtEl>
                                            <p:attrNameLst>
                                              <p:attrName>ppt_x</p:attrName>
                                            </p:attrNameLst>
                                          </p:cBhvr>
                                          <p:tavLst>
                                            <p:tav tm="0">
                                              <p:val>
                                                <p:strVal val="#ppt_x"/>
                                              </p:val>
                                            </p:tav>
                                            <p:tav tm="100000">
                                              <p:val>
                                                <p:strVal val="#ppt_x"/>
                                              </p:val>
                                            </p:tav>
                                          </p:tavLst>
                                        </p:anim>
                                        <p:anim calcmode="lin" valueType="num" p14:bounceEnd="42000">
                                          <p:cBhvr additive="base">
                                            <p:cTn id="27" dur="700" fill="hold"/>
                                            <p:tgtEl>
                                              <p:spTgt spid="28"/>
                                            </p:tgtEl>
                                            <p:attrNameLst>
                                              <p:attrName>ppt_y</p:attrName>
                                            </p:attrNameLst>
                                          </p:cBhvr>
                                          <p:tavLst>
                                            <p:tav tm="0">
                                              <p:val>
                                                <p:strVal val="0-#ppt_h/2"/>
                                              </p:val>
                                            </p:tav>
                                            <p:tav tm="100000">
                                              <p:val>
                                                <p:strVal val="#ppt_y"/>
                                              </p:val>
                                            </p:tav>
                                          </p:tavLst>
                                        </p:anim>
                                      </p:childTnLst>
                                    </p:cTn>
                                  </p:par>
                                </p:childTnLst>
                              </p:cTn>
                            </p:par>
                            <p:par>
                              <p:cTn id="28" fill="hold">
                                <p:stCondLst>
                                  <p:cond delay="2900"/>
                                </p:stCondLst>
                                <p:childTnLst>
                                  <p:par>
                                    <p:cTn id="29" presetID="10"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par>
                              <p:cTn id="32" fill="hold">
                                <p:stCondLst>
                                  <p:cond delay="3400"/>
                                </p:stCondLst>
                                <p:childTnLst>
                                  <p:par>
                                    <p:cTn id="33" presetID="2" presetClass="entr" presetSubtype="8"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0-#ppt_w/2"/>
                                              </p:val>
                                            </p:tav>
                                            <p:tav tm="100000">
                                              <p:val>
                                                <p:strVal val="#ppt_x"/>
                                              </p:val>
                                            </p:tav>
                                          </p:tavLst>
                                        </p:anim>
                                        <p:anim calcmode="lin" valueType="num">
                                          <p:cBhvr additive="base">
                                            <p:cTn id="36" dur="500" fill="hold"/>
                                            <p:tgtEl>
                                              <p:spTgt spid="20"/>
                                            </p:tgtEl>
                                            <p:attrNameLst>
                                              <p:attrName>ppt_y</p:attrName>
                                            </p:attrNameLst>
                                          </p:cBhvr>
                                          <p:tavLst>
                                            <p:tav tm="0">
                                              <p:val>
                                                <p:strVal val="#ppt_y"/>
                                              </p:val>
                                            </p:tav>
                                            <p:tav tm="100000">
                                              <p:val>
                                                <p:strVal val="#ppt_y"/>
                                              </p:val>
                                            </p:tav>
                                          </p:tavLst>
                                        </p:anim>
                                      </p:childTnLst>
                                    </p:cTn>
                                  </p:par>
                                </p:childTnLst>
                              </p:cTn>
                            </p:par>
                            <p:par>
                              <p:cTn id="37" fill="hold">
                                <p:stCondLst>
                                  <p:cond delay="3900"/>
                                </p:stCondLst>
                                <p:childTnLst>
                                  <p:par>
                                    <p:cTn id="38" presetID="2" presetClass="entr" presetSubtype="1" fill="hold" nodeType="afterEffect" p14:presetBounceEnd="42000">
                                      <p:stCondLst>
                                        <p:cond delay="0"/>
                                      </p:stCondLst>
                                      <p:childTnLst>
                                        <p:set>
                                          <p:cBhvr>
                                            <p:cTn id="39" dur="1" fill="hold">
                                              <p:stCondLst>
                                                <p:cond delay="0"/>
                                              </p:stCondLst>
                                            </p:cTn>
                                            <p:tgtEl>
                                              <p:spTgt spid="41"/>
                                            </p:tgtEl>
                                            <p:attrNameLst>
                                              <p:attrName>style.visibility</p:attrName>
                                            </p:attrNameLst>
                                          </p:cBhvr>
                                          <p:to>
                                            <p:strVal val="visible"/>
                                          </p:to>
                                        </p:set>
                                        <p:anim calcmode="lin" valueType="num" p14:bounceEnd="42000">
                                          <p:cBhvr additive="base">
                                            <p:cTn id="40" dur="700" fill="hold"/>
                                            <p:tgtEl>
                                              <p:spTgt spid="41"/>
                                            </p:tgtEl>
                                            <p:attrNameLst>
                                              <p:attrName>ppt_x</p:attrName>
                                            </p:attrNameLst>
                                          </p:cBhvr>
                                          <p:tavLst>
                                            <p:tav tm="0">
                                              <p:val>
                                                <p:strVal val="#ppt_x"/>
                                              </p:val>
                                            </p:tav>
                                            <p:tav tm="100000">
                                              <p:val>
                                                <p:strVal val="#ppt_x"/>
                                              </p:val>
                                            </p:tav>
                                          </p:tavLst>
                                        </p:anim>
                                        <p:anim calcmode="lin" valueType="num" p14:bounceEnd="42000">
                                          <p:cBhvr additive="base">
                                            <p:cTn id="41" dur="700" fill="hold"/>
                                            <p:tgtEl>
                                              <p:spTgt spid="41"/>
                                            </p:tgtEl>
                                            <p:attrNameLst>
                                              <p:attrName>ppt_y</p:attrName>
                                            </p:attrNameLst>
                                          </p:cBhvr>
                                          <p:tavLst>
                                            <p:tav tm="0">
                                              <p:val>
                                                <p:strVal val="0-#ppt_h/2"/>
                                              </p:val>
                                            </p:tav>
                                            <p:tav tm="100000">
                                              <p:val>
                                                <p:strVal val="#ppt_y"/>
                                              </p:val>
                                            </p:tav>
                                          </p:tavLst>
                                        </p:anim>
                                      </p:childTnLst>
                                    </p:cTn>
                                  </p:par>
                                </p:childTnLst>
                              </p:cTn>
                            </p:par>
                            <p:par>
                              <p:cTn id="42" fill="hold">
                                <p:stCondLst>
                                  <p:cond delay="4600"/>
                                </p:stCondLst>
                                <p:childTnLst>
                                  <p:par>
                                    <p:cTn id="43" presetID="10" presetClass="entr" presetSubtype="0"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childTnLst>
                              </p:cTn>
                            </p:par>
                            <p:par>
                              <p:cTn id="46" fill="hold">
                                <p:stCondLst>
                                  <p:cond delay="5100"/>
                                </p:stCondLst>
                                <p:childTnLst>
                                  <p:par>
                                    <p:cTn id="47" presetID="2" presetClass="entr" presetSubtype="8" fill="hold"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0-#ppt_w/2"/>
                                              </p:val>
                                            </p:tav>
                                            <p:tav tm="100000">
                                              <p:val>
                                                <p:strVal val="#ppt_x"/>
                                              </p:val>
                                            </p:tav>
                                          </p:tavLst>
                                        </p:anim>
                                        <p:anim calcmode="lin" valueType="num">
                                          <p:cBhvr additive="base">
                                            <p:cTn id="50" dur="500" fill="hold"/>
                                            <p:tgtEl>
                                              <p:spTgt spid="24"/>
                                            </p:tgtEl>
                                            <p:attrNameLst>
                                              <p:attrName>ppt_y</p:attrName>
                                            </p:attrNameLst>
                                          </p:cBhvr>
                                          <p:tavLst>
                                            <p:tav tm="0">
                                              <p:val>
                                                <p:strVal val="#ppt_y"/>
                                              </p:val>
                                            </p:tav>
                                            <p:tav tm="100000">
                                              <p:val>
                                                <p:strVal val="#ppt_y"/>
                                              </p:val>
                                            </p:tav>
                                          </p:tavLst>
                                        </p:anim>
                                      </p:childTnLst>
                                    </p:cTn>
                                  </p:par>
                                </p:childTnLst>
                              </p:cTn>
                            </p:par>
                            <p:par>
                              <p:cTn id="51" fill="hold">
                                <p:stCondLst>
                                  <p:cond delay="5600"/>
                                </p:stCondLst>
                                <p:childTnLst>
                                  <p:par>
                                    <p:cTn id="52" presetID="2" presetClass="entr" presetSubtype="1" fill="hold" nodeType="afterEffect" p14:presetBounceEnd="42000">
                                      <p:stCondLst>
                                        <p:cond delay="0"/>
                                      </p:stCondLst>
                                      <p:childTnLst>
                                        <p:set>
                                          <p:cBhvr>
                                            <p:cTn id="53" dur="1" fill="hold">
                                              <p:stCondLst>
                                                <p:cond delay="0"/>
                                              </p:stCondLst>
                                            </p:cTn>
                                            <p:tgtEl>
                                              <p:spTgt spid="46"/>
                                            </p:tgtEl>
                                            <p:attrNameLst>
                                              <p:attrName>style.visibility</p:attrName>
                                            </p:attrNameLst>
                                          </p:cBhvr>
                                          <p:to>
                                            <p:strVal val="visible"/>
                                          </p:to>
                                        </p:set>
                                        <p:anim calcmode="lin" valueType="num" p14:bounceEnd="42000">
                                          <p:cBhvr additive="base">
                                            <p:cTn id="54" dur="700" fill="hold"/>
                                            <p:tgtEl>
                                              <p:spTgt spid="46"/>
                                            </p:tgtEl>
                                            <p:attrNameLst>
                                              <p:attrName>ppt_x</p:attrName>
                                            </p:attrNameLst>
                                          </p:cBhvr>
                                          <p:tavLst>
                                            <p:tav tm="0">
                                              <p:val>
                                                <p:strVal val="#ppt_x"/>
                                              </p:val>
                                            </p:tav>
                                            <p:tav tm="100000">
                                              <p:val>
                                                <p:strVal val="#ppt_x"/>
                                              </p:val>
                                            </p:tav>
                                          </p:tavLst>
                                        </p:anim>
                                        <p:anim calcmode="lin" valueType="num" p14:bounceEnd="42000">
                                          <p:cBhvr additive="base">
                                            <p:cTn id="55" dur="700" fill="hold"/>
                                            <p:tgtEl>
                                              <p:spTgt spid="46"/>
                                            </p:tgtEl>
                                            <p:attrNameLst>
                                              <p:attrName>ppt_y</p:attrName>
                                            </p:attrNameLst>
                                          </p:cBhvr>
                                          <p:tavLst>
                                            <p:tav tm="0">
                                              <p:val>
                                                <p:strVal val="0-#ppt_h/2"/>
                                              </p:val>
                                            </p:tav>
                                            <p:tav tm="100000">
                                              <p:val>
                                                <p:strVal val="#ppt_y"/>
                                              </p:val>
                                            </p:tav>
                                          </p:tavLst>
                                        </p:anim>
                                      </p:childTnLst>
                                    </p:cTn>
                                  </p:par>
                                </p:childTnLst>
                              </p:cTn>
                            </p:par>
                            <p:par>
                              <p:cTn id="56" fill="hold">
                                <p:stCondLst>
                                  <p:cond delay="6300"/>
                                </p:stCondLst>
                                <p:childTnLst>
                                  <p:par>
                                    <p:cTn id="57" presetID="10" presetClass="entr" presetSubtype="0"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9" grpId="0"/>
          <p:bldP spid="23"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700" fill="hold"/>
                                            <p:tgtEl>
                                              <p:spTgt spid="10"/>
                                            </p:tgtEl>
                                            <p:attrNameLst>
                                              <p:attrName>ppt_x</p:attrName>
                                            </p:attrNameLst>
                                          </p:cBhvr>
                                          <p:tavLst>
                                            <p:tav tm="0">
                                              <p:val>
                                                <p:strVal val="#ppt_x"/>
                                              </p:val>
                                            </p:tav>
                                            <p:tav tm="100000">
                                              <p:val>
                                                <p:strVal val="#ppt_x"/>
                                              </p:val>
                                            </p:tav>
                                          </p:tavLst>
                                        </p:anim>
                                        <p:anim calcmode="lin" valueType="num">
                                          <p:cBhvr additive="base">
                                            <p:cTn id="13" dur="7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1200"/>
                                </p:stCondLst>
                                <p:childTnLst>
                                  <p:par>
                                    <p:cTn id="15" presetID="10"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par>
                              <p:cTn id="18" fill="hold">
                                <p:stCondLst>
                                  <p:cond delay="1700"/>
                                </p:stCondLst>
                                <p:childTnLst>
                                  <p:par>
                                    <p:cTn id="19" presetID="2" presetClass="entr" presetSubtype="8"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0-#ppt_w/2"/>
                                              </p:val>
                                            </p:tav>
                                            <p:tav tm="100000">
                                              <p:val>
                                                <p:strVal val="#ppt_x"/>
                                              </p:val>
                                            </p:tav>
                                          </p:tavLst>
                                        </p:anim>
                                        <p:anim calcmode="lin" valueType="num">
                                          <p:cBhvr additive="base">
                                            <p:cTn id="22" dur="500" fill="hold"/>
                                            <p:tgtEl>
                                              <p:spTgt spid="16"/>
                                            </p:tgtEl>
                                            <p:attrNameLst>
                                              <p:attrName>ppt_y</p:attrName>
                                            </p:attrNameLst>
                                          </p:cBhvr>
                                          <p:tavLst>
                                            <p:tav tm="0">
                                              <p:val>
                                                <p:strVal val="#ppt_y"/>
                                              </p:val>
                                            </p:tav>
                                            <p:tav tm="100000">
                                              <p:val>
                                                <p:strVal val="#ppt_y"/>
                                              </p:val>
                                            </p:tav>
                                          </p:tavLst>
                                        </p:anim>
                                      </p:childTnLst>
                                    </p:cTn>
                                  </p:par>
                                </p:childTnLst>
                              </p:cTn>
                            </p:par>
                            <p:par>
                              <p:cTn id="23" fill="hold">
                                <p:stCondLst>
                                  <p:cond delay="2200"/>
                                </p:stCondLst>
                                <p:childTnLst>
                                  <p:par>
                                    <p:cTn id="24" presetID="2" presetClass="entr" presetSubtype="1" fill="hold" nodeType="after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700" fill="hold"/>
                                            <p:tgtEl>
                                              <p:spTgt spid="28"/>
                                            </p:tgtEl>
                                            <p:attrNameLst>
                                              <p:attrName>ppt_x</p:attrName>
                                            </p:attrNameLst>
                                          </p:cBhvr>
                                          <p:tavLst>
                                            <p:tav tm="0">
                                              <p:val>
                                                <p:strVal val="#ppt_x"/>
                                              </p:val>
                                            </p:tav>
                                            <p:tav tm="100000">
                                              <p:val>
                                                <p:strVal val="#ppt_x"/>
                                              </p:val>
                                            </p:tav>
                                          </p:tavLst>
                                        </p:anim>
                                        <p:anim calcmode="lin" valueType="num">
                                          <p:cBhvr additive="base">
                                            <p:cTn id="27" dur="700" fill="hold"/>
                                            <p:tgtEl>
                                              <p:spTgt spid="28"/>
                                            </p:tgtEl>
                                            <p:attrNameLst>
                                              <p:attrName>ppt_y</p:attrName>
                                            </p:attrNameLst>
                                          </p:cBhvr>
                                          <p:tavLst>
                                            <p:tav tm="0">
                                              <p:val>
                                                <p:strVal val="0-#ppt_h/2"/>
                                              </p:val>
                                            </p:tav>
                                            <p:tav tm="100000">
                                              <p:val>
                                                <p:strVal val="#ppt_y"/>
                                              </p:val>
                                            </p:tav>
                                          </p:tavLst>
                                        </p:anim>
                                      </p:childTnLst>
                                    </p:cTn>
                                  </p:par>
                                </p:childTnLst>
                              </p:cTn>
                            </p:par>
                            <p:par>
                              <p:cTn id="28" fill="hold">
                                <p:stCondLst>
                                  <p:cond delay="2900"/>
                                </p:stCondLst>
                                <p:childTnLst>
                                  <p:par>
                                    <p:cTn id="29" presetID="10"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par>
                              <p:cTn id="32" fill="hold">
                                <p:stCondLst>
                                  <p:cond delay="3400"/>
                                </p:stCondLst>
                                <p:childTnLst>
                                  <p:par>
                                    <p:cTn id="33" presetID="2" presetClass="entr" presetSubtype="8"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0-#ppt_w/2"/>
                                              </p:val>
                                            </p:tav>
                                            <p:tav tm="100000">
                                              <p:val>
                                                <p:strVal val="#ppt_x"/>
                                              </p:val>
                                            </p:tav>
                                          </p:tavLst>
                                        </p:anim>
                                        <p:anim calcmode="lin" valueType="num">
                                          <p:cBhvr additive="base">
                                            <p:cTn id="36" dur="500" fill="hold"/>
                                            <p:tgtEl>
                                              <p:spTgt spid="20"/>
                                            </p:tgtEl>
                                            <p:attrNameLst>
                                              <p:attrName>ppt_y</p:attrName>
                                            </p:attrNameLst>
                                          </p:cBhvr>
                                          <p:tavLst>
                                            <p:tav tm="0">
                                              <p:val>
                                                <p:strVal val="#ppt_y"/>
                                              </p:val>
                                            </p:tav>
                                            <p:tav tm="100000">
                                              <p:val>
                                                <p:strVal val="#ppt_y"/>
                                              </p:val>
                                            </p:tav>
                                          </p:tavLst>
                                        </p:anim>
                                      </p:childTnLst>
                                    </p:cTn>
                                  </p:par>
                                </p:childTnLst>
                              </p:cTn>
                            </p:par>
                            <p:par>
                              <p:cTn id="37" fill="hold">
                                <p:stCondLst>
                                  <p:cond delay="3900"/>
                                </p:stCondLst>
                                <p:childTnLst>
                                  <p:par>
                                    <p:cTn id="38" presetID="2" presetClass="entr" presetSubtype="1" fill="hold" nodeType="afterEffect">
                                      <p:stCondLst>
                                        <p:cond delay="0"/>
                                      </p:stCondLst>
                                      <p:childTnLst>
                                        <p:set>
                                          <p:cBhvr>
                                            <p:cTn id="39" dur="1" fill="hold">
                                              <p:stCondLst>
                                                <p:cond delay="0"/>
                                              </p:stCondLst>
                                            </p:cTn>
                                            <p:tgtEl>
                                              <p:spTgt spid="41"/>
                                            </p:tgtEl>
                                            <p:attrNameLst>
                                              <p:attrName>style.visibility</p:attrName>
                                            </p:attrNameLst>
                                          </p:cBhvr>
                                          <p:to>
                                            <p:strVal val="visible"/>
                                          </p:to>
                                        </p:set>
                                        <p:anim calcmode="lin" valueType="num">
                                          <p:cBhvr additive="base">
                                            <p:cTn id="40" dur="700" fill="hold"/>
                                            <p:tgtEl>
                                              <p:spTgt spid="41"/>
                                            </p:tgtEl>
                                            <p:attrNameLst>
                                              <p:attrName>ppt_x</p:attrName>
                                            </p:attrNameLst>
                                          </p:cBhvr>
                                          <p:tavLst>
                                            <p:tav tm="0">
                                              <p:val>
                                                <p:strVal val="#ppt_x"/>
                                              </p:val>
                                            </p:tav>
                                            <p:tav tm="100000">
                                              <p:val>
                                                <p:strVal val="#ppt_x"/>
                                              </p:val>
                                            </p:tav>
                                          </p:tavLst>
                                        </p:anim>
                                        <p:anim calcmode="lin" valueType="num">
                                          <p:cBhvr additive="base">
                                            <p:cTn id="41" dur="700" fill="hold"/>
                                            <p:tgtEl>
                                              <p:spTgt spid="41"/>
                                            </p:tgtEl>
                                            <p:attrNameLst>
                                              <p:attrName>ppt_y</p:attrName>
                                            </p:attrNameLst>
                                          </p:cBhvr>
                                          <p:tavLst>
                                            <p:tav tm="0">
                                              <p:val>
                                                <p:strVal val="0-#ppt_h/2"/>
                                              </p:val>
                                            </p:tav>
                                            <p:tav tm="100000">
                                              <p:val>
                                                <p:strVal val="#ppt_y"/>
                                              </p:val>
                                            </p:tav>
                                          </p:tavLst>
                                        </p:anim>
                                      </p:childTnLst>
                                    </p:cTn>
                                  </p:par>
                                </p:childTnLst>
                              </p:cTn>
                            </p:par>
                            <p:par>
                              <p:cTn id="42" fill="hold">
                                <p:stCondLst>
                                  <p:cond delay="4600"/>
                                </p:stCondLst>
                                <p:childTnLst>
                                  <p:par>
                                    <p:cTn id="43" presetID="10" presetClass="entr" presetSubtype="0"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childTnLst>
                              </p:cTn>
                            </p:par>
                            <p:par>
                              <p:cTn id="46" fill="hold">
                                <p:stCondLst>
                                  <p:cond delay="5100"/>
                                </p:stCondLst>
                                <p:childTnLst>
                                  <p:par>
                                    <p:cTn id="47" presetID="2" presetClass="entr" presetSubtype="8" fill="hold"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0-#ppt_w/2"/>
                                              </p:val>
                                            </p:tav>
                                            <p:tav tm="100000">
                                              <p:val>
                                                <p:strVal val="#ppt_x"/>
                                              </p:val>
                                            </p:tav>
                                          </p:tavLst>
                                        </p:anim>
                                        <p:anim calcmode="lin" valueType="num">
                                          <p:cBhvr additive="base">
                                            <p:cTn id="50" dur="500" fill="hold"/>
                                            <p:tgtEl>
                                              <p:spTgt spid="24"/>
                                            </p:tgtEl>
                                            <p:attrNameLst>
                                              <p:attrName>ppt_y</p:attrName>
                                            </p:attrNameLst>
                                          </p:cBhvr>
                                          <p:tavLst>
                                            <p:tav tm="0">
                                              <p:val>
                                                <p:strVal val="#ppt_y"/>
                                              </p:val>
                                            </p:tav>
                                            <p:tav tm="100000">
                                              <p:val>
                                                <p:strVal val="#ppt_y"/>
                                              </p:val>
                                            </p:tav>
                                          </p:tavLst>
                                        </p:anim>
                                      </p:childTnLst>
                                    </p:cTn>
                                  </p:par>
                                </p:childTnLst>
                              </p:cTn>
                            </p:par>
                            <p:par>
                              <p:cTn id="51" fill="hold">
                                <p:stCondLst>
                                  <p:cond delay="5600"/>
                                </p:stCondLst>
                                <p:childTnLst>
                                  <p:par>
                                    <p:cTn id="52" presetID="2" presetClass="entr" presetSubtype="1" fill="hold" nodeType="afterEffect">
                                      <p:stCondLst>
                                        <p:cond delay="0"/>
                                      </p:stCondLst>
                                      <p:childTnLst>
                                        <p:set>
                                          <p:cBhvr>
                                            <p:cTn id="53" dur="1" fill="hold">
                                              <p:stCondLst>
                                                <p:cond delay="0"/>
                                              </p:stCondLst>
                                            </p:cTn>
                                            <p:tgtEl>
                                              <p:spTgt spid="46"/>
                                            </p:tgtEl>
                                            <p:attrNameLst>
                                              <p:attrName>style.visibility</p:attrName>
                                            </p:attrNameLst>
                                          </p:cBhvr>
                                          <p:to>
                                            <p:strVal val="visible"/>
                                          </p:to>
                                        </p:set>
                                        <p:anim calcmode="lin" valueType="num">
                                          <p:cBhvr additive="base">
                                            <p:cTn id="54" dur="700" fill="hold"/>
                                            <p:tgtEl>
                                              <p:spTgt spid="46"/>
                                            </p:tgtEl>
                                            <p:attrNameLst>
                                              <p:attrName>ppt_x</p:attrName>
                                            </p:attrNameLst>
                                          </p:cBhvr>
                                          <p:tavLst>
                                            <p:tav tm="0">
                                              <p:val>
                                                <p:strVal val="#ppt_x"/>
                                              </p:val>
                                            </p:tav>
                                            <p:tav tm="100000">
                                              <p:val>
                                                <p:strVal val="#ppt_x"/>
                                              </p:val>
                                            </p:tav>
                                          </p:tavLst>
                                        </p:anim>
                                        <p:anim calcmode="lin" valueType="num">
                                          <p:cBhvr additive="base">
                                            <p:cTn id="55" dur="700" fill="hold"/>
                                            <p:tgtEl>
                                              <p:spTgt spid="46"/>
                                            </p:tgtEl>
                                            <p:attrNameLst>
                                              <p:attrName>ppt_y</p:attrName>
                                            </p:attrNameLst>
                                          </p:cBhvr>
                                          <p:tavLst>
                                            <p:tav tm="0">
                                              <p:val>
                                                <p:strVal val="0-#ppt_h/2"/>
                                              </p:val>
                                            </p:tav>
                                            <p:tav tm="100000">
                                              <p:val>
                                                <p:strVal val="#ppt_y"/>
                                              </p:val>
                                            </p:tav>
                                          </p:tavLst>
                                        </p:anim>
                                      </p:childTnLst>
                                    </p:cTn>
                                  </p:par>
                                </p:childTnLst>
                              </p:cTn>
                            </p:par>
                            <p:par>
                              <p:cTn id="56" fill="hold">
                                <p:stCondLst>
                                  <p:cond delay="6300"/>
                                </p:stCondLst>
                                <p:childTnLst>
                                  <p:par>
                                    <p:cTn id="57" presetID="10" presetClass="entr" presetSubtype="0"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9" grpId="0"/>
          <p:bldP spid="23" grpId="0"/>
          <p:bldP spid="27"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38"/>
          <p:cNvSpPr>
            <a:spLocks noEditPoints="1"/>
          </p:cNvSpPr>
          <p:nvPr/>
        </p:nvSpPr>
        <p:spPr bwMode="auto">
          <a:xfrm>
            <a:off x="5791301" y="2852936"/>
            <a:ext cx="609398" cy="609398"/>
          </a:xfrm>
          <a:custGeom>
            <a:avLst/>
            <a:gdLst>
              <a:gd name="T0" fmla="*/ 0 w 140"/>
              <a:gd name="T1" fmla="*/ 70 h 140"/>
              <a:gd name="T2" fmla="*/ 140 w 140"/>
              <a:gd name="T3" fmla="*/ 70 h 140"/>
              <a:gd name="T4" fmla="*/ 126 w 140"/>
              <a:gd name="T5" fmla="*/ 70 h 140"/>
              <a:gd name="T6" fmla="*/ 15 w 140"/>
              <a:gd name="T7" fmla="*/ 70 h 140"/>
              <a:gd name="T8" fmla="*/ 126 w 140"/>
              <a:gd name="T9" fmla="*/ 70 h 140"/>
              <a:gd name="T10" fmla="*/ 75 w 140"/>
              <a:gd name="T11" fmla="*/ 64 h 140"/>
              <a:gd name="T12" fmla="*/ 66 w 140"/>
              <a:gd name="T13" fmla="*/ 61 h 140"/>
              <a:gd name="T14" fmla="*/ 65 w 140"/>
              <a:gd name="T15" fmla="*/ 61 h 140"/>
              <a:gd name="T16" fmla="*/ 64 w 140"/>
              <a:gd name="T17" fmla="*/ 60 h 140"/>
              <a:gd name="T18" fmla="*/ 64 w 140"/>
              <a:gd name="T19" fmla="*/ 59 h 140"/>
              <a:gd name="T20" fmla="*/ 63 w 140"/>
              <a:gd name="T21" fmla="*/ 59 h 140"/>
              <a:gd name="T22" fmla="*/ 63 w 140"/>
              <a:gd name="T23" fmla="*/ 58 h 140"/>
              <a:gd name="T24" fmla="*/ 66 w 140"/>
              <a:gd name="T25" fmla="*/ 54 h 140"/>
              <a:gd name="T26" fmla="*/ 72 w 140"/>
              <a:gd name="T27" fmla="*/ 53 h 140"/>
              <a:gd name="T28" fmla="*/ 75 w 140"/>
              <a:gd name="T29" fmla="*/ 53 h 140"/>
              <a:gd name="T30" fmla="*/ 77 w 140"/>
              <a:gd name="T31" fmla="*/ 53 h 140"/>
              <a:gd name="T32" fmla="*/ 79 w 140"/>
              <a:gd name="T33" fmla="*/ 54 h 140"/>
              <a:gd name="T34" fmla="*/ 88 w 140"/>
              <a:gd name="T35" fmla="*/ 58 h 140"/>
              <a:gd name="T36" fmla="*/ 89 w 140"/>
              <a:gd name="T37" fmla="*/ 50 h 140"/>
              <a:gd name="T38" fmla="*/ 89 w 140"/>
              <a:gd name="T39" fmla="*/ 47 h 140"/>
              <a:gd name="T40" fmla="*/ 82 w 140"/>
              <a:gd name="T41" fmla="*/ 39 h 140"/>
              <a:gd name="T42" fmla="*/ 72 w 140"/>
              <a:gd name="T43" fmla="*/ 38 h 140"/>
              <a:gd name="T44" fmla="*/ 72 w 140"/>
              <a:gd name="T45" fmla="*/ 44 h 140"/>
              <a:gd name="T46" fmla="*/ 68 w 140"/>
              <a:gd name="T47" fmla="*/ 44 h 140"/>
              <a:gd name="T48" fmla="*/ 68 w 140"/>
              <a:gd name="T49" fmla="*/ 38 h 140"/>
              <a:gd name="T50" fmla="*/ 57 w 140"/>
              <a:gd name="T51" fmla="*/ 39 h 140"/>
              <a:gd name="T52" fmla="*/ 56 w 140"/>
              <a:gd name="T53" fmla="*/ 48 h 140"/>
              <a:gd name="T54" fmla="*/ 50 w 140"/>
              <a:gd name="T55" fmla="*/ 60 h 140"/>
              <a:gd name="T56" fmla="*/ 52 w 140"/>
              <a:gd name="T57" fmla="*/ 68 h 140"/>
              <a:gd name="T58" fmla="*/ 53 w 140"/>
              <a:gd name="T59" fmla="*/ 69 h 140"/>
              <a:gd name="T60" fmla="*/ 54 w 140"/>
              <a:gd name="T61" fmla="*/ 70 h 140"/>
              <a:gd name="T62" fmla="*/ 55 w 140"/>
              <a:gd name="T63" fmla="*/ 70 h 140"/>
              <a:gd name="T64" fmla="*/ 56 w 140"/>
              <a:gd name="T65" fmla="*/ 71 h 140"/>
              <a:gd name="T66" fmla="*/ 67 w 140"/>
              <a:gd name="T67" fmla="*/ 75 h 140"/>
              <a:gd name="T68" fmla="*/ 76 w 140"/>
              <a:gd name="T69" fmla="*/ 77 h 140"/>
              <a:gd name="T70" fmla="*/ 78 w 140"/>
              <a:gd name="T71" fmla="*/ 81 h 140"/>
              <a:gd name="T72" fmla="*/ 78 w 140"/>
              <a:gd name="T73" fmla="*/ 82 h 140"/>
              <a:gd name="T74" fmla="*/ 77 w 140"/>
              <a:gd name="T75" fmla="*/ 82 h 140"/>
              <a:gd name="T76" fmla="*/ 77 w 140"/>
              <a:gd name="T77" fmla="*/ 83 h 140"/>
              <a:gd name="T78" fmla="*/ 72 w 140"/>
              <a:gd name="T79" fmla="*/ 85 h 140"/>
              <a:gd name="T80" fmla="*/ 59 w 140"/>
              <a:gd name="T81" fmla="*/ 84 h 140"/>
              <a:gd name="T82" fmla="*/ 49 w 140"/>
              <a:gd name="T83" fmla="*/ 79 h 140"/>
              <a:gd name="T84" fmla="*/ 49 w 140"/>
              <a:gd name="T85" fmla="*/ 91 h 140"/>
              <a:gd name="T86" fmla="*/ 57 w 140"/>
              <a:gd name="T87" fmla="*/ 102 h 140"/>
              <a:gd name="T88" fmla="*/ 68 w 140"/>
              <a:gd name="T89" fmla="*/ 95 h 140"/>
              <a:gd name="T90" fmla="*/ 72 w 140"/>
              <a:gd name="T91" fmla="*/ 95 h 140"/>
              <a:gd name="T92" fmla="*/ 82 w 140"/>
              <a:gd name="T93" fmla="*/ 102 h 140"/>
              <a:gd name="T94" fmla="*/ 85 w 140"/>
              <a:gd name="T95" fmla="*/ 90 h 140"/>
              <a:gd name="T96" fmla="*/ 91 w 140"/>
              <a:gd name="T97" fmla="*/ 79 h 140"/>
              <a:gd name="T98" fmla="*/ 89 w 140"/>
              <a:gd name="T99" fmla="*/ 7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0" h="140">
                <a:moveTo>
                  <a:pt x="70" y="0"/>
                </a:moveTo>
                <a:cubicBezTo>
                  <a:pt x="32" y="0"/>
                  <a:pt x="0" y="31"/>
                  <a:pt x="0" y="70"/>
                </a:cubicBezTo>
                <a:cubicBezTo>
                  <a:pt x="0" y="109"/>
                  <a:pt x="32" y="140"/>
                  <a:pt x="70" y="140"/>
                </a:cubicBezTo>
                <a:cubicBezTo>
                  <a:pt x="109" y="140"/>
                  <a:pt x="140" y="109"/>
                  <a:pt x="140" y="70"/>
                </a:cubicBezTo>
                <a:cubicBezTo>
                  <a:pt x="140" y="31"/>
                  <a:pt x="109" y="0"/>
                  <a:pt x="70" y="0"/>
                </a:cubicBezTo>
                <a:close/>
                <a:moveTo>
                  <a:pt x="126" y="70"/>
                </a:moveTo>
                <a:cubicBezTo>
                  <a:pt x="126" y="101"/>
                  <a:pt x="101" y="126"/>
                  <a:pt x="70" y="126"/>
                </a:cubicBezTo>
                <a:cubicBezTo>
                  <a:pt x="40" y="126"/>
                  <a:pt x="15" y="101"/>
                  <a:pt x="15" y="70"/>
                </a:cubicBezTo>
                <a:cubicBezTo>
                  <a:pt x="15" y="39"/>
                  <a:pt x="40" y="14"/>
                  <a:pt x="70" y="14"/>
                </a:cubicBezTo>
                <a:cubicBezTo>
                  <a:pt x="101" y="14"/>
                  <a:pt x="126" y="39"/>
                  <a:pt x="126" y="70"/>
                </a:cubicBezTo>
                <a:close/>
                <a:moveTo>
                  <a:pt x="80" y="65"/>
                </a:moveTo>
                <a:cubicBezTo>
                  <a:pt x="79" y="65"/>
                  <a:pt x="77" y="64"/>
                  <a:pt x="75" y="64"/>
                </a:cubicBezTo>
                <a:cubicBezTo>
                  <a:pt x="74" y="63"/>
                  <a:pt x="72" y="63"/>
                  <a:pt x="70" y="63"/>
                </a:cubicBezTo>
                <a:cubicBezTo>
                  <a:pt x="68" y="62"/>
                  <a:pt x="67" y="62"/>
                  <a:pt x="66" y="61"/>
                </a:cubicBezTo>
                <a:cubicBezTo>
                  <a:pt x="66" y="61"/>
                  <a:pt x="66" y="61"/>
                  <a:pt x="65" y="61"/>
                </a:cubicBezTo>
                <a:cubicBezTo>
                  <a:pt x="65" y="61"/>
                  <a:pt x="65" y="61"/>
                  <a:pt x="65" y="61"/>
                </a:cubicBezTo>
                <a:cubicBezTo>
                  <a:pt x="65" y="61"/>
                  <a:pt x="65" y="61"/>
                  <a:pt x="65" y="61"/>
                </a:cubicBezTo>
                <a:cubicBezTo>
                  <a:pt x="64" y="60"/>
                  <a:pt x="64" y="60"/>
                  <a:pt x="64" y="60"/>
                </a:cubicBezTo>
                <a:cubicBezTo>
                  <a:pt x="64" y="60"/>
                  <a:pt x="64" y="60"/>
                  <a:pt x="64" y="60"/>
                </a:cubicBezTo>
                <a:cubicBezTo>
                  <a:pt x="64" y="60"/>
                  <a:pt x="64" y="60"/>
                  <a:pt x="64" y="59"/>
                </a:cubicBezTo>
                <a:cubicBezTo>
                  <a:pt x="64" y="59"/>
                  <a:pt x="64" y="59"/>
                  <a:pt x="64" y="59"/>
                </a:cubicBezTo>
                <a:cubicBezTo>
                  <a:pt x="63" y="59"/>
                  <a:pt x="63" y="59"/>
                  <a:pt x="63" y="59"/>
                </a:cubicBezTo>
                <a:cubicBezTo>
                  <a:pt x="63" y="59"/>
                  <a:pt x="63" y="58"/>
                  <a:pt x="63" y="58"/>
                </a:cubicBezTo>
                <a:cubicBezTo>
                  <a:pt x="63" y="58"/>
                  <a:pt x="63" y="58"/>
                  <a:pt x="63" y="58"/>
                </a:cubicBezTo>
                <a:cubicBezTo>
                  <a:pt x="63" y="57"/>
                  <a:pt x="64" y="56"/>
                  <a:pt x="64" y="55"/>
                </a:cubicBezTo>
                <a:cubicBezTo>
                  <a:pt x="65" y="55"/>
                  <a:pt x="65" y="54"/>
                  <a:pt x="66" y="54"/>
                </a:cubicBezTo>
                <a:cubicBezTo>
                  <a:pt x="67" y="53"/>
                  <a:pt x="68" y="53"/>
                  <a:pt x="69" y="53"/>
                </a:cubicBezTo>
                <a:cubicBezTo>
                  <a:pt x="70" y="53"/>
                  <a:pt x="71" y="53"/>
                  <a:pt x="72" y="53"/>
                </a:cubicBezTo>
                <a:cubicBezTo>
                  <a:pt x="73" y="53"/>
                  <a:pt x="74" y="53"/>
                  <a:pt x="74" y="53"/>
                </a:cubicBezTo>
                <a:cubicBezTo>
                  <a:pt x="74" y="53"/>
                  <a:pt x="75" y="53"/>
                  <a:pt x="75" y="53"/>
                </a:cubicBezTo>
                <a:cubicBezTo>
                  <a:pt x="75" y="53"/>
                  <a:pt x="76" y="53"/>
                  <a:pt x="76" y="53"/>
                </a:cubicBezTo>
                <a:cubicBezTo>
                  <a:pt x="77" y="53"/>
                  <a:pt x="77" y="53"/>
                  <a:pt x="77" y="53"/>
                </a:cubicBezTo>
                <a:cubicBezTo>
                  <a:pt x="77" y="53"/>
                  <a:pt x="78" y="53"/>
                  <a:pt x="78" y="53"/>
                </a:cubicBezTo>
                <a:cubicBezTo>
                  <a:pt x="79" y="53"/>
                  <a:pt x="79" y="54"/>
                  <a:pt x="79" y="54"/>
                </a:cubicBezTo>
                <a:cubicBezTo>
                  <a:pt x="80" y="54"/>
                  <a:pt x="80" y="54"/>
                  <a:pt x="81" y="54"/>
                </a:cubicBezTo>
                <a:cubicBezTo>
                  <a:pt x="84" y="55"/>
                  <a:pt x="86" y="57"/>
                  <a:pt x="88" y="58"/>
                </a:cubicBezTo>
                <a:cubicBezTo>
                  <a:pt x="89" y="58"/>
                  <a:pt x="89" y="58"/>
                  <a:pt x="89" y="58"/>
                </a:cubicBezTo>
                <a:cubicBezTo>
                  <a:pt x="89" y="50"/>
                  <a:pt x="89" y="50"/>
                  <a:pt x="89" y="50"/>
                </a:cubicBezTo>
                <a:cubicBezTo>
                  <a:pt x="89" y="48"/>
                  <a:pt x="89" y="48"/>
                  <a:pt x="89" y="48"/>
                </a:cubicBezTo>
                <a:cubicBezTo>
                  <a:pt x="89" y="47"/>
                  <a:pt x="89" y="47"/>
                  <a:pt x="89" y="47"/>
                </a:cubicBezTo>
                <a:cubicBezTo>
                  <a:pt x="87" y="46"/>
                  <a:pt x="85" y="45"/>
                  <a:pt x="82" y="45"/>
                </a:cubicBezTo>
                <a:cubicBezTo>
                  <a:pt x="82" y="39"/>
                  <a:pt x="82" y="39"/>
                  <a:pt x="82" y="39"/>
                </a:cubicBezTo>
                <a:cubicBezTo>
                  <a:pt x="82" y="38"/>
                  <a:pt x="82" y="38"/>
                  <a:pt x="82" y="38"/>
                </a:cubicBezTo>
                <a:cubicBezTo>
                  <a:pt x="72" y="38"/>
                  <a:pt x="72" y="38"/>
                  <a:pt x="72" y="38"/>
                </a:cubicBezTo>
                <a:cubicBezTo>
                  <a:pt x="72" y="39"/>
                  <a:pt x="72" y="39"/>
                  <a:pt x="72" y="39"/>
                </a:cubicBezTo>
                <a:cubicBezTo>
                  <a:pt x="72" y="44"/>
                  <a:pt x="72" y="44"/>
                  <a:pt x="72" y="44"/>
                </a:cubicBezTo>
                <a:cubicBezTo>
                  <a:pt x="72" y="44"/>
                  <a:pt x="72" y="44"/>
                  <a:pt x="72" y="44"/>
                </a:cubicBezTo>
                <a:cubicBezTo>
                  <a:pt x="70" y="44"/>
                  <a:pt x="69" y="44"/>
                  <a:pt x="68" y="44"/>
                </a:cubicBezTo>
                <a:cubicBezTo>
                  <a:pt x="68" y="39"/>
                  <a:pt x="68" y="39"/>
                  <a:pt x="68" y="39"/>
                </a:cubicBezTo>
                <a:cubicBezTo>
                  <a:pt x="68" y="38"/>
                  <a:pt x="68" y="38"/>
                  <a:pt x="68" y="38"/>
                </a:cubicBezTo>
                <a:cubicBezTo>
                  <a:pt x="57" y="38"/>
                  <a:pt x="57" y="38"/>
                  <a:pt x="57" y="38"/>
                </a:cubicBezTo>
                <a:cubicBezTo>
                  <a:pt x="57" y="39"/>
                  <a:pt x="57" y="39"/>
                  <a:pt x="57" y="39"/>
                </a:cubicBezTo>
                <a:cubicBezTo>
                  <a:pt x="57" y="47"/>
                  <a:pt x="57" y="47"/>
                  <a:pt x="57" y="47"/>
                </a:cubicBezTo>
                <a:cubicBezTo>
                  <a:pt x="57" y="47"/>
                  <a:pt x="56" y="48"/>
                  <a:pt x="56" y="48"/>
                </a:cubicBezTo>
                <a:cubicBezTo>
                  <a:pt x="52" y="51"/>
                  <a:pt x="50" y="54"/>
                  <a:pt x="50" y="59"/>
                </a:cubicBezTo>
                <a:cubicBezTo>
                  <a:pt x="50" y="59"/>
                  <a:pt x="50" y="59"/>
                  <a:pt x="50" y="60"/>
                </a:cubicBezTo>
                <a:cubicBezTo>
                  <a:pt x="50" y="60"/>
                  <a:pt x="50" y="59"/>
                  <a:pt x="50" y="59"/>
                </a:cubicBezTo>
                <a:cubicBezTo>
                  <a:pt x="50" y="63"/>
                  <a:pt x="51" y="65"/>
                  <a:pt x="52" y="68"/>
                </a:cubicBezTo>
                <a:cubicBezTo>
                  <a:pt x="53" y="68"/>
                  <a:pt x="53" y="68"/>
                  <a:pt x="53" y="68"/>
                </a:cubicBezTo>
                <a:cubicBezTo>
                  <a:pt x="53" y="69"/>
                  <a:pt x="53" y="69"/>
                  <a:pt x="53" y="69"/>
                </a:cubicBezTo>
                <a:cubicBezTo>
                  <a:pt x="54" y="69"/>
                  <a:pt x="54" y="69"/>
                  <a:pt x="54" y="69"/>
                </a:cubicBezTo>
                <a:cubicBezTo>
                  <a:pt x="54" y="69"/>
                  <a:pt x="54" y="69"/>
                  <a:pt x="54" y="70"/>
                </a:cubicBezTo>
                <a:cubicBezTo>
                  <a:pt x="54" y="70"/>
                  <a:pt x="55" y="70"/>
                  <a:pt x="55" y="70"/>
                </a:cubicBezTo>
                <a:cubicBezTo>
                  <a:pt x="55" y="70"/>
                  <a:pt x="55" y="70"/>
                  <a:pt x="55" y="70"/>
                </a:cubicBezTo>
                <a:cubicBezTo>
                  <a:pt x="55" y="70"/>
                  <a:pt x="56" y="70"/>
                  <a:pt x="56" y="71"/>
                </a:cubicBezTo>
                <a:cubicBezTo>
                  <a:pt x="56" y="71"/>
                  <a:pt x="56" y="71"/>
                  <a:pt x="56" y="71"/>
                </a:cubicBezTo>
                <a:cubicBezTo>
                  <a:pt x="57" y="72"/>
                  <a:pt x="59" y="72"/>
                  <a:pt x="61" y="73"/>
                </a:cubicBezTo>
                <a:cubicBezTo>
                  <a:pt x="63" y="74"/>
                  <a:pt x="65" y="74"/>
                  <a:pt x="67" y="75"/>
                </a:cubicBezTo>
                <a:cubicBezTo>
                  <a:pt x="69" y="75"/>
                  <a:pt x="71" y="75"/>
                  <a:pt x="73" y="76"/>
                </a:cubicBezTo>
                <a:cubicBezTo>
                  <a:pt x="74" y="76"/>
                  <a:pt x="75" y="77"/>
                  <a:pt x="76" y="77"/>
                </a:cubicBezTo>
                <a:cubicBezTo>
                  <a:pt x="77" y="78"/>
                  <a:pt x="78" y="79"/>
                  <a:pt x="78" y="80"/>
                </a:cubicBezTo>
                <a:cubicBezTo>
                  <a:pt x="78" y="81"/>
                  <a:pt x="78" y="81"/>
                  <a:pt x="78" y="81"/>
                </a:cubicBezTo>
                <a:cubicBezTo>
                  <a:pt x="78" y="81"/>
                  <a:pt x="78" y="81"/>
                  <a:pt x="78" y="81"/>
                </a:cubicBezTo>
                <a:cubicBezTo>
                  <a:pt x="78" y="82"/>
                  <a:pt x="78" y="82"/>
                  <a:pt x="78" y="82"/>
                </a:cubicBezTo>
                <a:cubicBezTo>
                  <a:pt x="78" y="82"/>
                  <a:pt x="78" y="82"/>
                  <a:pt x="77" y="82"/>
                </a:cubicBezTo>
                <a:cubicBezTo>
                  <a:pt x="77" y="82"/>
                  <a:pt x="77" y="82"/>
                  <a:pt x="77" y="82"/>
                </a:cubicBezTo>
                <a:cubicBezTo>
                  <a:pt x="77" y="82"/>
                  <a:pt x="77" y="83"/>
                  <a:pt x="77" y="83"/>
                </a:cubicBezTo>
                <a:cubicBezTo>
                  <a:pt x="77" y="83"/>
                  <a:pt x="77" y="83"/>
                  <a:pt x="77" y="83"/>
                </a:cubicBezTo>
                <a:cubicBezTo>
                  <a:pt x="76" y="84"/>
                  <a:pt x="75" y="84"/>
                  <a:pt x="74" y="85"/>
                </a:cubicBezTo>
                <a:cubicBezTo>
                  <a:pt x="74" y="85"/>
                  <a:pt x="73" y="85"/>
                  <a:pt x="72" y="85"/>
                </a:cubicBezTo>
                <a:cubicBezTo>
                  <a:pt x="70" y="86"/>
                  <a:pt x="69" y="86"/>
                  <a:pt x="69" y="86"/>
                </a:cubicBezTo>
                <a:cubicBezTo>
                  <a:pt x="66" y="86"/>
                  <a:pt x="63" y="85"/>
                  <a:pt x="59" y="84"/>
                </a:cubicBezTo>
                <a:cubicBezTo>
                  <a:pt x="56" y="83"/>
                  <a:pt x="53" y="81"/>
                  <a:pt x="51" y="79"/>
                </a:cubicBezTo>
                <a:cubicBezTo>
                  <a:pt x="49" y="79"/>
                  <a:pt x="49" y="79"/>
                  <a:pt x="49" y="79"/>
                </a:cubicBezTo>
                <a:cubicBezTo>
                  <a:pt x="49" y="80"/>
                  <a:pt x="49" y="80"/>
                  <a:pt x="49" y="80"/>
                </a:cubicBezTo>
                <a:cubicBezTo>
                  <a:pt x="49" y="91"/>
                  <a:pt x="49" y="91"/>
                  <a:pt x="49" y="91"/>
                </a:cubicBezTo>
                <a:cubicBezTo>
                  <a:pt x="52" y="92"/>
                  <a:pt x="54" y="93"/>
                  <a:pt x="57" y="93"/>
                </a:cubicBezTo>
                <a:cubicBezTo>
                  <a:pt x="57" y="102"/>
                  <a:pt x="57" y="102"/>
                  <a:pt x="57" y="102"/>
                </a:cubicBezTo>
                <a:cubicBezTo>
                  <a:pt x="68" y="102"/>
                  <a:pt x="68" y="102"/>
                  <a:pt x="68" y="102"/>
                </a:cubicBezTo>
                <a:cubicBezTo>
                  <a:pt x="68" y="95"/>
                  <a:pt x="68" y="95"/>
                  <a:pt x="68" y="95"/>
                </a:cubicBezTo>
                <a:cubicBezTo>
                  <a:pt x="68" y="95"/>
                  <a:pt x="68" y="95"/>
                  <a:pt x="68" y="95"/>
                </a:cubicBezTo>
                <a:cubicBezTo>
                  <a:pt x="70" y="95"/>
                  <a:pt x="71" y="95"/>
                  <a:pt x="72" y="95"/>
                </a:cubicBezTo>
                <a:cubicBezTo>
                  <a:pt x="72" y="102"/>
                  <a:pt x="72" y="102"/>
                  <a:pt x="72" y="102"/>
                </a:cubicBezTo>
                <a:cubicBezTo>
                  <a:pt x="82" y="102"/>
                  <a:pt x="82" y="102"/>
                  <a:pt x="82" y="102"/>
                </a:cubicBezTo>
                <a:cubicBezTo>
                  <a:pt x="82" y="92"/>
                  <a:pt x="82" y="92"/>
                  <a:pt x="82" y="92"/>
                </a:cubicBezTo>
                <a:cubicBezTo>
                  <a:pt x="83" y="91"/>
                  <a:pt x="84" y="91"/>
                  <a:pt x="85" y="90"/>
                </a:cubicBezTo>
                <a:cubicBezTo>
                  <a:pt x="89" y="87"/>
                  <a:pt x="91" y="83"/>
                  <a:pt x="91" y="79"/>
                </a:cubicBezTo>
                <a:cubicBezTo>
                  <a:pt x="91" y="79"/>
                  <a:pt x="91" y="79"/>
                  <a:pt x="91" y="79"/>
                </a:cubicBezTo>
                <a:cubicBezTo>
                  <a:pt x="91" y="79"/>
                  <a:pt x="91" y="79"/>
                  <a:pt x="91" y="78"/>
                </a:cubicBezTo>
                <a:cubicBezTo>
                  <a:pt x="91" y="75"/>
                  <a:pt x="90" y="72"/>
                  <a:pt x="89" y="70"/>
                </a:cubicBezTo>
                <a:cubicBezTo>
                  <a:pt x="87" y="68"/>
                  <a:pt x="84" y="66"/>
                  <a:pt x="80" y="65"/>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2"/>
          <p:cNvSpPr>
            <a:spLocks noEditPoints="1"/>
          </p:cNvSpPr>
          <p:nvPr/>
        </p:nvSpPr>
        <p:spPr bwMode="auto">
          <a:xfrm flipH="1">
            <a:off x="4628039" y="2708920"/>
            <a:ext cx="2935922" cy="1999860"/>
          </a:xfrm>
          <a:custGeom>
            <a:avLst/>
            <a:gdLst>
              <a:gd name="T0" fmla="*/ 4905 w 5127"/>
              <a:gd name="T1" fmla="*/ 1457 h 3492"/>
              <a:gd name="T2" fmla="*/ 3893 w 5127"/>
              <a:gd name="T3" fmla="*/ 2511 h 3492"/>
              <a:gd name="T4" fmla="*/ 4439 w 5127"/>
              <a:gd name="T5" fmla="*/ 2733 h 3492"/>
              <a:gd name="T6" fmla="*/ 4029 w 5127"/>
              <a:gd name="T7" fmla="*/ 3492 h 3492"/>
              <a:gd name="T8" fmla="*/ 4515 w 5127"/>
              <a:gd name="T9" fmla="*/ 3230 h 3492"/>
              <a:gd name="T10" fmla="*/ 5000 w 5127"/>
              <a:gd name="T11" fmla="*/ 3492 h 3492"/>
              <a:gd name="T12" fmla="*/ 4590 w 5127"/>
              <a:gd name="T13" fmla="*/ 2733 h 3492"/>
              <a:gd name="T14" fmla="*/ 5127 w 5127"/>
              <a:gd name="T15" fmla="*/ 1457 h 3492"/>
              <a:gd name="T16" fmla="*/ 222 w 5127"/>
              <a:gd name="T17" fmla="*/ 1457 h 3492"/>
              <a:gd name="T18" fmla="*/ 1235 w 5127"/>
              <a:gd name="T19" fmla="*/ 2511 h 3492"/>
              <a:gd name="T20" fmla="*/ 689 w 5127"/>
              <a:gd name="T21" fmla="*/ 2733 h 3492"/>
              <a:gd name="T22" fmla="*/ 1099 w 5127"/>
              <a:gd name="T23" fmla="*/ 3492 h 3492"/>
              <a:gd name="T24" fmla="*/ 613 w 5127"/>
              <a:gd name="T25" fmla="*/ 3230 h 3492"/>
              <a:gd name="T26" fmla="*/ 127 w 5127"/>
              <a:gd name="T27" fmla="*/ 3492 h 3492"/>
              <a:gd name="T28" fmla="*/ 538 w 5127"/>
              <a:gd name="T29" fmla="*/ 2733 h 3492"/>
              <a:gd name="T30" fmla="*/ 0 w 5127"/>
              <a:gd name="T31" fmla="*/ 1457 h 3492"/>
              <a:gd name="T32" fmla="*/ 970 w 5127"/>
              <a:gd name="T33" fmla="*/ 816 h 3492"/>
              <a:gd name="T34" fmla="*/ 936 w 5127"/>
              <a:gd name="T35" fmla="*/ 823 h 3492"/>
              <a:gd name="T36" fmla="*/ 1242 w 5127"/>
              <a:gd name="T37" fmla="*/ 1487 h 3492"/>
              <a:gd name="T38" fmla="*/ 1911 w 5127"/>
              <a:gd name="T39" fmla="*/ 1670 h 3492"/>
              <a:gd name="T40" fmla="*/ 3215 w 5127"/>
              <a:gd name="T41" fmla="*/ 1487 h 3492"/>
              <a:gd name="T42" fmla="*/ 4186 w 5127"/>
              <a:gd name="T43" fmla="*/ 1201 h 3492"/>
              <a:gd name="T44" fmla="*/ 4191 w 5127"/>
              <a:gd name="T45" fmla="*/ 823 h 3492"/>
              <a:gd name="T46" fmla="*/ 4398 w 5127"/>
              <a:gd name="T47" fmla="*/ 136 h 3492"/>
              <a:gd name="T48" fmla="*/ 4377 w 5127"/>
              <a:gd name="T49" fmla="*/ 745 h 3492"/>
              <a:gd name="T50" fmla="*/ 4722 w 5127"/>
              <a:gd name="T51" fmla="*/ 2398 h 3492"/>
              <a:gd name="T52" fmla="*/ 3707 w 5127"/>
              <a:gd name="T53" fmla="*/ 2513 h 3492"/>
              <a:gd name="T54" fmla="*/ 3432 w 5127"/>
              <a:gd name="T55" fmla="*/ 3076 h 3492"/>
              <a:gd name="T56" fmla="*/ 3654 w 5127"/>
              <a:gd name="T57" fmla="*/ 2105 h 3492"/>
              <a:gd name="T58" fmla="*/ 4292 w 5127"/>
              <a:gd name="T59" fmla="*/ 1622 h 3492"/>
              <a:gd name="T60" fmla="*/ 4005 w 5127"/>
              <a:gd name="T61" fmla="*/ 1670 h 3492"/>
              <a:gd name="T62" fmla="*/ 3568 w 5127"/>
              <a:gd name="T63" fmla="*/ 1884 h 3492"/>
              <a:gd name="T64" fmla="*/ 3044 w 5127"/>
              <a:gd name="T65" fmla="*/ 3421 h 3492"/>
              <a:gd name="T66" fmla="*/ 2084 w 5127"/>
              <a:gd name="T67" fmla="*/ 1884 h 3492"/>
              <a:gd name="T68" fmla="*/ 1560 w 5127"/>
              <a:gd name="T69" fmla="*/ 1670 h 3492"/>
              <a:gd name="T70" fmla="*/ 989 w 5127"/>
              <a:gd name="T71" fmla="*/ 1586 h 3492"/>
              <a:gd name="T72" fmla="*/ 836 w 5127"/>
              <a:gd name="T73" fmla="*/ 2105 h 3492"/>
              <a:gd name="T74" fmla="*/ 1696 w 5127"/>
              <a:gd name="T75" fmla="*/ 2481 h 3492"/>
              <a:gd name="T76" fmla="*/ 1413 w 5127"/>
              <a:gd name="T77" fmla="*/ 3076 h 3492"/>
              <a:gd name="T78" fmla="*/ 1087 w 5127"/>
              <a:gd name="T79" fmla="*/ 2398 h 3492"/>
              <a:gd name="T80" fmla="*/ 406 w 5127"/>
              <a:gd name="T81" fmla="*/ 1601 h 3492"/>
              <a:gd name="T82" fmla="*/ 750 w 5127"/>
              <a:gd name="T83" fmla="*/ 745 h 3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127" h="3492">
                <a:moveTo>
                  <a:pt x="5127" y="1457"/>
                </a:moveTo>
                <a:cubicBezTo>
                  <a:pt x="4905" y="1457"/>
                  <a:pt x="4905" y="1457"/>
                  <a:pt x="4905" y="1457"/>
                </a:cubicBezTo>
                <a:cubicBezTo>
                  <a:pt x="4905" y="2511"/>
                  <a:pt x="4905" y="2511"/>
                  <a:pt x="4905" y="2511"/>
                </a:cubicBezTo>
                <a:cubicBezTo>
                  <a:pt x="3893" y="2511"/>
                  <a:pt x="3893" y="2511"/>
                  <a:pt x="3893" y="2511"/>
                </a:cubicBezTo>
                <a:cubicBezTo>
                  <a:pt x="3893" y="2733"/>
                  <a:pt x="3893" y="2733"/>
                  <a:pt x="3893" y="2733"/>
                </a:cubicBezTo>
                <a:cubicBezTo>
                  <a:pt x="4439" y="2733"/>
                  <a:pt x="4439" y="2733"/>
                  <a:pt x="4439" y="2733"/>
                </a:cubicBezTo>
                <a:cubicBezTo>
                  <a:pt x="4439" y="3196"/>
                  <a:pt x="4439" y="3196"/>
                  <a:pt x="4439" y="3196"/>
                </a:cubicBezTo>
                <a:cubicBezTo>
                  <a:pt x="4029" y="3492"/>
                  <a:pt x="4029" y="3492"/>
                  <a:pt x="4029" y="3492"/>
                </a:cubicBezTo>
                <a:cubicBezTo>
                  <a:pt x="4152" y="3492"/>
                  <a:pt x="4152" y="3492"/>
                  <a:pt x="4152" y="3492"/>
                </a:cubicBezTo>
                <a:cubicBezTo>
                  <a:pt x="4515" y="3230"/>
                  <a:pt x="4515" y="3230"/>
                  <a:pt x="4515" y="3230"/>
                </a:cubicBezTo>
                <a:cubicBezTo>
                  <a:pt x="4877" y="3492"/>
                  <a:pt x="4877" y="3492"/>
                  <a:pt x="4877" y="3492"/>
                </a:cubicBezTo>
                <a:cubicBezTo>
                  <a:pt x="5000" y="3492"/>
                  <a:pt x="5000" y="3492"/>
                  <a:pt x="5000" y="3492"/>
                </a:cubicBezTo>
                <a:cubicBezTo>
                  <a:pt x="4590" y="3196"/>
                  <a:pt x="4590" y="3196"/>
                  <a:pt x="4590" y="3196"/>
                </a:cubicBezTo>
                <a:cubicBezTo>
                  <a:pt x="4590" y="2733"/>
                  <a:pt x="4590" y="2733"/>
                  <a:pt x="4590" y="2733"/>
                </a:cubicBezTo>
                <a:cubicBezTo>
                  <a:pt x="5127" y="2733"/>
                  <a:pt x="5127" y="2733"/>
                  <a:pt x="5127" y="2733"/>
                </a:cubicBezTo>
                <a:cubicBezTo>
                  <a:pt x="5127" y="2308"/>
                  <a:pt x="5127" y="1882"/>
                  <a:pt x="5127" y="1457"/>
                </a:cubicBezTo>
                <a:close/>
                <a:moveTo>
                  <a:pt x="0" y="1457"/>
                </a:moveTo>
                <a:cubicBezTo>
                  <a:pt x="222" y="1457"/>
                  <a:pt x="222" y="1457"/>
                  <a:pt x="222" y="1457"/>
                </a:cubicBezTo>
                <a:cubicBezTo>
                  <a:pt x="222" y="2511"/>
                  <a:pt x="222" y="2511"/>
                  <a:pt x="222" y="2511"/>
                </a:cubicBezTo>
                <a:cubicBezTo>
                  <a:pt x="1235" y="2511"/>
                  <a:pt x="1235" y="2511"/>
                  <a:pt x="1235" y="2511"/>
                </a:cubicBezTo>
                <a:cubicBezTo>
                  <a:pt x="1235" y="2733"/>
                  <a:pt x="1235" y="2733"/>
                  <a:pt x="1235" y="2733"/>
                </a:cubicBezTo>
                <a:cubicBezTo>
                  <a:pt x="689" y="2733"/>
                  <a:pt x="689" y="2733"/>
                  <a:pt x="689" y="2733"/>
                </a:cubicBezTo>
                <a:cubicBezTo>
                  <a:pt x="689" y="3196"/>
                  <a:pt x="689" y="3196"/>
                  <a:pt x="689" y="3196"/>
                </a:cubicBezTo>
                <a:cubicBezTo>
                  <a:pt x="1099" y="3492"/>
                  <a:pt x="1099" y="3492"/>
                  <a:pt x="1099" y="3492"/>
                </a:cubicBezTo>
                <a:cubicBezTo>
                  <a:pt x="976" y="3492"/>
                  <a:pt x="976" y="3492"/>
                  <a:pt x="976" y="3492"/>
                </a:cubicBezTo>
                <a:cubicBezTo>
                  <a:pt x="613" y="3230"/>
                  <a:pt x="613" y="3230"/>
                  <a:pt x="613" y="3230"/>
                </a:cubicBezTo>
                <a:cubicBezTo>
                  <a:pt x="250" y="3492"/>
                  <a:pt x="250" y="3492"/>
                  <a:pt x="250" y="3492"/>
                </a:cubicBezTo>
                <a:cubicBezTo>
                  <a:pt x="127" y="3492"/>
                  <a:pt x="127" y="3492"/>
                  <a:pt x="127" y="3492"/>
                </a:cubicBezTo>
                <a:cubicBezTo>
                  <a:pt x="538" y="3196"/>
                  <a:pt x="538" y="3196"/>
                  <a:pt x="538" y="3196"/>
                </a:cubicBezTo>
                <a:cubicBezTo>
                  <a:pt x="538" y="2733"/>
                  <a:pt x="538" y="2733"/>
                  <a:pt x="538" y="2733"/>
                </a:cubicBezTo>
                <a:cubicBezTo>
                  <a:pt x="0" y="2733"/>
                  <a:pt x="0" y="2733"/>
                  <a:pt x="0" y="2733"/>
                </a:cubicBezTo>
                <a:cubicBezTo>
                  <a:pt x="0" y="2308"/>
                  <a:pt x="0" y="1882"/>
                  <a:pt x="0" y="1457"/>
                </a:cubicBezTo>
                <a:close/>
                <a:moveTo>
                  <a:pt x="730" y="136"/>
                </a:moveTo>
                <a:cubicBezTo>
                  <a:pt x="1114" y="0"/>
                  <a:pt x="1217" y="729"/>
                  <a:pt x="970" y="816"/>
                </a:cubicBezTo>
                <a:cubicBezTo>
                  <a:pt x="959" y="820"/>
                  <a:pt x="948" y="822"/>
                  <a:pt x="936" y="823"/>
                </a:cubicBezTo>
                <a:cubicBezTo>
                  <a:pt x="936" y="823"/>
                  <a:pt x="936" y="823"/>
                  <a:pt x="936" y="823"/>
                </a:cubicBezTo>
                <a:cubicBezTo>
                  <a:pt x="861" y="917"/>
                  <a:pt x="903" y="1099"/>
                  <a:pt x="942" y="1201"/>
                </a:cubicBezTo>
                <a:cubicBezTo>
                  <a:pt x="998" y="1346"/>
                  <a:pt x="1102" y="1487"/>
                  <a:pt x="1242" y="1487"/>
                </a:cubicBezTo>
                <a:cubicBezTo>
                  <a:pt x="1913" y="1487"/>
                  <a:pt x="1913" y="1487"/>
                  <a:pt x="1913" y="1487"/>
                </a:cubicBezTo>
                <a:cubicBezTo>
                  <a:pt x="1911" y="1670"/>
                  <a:pt x="1911" y="1670"/>
                  <a:pt x="1911" y="1670"/>
                </a:cubicBezTo>
                <a:cubicBezTo>
                  <a:pt x="3217" y="1670"/>
                  <a:pt x="3217" y="1670"/>
                  <a:pt x="3217" y="1670"/>
                </a:cubicBezTo>
                <a:cubicBezTo>
                  <a:pt x="3215" y="1487"/>
                  <a:pt x="3215" y="1487"/>
                  <a:pt x="3215" y="1487"/>
                </a:cubicBezTo>
                <a:cubicBezTo>
                  <a:pt x="3886" y="1487"/>
                  <a:pt x="3886" y="1487"/>
                  <a:pt x="3886" y="1487"/>
                </a:cubicBezTo>
                <a:cubicBezTo>
                  <a:pt x="4025" y="1487"/>
                  <a:pt x="4130" y="1346"/>
                  <a:pt x="4186" y="1201"/>
                </a:cubicBezTo>
                <a:cubicBezTo>
                  <a:pt x="4225" y="1099"/>
                  <a:pt x="4267" y="917"/>
                  <a:pt x="4191" y="823"/>
                </a:cubicBezTo>
                <a:cubicBezTo>
                  <a:pt x="4191" y="823"/>
                  <a:pt x="4191" y="823"/>
                  <a:pt x="4191" y="823"/>
                </a:cubicBezTo>
                <a:cubicBezTo>
                  <a:pt x="4180" y="822"/>
                  <a:pt x="4169" y="820"/>
                  <a:pt x="4157" y="816"/>
                </a:cubicBezTo>
                <a:cubicBezTo>
                  <a:pt x="3911" y="729"/>
                  <a:pt x="4014" y="0"/>
                  <a:pt x="4398" y="136"/>
                </a:cubicBezTo>
                <a:cubicBezTo>
                  <a:pt x="4673" y="233"/>
                  <a:pt x="4556" y="586"/>
                  <a:pt x="4377" y="745"/>
                </a:cubicBezTo>
                <a:cubicBezTo>
                  <a:pt x="4377" y="745"/>
                  <a:pt x="4377" y="745"/>
                  <a:pt x="4377" y="745"/>
                </a:cubicBezTo>
                <a:cubicBezTo>
                  <a:pt x="4510" y="915"/>
                  <a:pt x="4722" y="1351"/>
                  <a:pt x="4722" y="1601"/>
                </a:cubicBezTo>
                <a:cubicBezTo>
                  <a:pt x="4722" y="2398"/>
                  <a:pt x="4722" y="2398"/>
                  <a:pt x="4722" y="2398"/>
                </a:cubicBezTo>
                <a:cubicBezTo>
                  <a:pt x="4041" y="2398"/>
                  <a:pt x="4041" y="2398"/>
                  <a:pt x="4041" y="2398"/>
                </a:cubicBezTo>
                <a:cubicBezTo>
                  <a:pt x="3938" y="2398"/>
                  <a:pt x="3717" y="2382"/>
                  <a:pt x="3707" y="2513"/>
                </a:cubicBezTo>
                <a:cubicBezTo>
                  <a:pt x="3714" y="3076"/>
                  <a:pt x="3714" y="3076"/>
                  <a:pt x="3714" y="3076"/>
                </a:cubicBezTo>
                <a:cubicBezTo>
                  <a:pt x="3432" y="3076"/>
                  <a:pt x="3432" y="3076"/>
                  <a:pt x="3432" y="3076"/>
                </a:cubicBezTo>
                <a:cubicBezTo>
                  <a:pt x="3432" y="2481"/>
                  <a:pt x="3432" y="2481"/>
                  <a:pt x="3432" y="2481"/>
                </a:cubicBezTo>
                <a:cubicBezTo>
                  <a:pt x="3432" y="2481"/>
                  <a:pt x="3414" y="2105"/>
                  <a:pt x="3654" y="2105"/>
                </a:cubicBezTo>
                <a:cubicBezTo>
                  <a:pt x="4292" y="2105"/>
                  <a:pt x="4292" y="2105"/>
                  <a:pt x="4292" y="2105"/>
                </a:cubicBezTo>
                <a:cubicBezTo>
                  <a:pt x="4292" y="1622"/>
                  <a:pt x="4292" y="1622"/>
                  <a:pt x="4292" y="1622"/>
                </a:cubicBezTo>
                <a:cubicBezTo>
                  <a:pt x="4292" y="1622"/>
                  <a:pt x="4281" y="1497"/>
                  <a:pt x="4139" y="1586"/>
                </a:cubicBezTo>
                <a:cubicBezTo>
                  <a:pt x="4005" y="1670"/>
                  <a:pt x="4005" y="1670"/>
                  <a:pt x="4005" y="1670"/>
                </a:cubicBezTo>
                <a:cubicBezTo>
                  <a:pt x="3568" y="1670"/>
                  <a:pt x="3568" y="1670"/>
                  <a:pt x="3568" y="1670"/>
                </a:cubicBezTo>
                <a:cubicBezTo>
                  <a:pt x="3568" y="1884"/>
                  <a:pt x="3568" y="1884"/>
                  <a:pt x="3568" y="1884"/>
                </a:cubicBezTo>
                <a:cubicBezTo>
                  <a:pt x="3044" y="1884"/>
                  <a:pt x="3044" y="1884"/>
                  <a:pt x="3044" y="1884"/>
                </a:cubicBezTo>
                <a:cubicBezTo>
                  <a:pt x="3044" y="3421"/>
                  <a:pt x="3044" y="3421"/>
                  <a:pt x="3044" y="3421"/>
                </a:cubicBezTo>
                <a:cubicBezTo>
                  <a:pt x="2084" y="3421"/>
                  <a:pt x="2084" y="3421"/>
                  <a:pt x="2084" y="3421"/>
                </a:cubicBezTo>
                <a:cubicBezTo>
                  <a:pt x="2084" y="1884"/>
                  <a:pt x="2084" y="1884"/>
                  <a:pt x="2084" y="1884"/>
                </a:cubicBezTo>
                <a:cubicBezTo>
                  <a:pt x="1560" y="1884"/>
                  <a:pt x="1560" y="1884"/>
                  <a:pt x="1560" y="1884"/>
                </a:cubicBezTo>
                <a:cubicBezTo>
                  <a:pt x="1560" y="1670"/>
                  <a:pt x="1560" y="1670"/>
                  <a:pt x="1560" y="1670"/>
                </a:cubicBezTo>
                <a:cubicBezTo>
                  <a:pt x="1123" y="1670"/>
                  <a:pt x="1123" y="1670"/>
                  <a:pt x="1123" y="1670"/>
                </a:cubicBezTo>
                <a:cubicBezTo>
                  <a:pt x="989" y="1586"/>
                  <a:pt x="989" y="1586"/>
                  <a:pt x="989" y="1586"/>
                </a:cubicBezTo>
                <a:cubicBezTo>
                  <a:pt x="847" y="1497"/>
                  <a:pt x="836" y="1622"/>
                  <a:pt x="836" y="1622"/>
                </a:cubicBezTo>
                <a:cubicBezTo>
                  <a:pt x="836" y="2105"/>
                  <a:pt x="836" y="2105"/>
                  <a:pt x="836" y="2105"/>
                </a:cubicBezTo>
                <a:cubicBezTo>
                  <a:pt x="1474" y="2105"/>
                  <a:pt x="1474" y="2105"/>
                  <a:pt x="1474" y="2105"/>
                </a:cubicBezTo>
                <a:cubicBezTo>
                  <a:pt x="1713" y="2105"/>
                  <a:pt x="1696" y="2481"/>
                  <a:pt x="1696" y="2481"/>
                </a:cubicBezTo>
                <a:cubicBezTo>
                  <a:pt x="1696" y="3076"/>
                  <a:pt x="1696" y="3076"/>
                  <a:pt x="1696" y="3076"/>
                </a:cubicBezTo>
                <a:cubicBezTo>
                  <a:pt x="1413" y="3076"/>
                  <a:pt x="1413" y="3076"/>
                  <a:pt x="1413" y="3076"/>
                </a:cubicBezTo>
                <a:cubicBezTo>
                  <a:pt x="1420" y="2513"/>
                  <a:pt x="1420" y="2513"/>
                  <a:pt x="1420" y="2513"/>
                </a:cubicBezTo>
                <a:cubicBezTo>
                  <a:pt x="1411" y="2382"/>
                  <a:pt x="1189" y="2398"/>
                  <a:pt x="1087" y="2398"/>
                </a:cubicBezTo>
                <a:cubicBezTo>
                  <a:pt x="406" y="2398"/>
                  <a:pt x="406" y="2398"/>
                  <a:pt x="406" y="2398"/>
                </a:cubicBezTo>
                <a:cubicBezTo>
                  <a:pt x="406" y="1601"/>
                  <a:pt x="406" y="1601"/>
                  <a:pt x="406" y="1601"/>
                </a:cubicBezTo>
                <a:cubicBezTo>
                  <a:pt x="406" y="1351"/>
                  <a:pt x="618" y="915"/>
                  <a:pt x="750" y="745"/>
                </a:cubicBezTo>
                <a:cubicBezTo>
                  <a:pt x="750" y="745"/>
                  <a:pt x="750" y="745"/>
                  <a:pt x="750" y="745"/>
                </a:cubicBezTo>
                <a:cubicBezTo>
                  <a:pt x="571" y="586"/>
                  <a:pt x="454" y="233"/>
                  <a:pt x="730" y="13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圆角矩形标注 31"/>
          <p:cNvSpPr/>
          <p:nvPr/>
        </p:nvSpPr>
        <p:spPr>
          <a:xfrm>
            <a:off x="2963652" y="1772816"/>
            <a:ext cx="1561678" cy="1509680"/>
          </a:xfrm>
          <a:prstGeom prst="wedgeRoundRectCallout">
            <a:avLst>
              <a:gd name="adj1" fmla="val 85262"/>
              <a:gd name="adj2" fmla="val -6572"/>
              <a:gd name="adj3" fmla="val 1666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r>
              <a:rPr lang="zh-CN" altLang="en-US" sz="1000" dirty="0">
                <a:solidFill>
                  <a:schemeClr val="bg1"/>
                </a:solidFill>
                <a:latin typeface="微软雅黑" pitchFamily="34" charset="-122"/>
                <a:ea typeface="微软雅黑" pitchFamily="34" charset="-122"/>
              </a:rPr>
              <a:t>您的内容打在这里，或者通过复制您的文本后，在此框中选择粘贴，并选择只保留文字。</a:t>
            </a:r>
          </a:p>
        </p:txBody>
      </p:sp>
      <p:sp>
        <p:nvSpPr>
          <p:cNvPr id="33" name="圆角矩形标注 32"/>
          <p:cNvSpPr/>
          <p:nvPr/>
        </p:nvSpPr>
        <p:spPr>
          <a:xfrm>
            <a:off x="7666670" y="1772816"/>
            <a:ext cx="1561678" cy="1509680"/>
          </a:xfrm>
          <a:prstGeom prst="wedgeRoundRectCallout">
            <a:avLst>
              <a:gd name="adj1" fmla="val -85547"/>
              <a:gd name="adj2" fmla="val -5039"/>
              <a:gd name="adj3"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r>
              <a:rPr lang="zh-CN" altLang="en-US" sz="1000" dirty="0">
                <a:solidFill>
                  <a:prstClr val="white"/>
                </a:solidFill>
                <a:latin typeface="微软雅黑" pitchFamily="34" charset="-122"/>
                <a:ea typeface="微软雅黑" pitchFamily="34" charset="-122"/>
              </a:rPr>
              <a:t>您的内容打在这里，或者通过复制您的文本后，在此框中选择粘贴，并选择只保留文字。</a:t>
            </a:r>
          </a:p>
        </p:txBody>
      </p:sp>
      <p:sp>
        <p:nvSpPr>
          <p:cNvPr id="34" name="TextBox 33"/>
          <p:cNvSpPr txBox="1"/>
          <p:nvPr/>
        </p:nvSpPr>
        <p:spPr>
          <a:xfrm>
            <a:off x="1084378" y="3708850"/>
            <a:ext cx="3312368" cy="892552"/>
          </a:xfrm>
          <a:prstGeom prst="rect">
            <a:avLst/>
          </a:prstGeom>
          <a:noFill/>
        </p:spPr>
        <p:txBody>
          <a:bodyPr wrap="square" rtlCol="0">
            <a:spAutoFit/>
          </a:bodyPr>
          <a:lstStyle/>
          <a:p>
            <a:pPr algn="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a:t>
            </a:r>
          </a:p>
        </p:txBody>
      </p:sp>
      <p:sp>
        <p:nvSpPr>
          <p:cNvPr id="35" name="TextBox 34"/>
          <p:cNvSpPr txBox="1"/>
          <p:nvPr/>
        </p:nvSpPr>
        <p:spPr>
          <a:xfrm>
            <a:off x="7795255" y="3708850"/>
            <a:ext cx="3312368" cy="892552"/>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a:t>
            </a:r>
          </a:p>
        </p:txBody>
      </p:sp>
      <p:sp>
        <p:nvSpPr>
          <p:cNvPr id="36" name="TextBox 35"/>
          <p:cNvSpPr txBox="1"/>
          <p:nvPr/>
        </p:nvSpPr>
        <p:spPr>
          <a:xfrm>
            <a:off x="1199456" y="5445225"/>
            <a:ext cx="9793088" cy="492443"/>
          </a:xfrm>
          <a:prstGeom prst="rect">
            <a:avLst/>
          </a:prstGeom>
          <a:noFill/>
        </p:spPr>
        <p:txBody>
          <a:bodyPr wrap="square" rtlCol="0">
            <a:spAutoFit/>
          </a:bodyPr>
          <a:lstStyle/>
          <a:p>
            <a:pPr algn="ct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sp>
        <p:nvSpPr>
          <p:cNvPr id="37" name="圆角矩形标注 36"/>
          <p:cNvSpPr/>
          <p:nvPr/>
        </p:nvSpPr>
        <p:spPr>
          <a:xfrm>
            <a:off x="1384749" y="2551249"/>
            <a:ext cx="648072" cy="626494"/>
          </a:xfrm>
          <a:prstGeom prst="wedgeRoundRectCallout">
            <a:avLst>
              <a:gd name="adj1" fmla="val 85262"/>
              <a:gd name="adj2" fmla="val -6572"/>
              <a:gd name="adj3" fmla="val 1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endParaRPr lang="zh-CN" altLang="en-US" sz="1000" dirty="0">
              <a:solidFill>
                <a:schemeClr val="bg1"/>
              </a:solidFill>
              <a:latin typeface="微软雅黑" pitchFamily="34" charset="-122"/>
              <a:ea typeface="微软雅黑" pitchFamily="34" charset="-122"/>
            </a:endParaRPr>
          </a:p>
        </p:txBody>
      </p:sp>
      <p:sp>
        <p:nvSpPr>
          <p:cNvPr id="38" name="圆角矩形标注 37"/>
          <p:cNvSpPr/>
          <p:nvPr/>
        </p:nvSpPr>
        <p:spPr>
          <a:xfrm>
            <a:off x="1922001" y="1922350"/>
            <a:ext cx="432048" cy="417663"/>
          </a:xfrm>
          <a:prstGeom prst="wedgeRoundRectCallout">
            <a:avLst>
              <a:gd name="adj1" fmla="val 85262"/>
              <a:gd name="adj2" fmla="val -6572"/>
              <a:gd name="adj3" fmla="val 1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endParaRPr lang="zh-CN" altLang="en-US" sz="1000" dirty="0">
              <a:solidFill>
                <a:schemeClr val="bg1"/>
              </a:solidFill>
              <a:latin typeface="微软雅黑" pitchFamily="34" charset="-122"/>
              <a:ea typeface="微软雅黑" pitchFamily="34" charset="-122"/>
            </a:endParaRPr>
          </a:p>
        </p:txBody>
      </p:sp>
      <p:sp>
        <p:nvSpPr>
          <p:cNvPr id="39" name="圆角矩形标注 38"/>
          <p:cNvSpPr/>
          <p:nvPr/>
        </p:nvSpPr>
        <p:spPr>
          <a:xfrm>
            <a:off x="2279578" y="2388436"/>
            <a:ext cx="288031" cy="278441"/>
          </a:xfrm>
          <a:prstGeom prst="wedgeRoundRectCallout">
            <a:avLst>
              <a:gd name="adj1" fmla="val 85262"/>
              <a:gd name="adj2" fmla="val -6572"/>
              <a:gd name="adj3" fmla="val 1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endParaRPr lang="zh-CN" altLang="en-US" sz="1000" dirty="0">
              <a:solidFill>
                <a:schemeClr val="bg1"/>
              </a:solidFill>
              <a:latin typeface="微软雅黑" pitchFamily="34" charset="-122"/>
              <a:ea typeface="微软雅黑" pitchFamily="34" charset="-122"/>
            </a:endParaRPr>
          </a:p>
        </p:txBody>
      </p:sp>
      <p:sp>
        <p:nvSpPr>
          <p:cNvPr id="40" name="圆角矩形标注 39"/>
          <p:cNvSpPr/>
          <p:nvPr/>
        </p:nvSpPr>
        <p:spPr>
          <a:xfrm>
            <a:off x="10137925" y="2551249"/>
            <a:ext cx="648072" cy="626494"/>
          </a:xfrm>
          <a:prstGeom prst="wedgeRoundRectCallout">
            <a:avLst>
              <a:gd name="adj1" fmla="val -86196"/>
              <a:gd name="adj2" fmla="val -6572"/>
              <a:gd name="adj3" fmla="val 1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endParaRPr lang="zh-CN" altLang="en-US" sz="1000" dirty="0">
              <a:solidFill>
                <a:schemeClr val="bg1"/>
              </a:solidFill>
              <a:latin typeface="微软雅黑" pitchFamily="34" charset="-122"/>
              <a:ea typeface="微软雅黑" pitchFamily="34" charset="-122"/>
            </a:endParaRPr>
          </a:p>
        </p:txBody>
      </p:sp>
      <p:sp>
        <p:nvSpPr>
          <p:cNvPr id="41" name="圆角矩形标注 40"/>
          <p:cNvSpPr/>
          <p:nvPr/>
        </p:nvSpPr>
        <p:spPr>
          <a:xfrm>
            <a:off x="9868071" y="1922350"/>
            <a:ext cx="432048" cy="417663"/>
          </a:xfrm>
          <a:prstGeom prst="wedgeRoundRectCallout">
            <a:avLst>
              <a:gd name="adj1" fmla="val -88875"/>
              <a:gd name="adj2" fmla="val -9343"/>
              <a:gd name="adj3" fmla="val 1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endParaRPr lang="zh-CN" altLang="en-US" sz="1000" dirty="0">
              <a:solidFill>
                <a:schemeClr val="bg1"/>
              </a:solidFill>
              <a:latin typeface="微软雅黑" pitchFamily="34" charset="-122"/>
              <a:ea typeface="微软雅黑" pitchFamily="34" charset="-122"/>
            </a:endParaRPr>
          </a:p>
        </p:txBody>
      </p:sp>
      <p:sp>
        <p:nvSpPr>
          <p:cNvPr id="42" name="圆角矩形标注 41"/>
          <p:cNvSpPr/>
          <p:nvPr/>
        </p:nvSpPr>
        <p:spPr>
          <a:xfrm>
            <a:off x="9580041" y="2388436"/>
            <a:ext cx="288031" cy="278441"/>
          </a:xfrm>
          <a:prstGeom prst="wedgeRoundRectCallout">
            <a:avLst>
              <a:gd name="adj1" fmla="val -91555"/>
              <a:gd name="adj2" fmla="val -6572"/>
              <a:gd name="adj3" fmla="val 1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endParaRPr lang="zh-CN" altLang="en-US" sz="1000" dirty="0">
              <a:solidFill>
                <a:schemeClr val="bg1"/>
              </a:solidFill>
              <a:latin typeface="微软雅黑" pitchFamily="34" charset="-122"/>
              <a:ea typeface="微软雅黑"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140631582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anim calcmode="lin" valueType="num">
                                      <p:cBhvr>
                                        <p:cTn id="12" dur="500" fill="hold"/>
                                        <p:tgtEl>
                                          <p:spTgt spid="30"/>
                                        </p:tgtEl>
                                        <p:attrNameLst>
                                          <p:attrName>ppt_w</p:attrName>
                                        </p:attrNameLst>
                                      </p:cBhvr>
                                      <p:tavLst>
                                        <p:tav tm="0" fmla="#ppt_w*sin(2.5*pi*$)">
                                          <p:val>
                                            <p:fltVal val="0"/>
                                          </p:val>
                                        </p:tav>
                                        <p:tav tm="100000">
                                          <p:val>
                                            <p:fltVal val="1"/>
                                          </p:val>
                                        </p:tav>
                                      </p:tavLst>
                                    </p:anim>
                                    <p:anim calcmode="lin" valueType="num">
                                      <p:cBhvr>
                                        <p:cTn id="13" dur="500" fill="hold"/>
                                        <p:tgtEl>
                                          <p:spTgt spid="30"/>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par>
                                <p:cTn id="20" presetID="53" presetClass="entr" presetSubtype="16" fill="hold" grpId="0" nodeType="withEffect">
                                  <p:stCondLst>
                                    <p:cond delay="100"/>
                                  </p:stCondLst>
                                  <p:childTnLst>
                                    <p:set>
                                      <p:cBhvr>
                                        <p:cTn id="21" dur="1" fill="hold">
                                          <p:stCondLst>
                                            <p:cond delay="0"/>
                                          </p:stCondLst>
                                        </p:cTn>
                                        <p:tgtEl>
                                          <p:spTgt spid="38"/>
                                        </p:tgtEl>
                                        <p:attrNameLst>
                                          <p:attrName>style.visibility</p:attrName>
                                        </p:attrNameLst>
                                      </p:cBhvr>
                                      <p:to>
                                        <p:strVal val="visible"/>
                                      </p:to>
                                    </p:set>
                                    <p:anim calcmode="lin" valueType="num">
                                      <p:cBhvr>
                                        <p:cTn id="22" dur="500" fill="hold"/>
                                        <p:tgtEl>
                                          <p:spTgt spid="38"/>
                                        </p:tgtEl>
                                        <p:attrNameLst>
                                          <p:attrName>ppt_w</p:attrName>
                                        </p:attrNameLst>
                                      </p:cBhvr>
                                      <p:tavLst>
                                        <p:tav tm="0">
                                          <p:val>
                                            <p:fltVal val="0"/>
                                          </p:val>
                                        </p:tav>
                                        <p:tav tm="100000">
                                          <p:val>
                                            <p:strVal val="#ppt_w"/>
                                          </p:val>
                                        </p:tav>
                                      </p:tavLst>
                                    </p:anim>
                                    <p:anim calcmode="lin" valueType="num">
                                      <p:cBhvr>
                                        <p:cTn id="23" dur="500" fill="hold"/>
                                        <p:tgtEl>
                                          <p:spTgt spid="38"/>
                                        </p:tgtEl>
                                        <p:attrNameLst>
                                          <p:attrName>ppt_h</p:attrName>
                                        </p:attrNameLst>
                                      </p:cBhvr>
                                      <p:tavLst>
                                        <p:tav tm="0">
                                          <p:val>
                                            <p:fltVal val="0"/>
                                          </p:val>
                                        </p:tav>
                                        <p:tav tm="100000">
                                          <p:val>
                                            <p:strVal val="#ppt_h"/>
                                          </p:val>
                                        </p:tav>
                                      </p:tavLst>
                                    </p:anim>
                                    <p:animEffect transition="in" filter="fade">
                                      <p:cBhvr>
                                        <p:cTn id="24" dur="500"/>
                                        <p:tgtEl>
                                          <p:spTgt spid="38"/>
                                        </p:tgtEl>
                                      </p:cBhvr>
                                    </p:animEffect>
                                  </p:childTnLst>
                                </p:cTn>
                              </p:par>
                              <p:par>
                                <p:cTn id="25" presetID="53" presetClass="entr" presetSubtype="16" fill="hold" grpId="0" nodeType="withEffect">
                                  <p:stCondLst>
                                    <p:cond delay="200"/>
                                  </p:stCondLst>
                                  <p:childTnLst>
                                    <p:set>
                                      <p:cBhvr>
                                        <p:cTn id="26" dur="1" fill="hold">
                                          <p:stCondLst>
                                            <p:cond delay="0"/>
                                          </p:stCondLst>
                                        </p:cTn>
                                        <p:tgtEl>
                                          <p:spTgt spid="40"/>
                                        </p:tgtEl>
                                        <p:attrNameLst>
                                          <p:attrName>style.visibility</p:attrName>
                                        </p:attrNameLst>
                                      </p:cBhvr>
                                      <p:to>
                                        <p:strVal val="visible"/>
                                      </p:to>
                                    </p:set>
                                    <p:anim calcmode="lin" valueType="num">
                                      <p:cBhvr>
                                        <p:cTn id="27" dur="500" fill="hold"/>
                                        <p:tgtEl>
                                          <p:spTgt spid="40"/>
                                        </p:tgtEl>
                                        <p:attrNameLst>
                                          <p:attrName>ppt_w</p:attrName>
                                        </p:attrNameLst>
                                      </p:cBhvr>
                                      <p:tavLst>
                                        <p:tav tm="0">
                                          <p:val>
                                            <p:fltVal val="0"/>
                                          </p:val>
                                        </p:tav>
                                        <p:tav tm="100000">
                                          <p:val>
                                            <p:strVal val="#ppt_w"/>
                                          </p:val>
                                        </p:tav>
                                      </p:tavLst>
                                    </p:anim>
                                    <p:anim calcmode="lin" valueType="num">
                                      <p:cBhvr>
                                        <p:cTn id="28" dur="500" fill="hold"/>
                                        <p:tgtEl>
                                          <p:spTgt spid="40"/>
                                        </p:tgtEl>
                                        <p:attrNameLst>
                                          <p:attrName>ppt_h</p:attrName>
                                        </p:attrNameLst>
                                      </p:cBhvr>
                                      <p:tavLst>
                                        <p:tav tm="0">
                                          <p:val>
                                            <p:fltVal val="0"/>
                                          </p:val>
                                        </p:tav>
                                        <p:tav tm="100000">
                                          <p:val>
                                            <p:strVal val="#ppt_h"/>
                                          </p:val>
                                        </p:tav>
                                      </p:tavLst>
                                    </p:anim>
                                    <p:animEffect transition="in" filter="fade">
                                      <p:cBhvr>
                                        <p:cTn id="29" dur="500"/>
                                        <p:tgtEl>
                                          <p:spTgt spid="40"/>
                                        </p:tgtEl>
                                      </p:cBhvr>
                                    </p:animEffect>
                                  </p:childTnLst>
                                </p:cTn>
                              </p:par>
                              <p:par>
                                <p:cTn id="30" presetID="53" presetClass="entr" presetSubtype="16" fill="hold" grpId="0" nodeType="withEffect">
                                  <p:stCondLst>
                                    <p:cond delay="30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animEffect transition="in" filter="fade">
                                      <p:cBhvr>
                                        <p:cTn id="34" dur="500"/>
                                        <p:tgtEl>
                                          <p:spTgt spid="42"/>
                                        </p:tgtEl>
                                      </p:cBhvr>
                                    </p:animEffect>
                                  </p:childTnLst>
                                </p:cTn>
                              </p:par>
                              <p:par>
                                <p:cTn id="35" presetID="53" presetClass="entr" presetSubtype="16" fill="hold" grpId="0" nodeType="withEffect">
                                  <p:stCondLst>
                                    <p:cond delay="40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41"/>
                                        </p:tgtEl>
                                        <p:attrNameLst>
                                          <p:attrName>style.visibility</p:attrName>
                                        </p:attrNameLst>
                                      </p:cBhvr>
                                      <p:to>
                                        <p:strVal val="visible"/>
                                      </p:to>
                                    </p:set>
                                    <p:anim calcmode="lin" valueType="num">
                                      <p:cBhvr>
                                        <p:cTn id="42" dur="500" fill="hold"/>
                                        <p:tgtEl>
                                          <p:spTgt spid="41"/>
                                        </p:tgtEl>
                                        <p:attrNameLst>
                                          <p:attrName>ppt_w</p:attrName>
                                        </p:attrNameLst>
                                      </p:cBhvr>
                                      <p:tavLst>
                                        <p:tav tm="0">
                                          <p:val>
                                            <p:fltVal val="0"/>
                                          </p:val>
                                        </p:tav>
                                        <p:tav tm="100000">
                                          <p:val>
                                            <p:strVal val="#ppt_w"/>
                                          </p:val>
                                        </p:tav>
                                      </p:tavLst>
                                    </p:anim>
                                    <p:anim calcmode="lin" valueType="num">
                                      <p:cBhvr>
                                        <p:cTn id="43" dur="500" fill="hold"/>
                                        <p:tgtEl>
                                          <p:spTgt spid="41"/>
                                        </p:tgtEl>
                                        <p:attrNameLst>
                                          <p:attrName>ppt_h</p:attrName>
                                        </p:attrNameLst>
                                      </p:cBhvr>
                                      <p:tavLst>
                                        <p:tav tm="0">
                                          <p:val>
                                            <p:fltVal val="0"/>
                                          </p:val>
                                        </p:tav>
                                        <p:tav tm="100000">
                                          <p:val>
                                            <p:strVal val="#ppt_h"/>
                                          </p:val>
                                        </p:tav>
                                      </p:tavLst>
                                    </p:anim>
                                    <p:animEffect transition="in" filter="fade">
                                      <p:cBhvr>
                                        <p:cTn id="44" dur="500"/>
                                        <p:tgtEl>
                                          <p:spTgt spid="41"/>
                                        </p:tgtEl>
                                      </p:cBhvr>
                                    </p:animEffect>
                                  </p:childTnLst>
                                </p:cTn>
                              </p:par>
                            </p:childTnLst>
                          </p:cTn>
                        </p:par>
                        <p:par>
                          <p:cTn id="45" fill="hold">
                            <p:stCondLst>
                              <p:cond delay="2000"/>
                            </p:stCondLst>
                            <p:childTnLst>
                              <p:par>
                                <p:cTn id="46" presetID="12" presetClass="entr" presetSubtype="2" fill="hold" grpId="0" nodeType="afterEffect">
                                  <p:stCondLst>
                                    <p:cond delay="0"/>
                                  </p:stCondLst>
                                  <p:childTnLst>
                                    <p:set>
                                      <p:cBhvr>
                                        <p:cTn id="47" dur="1" fill="hold">
                                          <p:stCondLst>
                                            <p:cond delay="0"/>
                                          </p:stCondLst>
                                        </p:cTn>
                                        <p:tgtEl>
                                          <p:spTgt spid="32"/>
                                        </p:tgtEl>
                                        <p:attrNameLst>
                                          <p:attrName>style.visibility</p:attrName>
                                        </p:attrNameLst>
                                      </p:cBhvr>
                                      <p:to>
                                        <p:strVal val="visible"/>
                                      </p:to>
                                    </p:set>
                                    <p:anim calcmode="lin" valueType="num">
                                      <p:cBhvr additive="base">
                                        <p:cTn id="48" dur="500"/>
                                        <p:tgtEl>
                                          <p:spTgt spid="32"/>
                                        </p:tgtEl>
                                        <p:attrNameLst>
                                          <p:attrName>ppt_x</p:attrName>
                                        </p:attrNameLst>
                                      </p:cBhvr>
                                      <p:tavLst>
                                        <p:tav tm="0">
                                          <p:val>
                                            <p:strVal val="#ppt_x+#ppt_w*1.125000"/>
                                          </p:val>
                                        </p:tav>
                                        <p:tav tm="100000">
                                          <p:val>
                                            <p:strVal val="#ppt_x"/>
                                          </p:val>
                                        </p:tav>
                                      </p:tavLst>
                                    </p:anim>
                                    <p:animEffect transition="in" filter="wipe(left)">
                                      <p:cBhvr>
                                        <p:cTn id="49" dur="500"/>
                                        <p:tgtEl>
                                          <p:spTgt spid="32"/>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additive="base">
                                        <p:cTn id="52" dur="500"/>
                                        <p:tgtEl>
                                          <p:spTgt spid="33"/>
                                        </p:tgtEl>
                                        <p:attrNameLst>
                                          <p:attrName>ppt_x</p:attrName>
                                        </p:attrNameLst>
                                      </p:cBhvr>
                                      <p:tavLst>
                                        <p:tav tm="0">
                                          <p:val>
                                            <p:strVal val="#ppt_x-#ppt_w*1.125000"/>
                                          </p:val>
                                        </p:tav>
                                        <p:tav tm="100000">
                                          <p:val>
                                            <p:strVal val="#ppt_x"/>
                                          </p:val>
                                        </p:tav>
                                      </p:tavLst>
                                    </p:anim>
                                    <p:animEffect transition="in" filter="wipe(right)">
                                      <p:cBhvr>
                                        <p:cTn id="53" dur="500"/>
                                        <p:tgtEl>
                                          <p:spTgt spid="33"/>
                                        </p:tgtEl>
                                      </p:cBhvr>
                                    </p:animEffect>
                                  </p:childTnLst>
                                </p:cTn>
                              </p:par>
                            </p:childTnLst>
                          </p:cTn>
                        </p:par>
                        <p:par>
                          <p:cTn id="54" fill="hold">
                            <p:stCondLst>
                              <p:cond delay="2500"/>
                            </p:stCondLst>
                            <p:childTnLst>
                              <p:par>
                                <p:cTn id="55" presetID="2" presetClass="entr" presetSubtype="8" decel="100000"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additive="base">
                                        <p:cTn id="57" dur="500" fill="hold"/>
                                        <p:tgtEl>
                                          <p:spTgt spid="34"/>
                                        </p:tgtEl>
                                        <p:attrNameLst>
                                          <p:attrName>ppt_x</p:attrName>
                                        </p:attrNameLst>
                                      </p:cBhvr>
                                      <p:tavLst>
                                        <p:tav tm="0">
                                          <p:val>
                                            <p:strVal val="0-#ppt_w/2"/>
                                          </p:val>
                                        </p:tav>
                                        <p:tav tm="100000">
                                          <p:val>
                                            <p:strVal val="#ppt_x"/>
                                          </p:val>
                                        </p:tav>
                                      </p:tavLst>
                                    </p:anim>
                                    <p:anim calcmode="lin" valueType="num">
                                      <p:cBhvr additive="base">
                                        <p:cTn id="58" dur="500" fill="hold"/>
                                        <p:tgtEl>
                                          <p:spTgt spid="34"/>
                                        </p:tgtEl>
                                        <p:attrNameLst>
                                          <p:attrName>ppt_y</p:attrName>
                                        </p:attrNameLst>
                                      </p:cBhvr>
                                      <p:tavLst>
                                        <p:tav tm="0">
                                          <p:val>
                                            <p:strVal val="#ppt_y"/>
                                          </p:val>
                                        </p:tav>
                                        <p:tav tm="100000">
                                          <p:val>
                                            <p:strVal val="#ppt_y"/>
                                          </p:val>
                                        </p:tav>
                                      </p:tavLst>
                                    </p:anim>
                                  </p:childTnLst>
                                </p:cTn>
                              </p:par>
                              <p:par>
                                <p:cTn id="59" presetID="2" presetClass="entr" presetSubtype="2" decel="10000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additive="base">
                                        <p:cTn id="61" dur="500" fill="hold"/>
                                        <p:tgtEl>
                                          <p:spTgt spid="35"/>
                                        </p:tgtEl>
                                        <p:attrNameLst>
                                          <p:attrName>ppt_x</p:attrName>
                                        </p:attrNameLst>
                                      </p:cBhvr>
                                      <p:tavLst>
                                        <p:tav tm="0">
                                          <p:val>
                                            <p:strVal val="1+#ppt_w/2"/>
                                          </p:val>
                                        </p:tav>
                                        <p:tav tm="100000">
                                          <p:val>
                                            <p:strVal val="#ppt_x"/>
                                          </p:val>
                                        </p:tav>
                                      </p:tavLst>
                                    </p:anim>
                                    <p:anim calcmode="lin" valueType="num">
                                      <p:cBhvr additive="base">
                                        <p:cTn id="62" dur="500" fill="hold"/>
                                        <p:tgtEl>
                                          <p:spTgt spid="35"/>
                                        </p:tgtEl>
                                        <p:attrNameLst>
                                          <p:attrName>ppt_y</p:attrName>
                                        </p:attrNameLst>
                                      </p:cBhvr>
                                      <p:tavLst>
                                        <p:tav tm="0">
                                          <p:val>
                                            <p:strVal val="#ppt_y"/>
                                          </p:val>
                                        </p:tav>
                                        <p:tav tm="100000">
                                          <p:val>
                                            <p:strVal val="#ppt_y"/>
                                          </p:val>
                                        </p:tav>
                                      </p:tavLst>
                                    </p:anim>
                                  </p:childTnLst>
                                </p:cTn>
                              </p:par>
                            </p:childTnLst>
                          </p:cTn>
                        </p:par>
                        <p:par>
                          <p:cTn id="63" fill="hold">
                            <p:stCondLst>
                              <p:cond delay="3000"/>
                            </p:stCondLst>
                            <p:childTnLst>
                              <p:par>
                                <p:cTn id="64" presetID="16" presetClass="entr" presetSubtype="37" fill="hold" grpId="0" nodeType="after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barn(outVertical)">
                                      <p:cBhvr>
                                        <p:cTn id="6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p:bldP spid="35" grpId="0"/>
      <p:bldP spid="36" grpId="0"/>
      <p:bldP spid="37" grpId="0" animBg="1"/>
      <p:bldP spid="38" grpId="0" animBg="1"/>
      <p:bldP spid="39" grpId="0" animBg="1"/>
      <p:bldP spid="40" grpId="0" animBg="1"/>
      <p:bldP spid="41" grpId="0" animBg="1"/>
      <p:bldP spid="4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72813" y="2160110"/>
            <a:ext cx="1692354" cy="442674"/>
          </a:xfrm>
          <a:prstGeom prst="roundRect">
            <a:avLst/>
          </a:prstGeom>
          <a:solidFill>
            <a:srgbClr val="8D9367"/>
          </a:solidFill>
          <a:ln>
            <a:solidFill>
              <a:schemeClr val="bg1"/>
            </a:solidFill>
          </a:ln>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en-US" altLang="zh-CN" sz="2000" b="0" dirty="0">
                <a:solidFill>
                  <a:schemeClr val="bg1"/>
                </a:solidFill>
              </a:rPr>
              <a:t>PART 03</a:t>
            </a:r>
            <a:endParaRPr lang="zh-CN" altLang="en-US" sz="2000" b="0" dirty="0">
              <a:solidFill>
                <a:schemeClr val="bg1"/>
              </a:solidFill>
            </a:endParaRPr>
          </a:p>
        </p:txBody>
      </p:sp>
      <p:sp>
        <p:nvSpPr>
          <p:cNvPr id="4" name="TextBox 3"/>
          <p:cNvSpPr txBox="1"/>
          <p:nvPr/>
        </p:nvSpPr>
        <p:spPr>
          <a:xfrm>
            <a:off x="1933112" y="2664888"/>
            <a:ext cx="6131387" cy="830997"/>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pPr algn="l" fontAlgn="base">
              <a:lnSpc>
                <a:spcPct val="100000"/>
              </a:lnSpc>
              <a:spcBef>
                <a:spcPct val="0"/>
              </a:spcBef>
              <a:spcAft>
                <a:spcPct val="0"/>
              </a:spcAft>
              <a:buFontTx/>
              <a:buNone/>
              <a:defRPr/>
            </a:pPr>
            <a:r>
              <a:rPr lang="zh-CN" altLang="en-US" sz="4800" dirty="0">
                <a:solidFill>
                  <a:srgbClr val="5D84BB"/>
                </a:solidFill>
                <a:latin typeface="微软雅黑" panose="020B0503020204020204" pitchFamily="34" charset="-122"/>
                <a:ea typeface="微软雅黑" panose="020B0503020204020204" pitchFamily="34" charset="-122"/>
              </a:rPr>
              <a:t>单击添加大标题</a:t>
            </a:r>
          </a:p>
        </p:txBody>
      </p:sp>
      <p:sp>
        <p:nvSpPr>
          <p:cNvPr id="5" name="TextBox 4"/>
          <p:cNvSpPr txBox="1"/>
          <p:nvPr/>
        </p:nvSpPr>
        <p:spPr>
          <a:xfrm>
            <a:off x="1933113" y="3457588"/>
            <a:ext cx="5125268" cy="553998"/>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r>
              <a:rPr lang="en-US" altLang="zh-CN" sz="1050" dirty="0">
                <a:solidFill>
                  <a:schemeClr val="bg1">
                    <a:lumMod val="50000"/>
                  </a:schemeClr>
                </a:solidFill>
                <a:latin typeface="微软雅黑" pitchFamily="34" charset="-122"/>
                <a:ea typeface="微软雅黑" pitchFamily="34" charset="-122"/>
              </a:rPr>
              <a:t>Your content to play here, or through your copy, paste in this box, and select only the text. Your content to play here, or through your copy, paste in this box, and select only the text.</a:t>
            </a:r>
          </a:p>
        </p:txBody>
      </p:sp>
    </p:spTree>
    <p:extLst>
      <p:ext uri="{BB962C8B-B14F-4D97-AF65-F5344CB8AC3E}">
        <p14:creationId xmlns:p14="http://schemas.microsoft.com/office/powerpoint/2010/main" val="27236360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15"/>
          <p:cNvSpPr>
            <a:spLocks noChangeArrowheads="1"/>
          </p:cNvSpPr>
          <p:nvPr/>
        </p:nvSpPr>
        <p:spPr bwMode="auto">
          <a:xfrm>
            <a:off x="5563699" y="3161549"/>
            <a:ext cx="1233855" cy="1231900"/>
          </a:xfrm>
          <a:prstGeom prst="ellipse">
            <a:avLst/>
          </a:prstGeom>
          <a:solidFill>
            <a:sysClr val="window" lastClr="FFFFFF">
              <a:lumMod val="85000"/>
            </a:sysClr>
          </a:solidFill>
          <a:ln>
            <a:noFill/>
          </a:ln>
        </p:spPr>
        <p:txBody>
          <a:bodyPr lIns="0" tIns="0" rIns="0" bIns="0" anchor="ctr"/>
          <a:lstStyle/>
          <a:p>
            <a:pPr algn="ctr" defTabSz="1219078">
              <a:defRPr/>
            </a:pPr>
            <a:r>
              <a:rPr lang="zh-CN" altLang="en-US" sz="3200" b="1" kern="0" dirty="0">
                <a:solidFill>
                  <a:schemeClr val="tx1">
                    <a:lumMod val="50000"/>
                    <a:lumOff val="50000"/>
                  </a:schemeClr>
                </a:solidFill>
                <a:latin typeface="微软雅黑"/>
                <a:ea typeface="微软雅黑"/>
              </a:rPr>
              <a:t>目标</a:t>
            </a:r>
          </a:p>
        </p:txBody>
      </p:sp>
      <p:grpSp>
        <p:nvGrpSpPr>
          <p:cNvPr id="4" name="组合 3"/>
          <p:cNvGrpSpPr/>
          <p:nvPr/>
        </p:nvGrpSpPr>
        <p:grpSpPr>
          <a:xfrm>
            <a:off x="4374286" y="1715865"/>
            <a:ext cx="2302634" cy="2472267"/>
            <a:chOff x="3088977" y="1117152"/>
            <a:chExt cx="1727200" cy="1854200"/>
          </a:xfrm>
        </p:grpSpPr>
        <p:sp>
          <p:nvSpPr>
            <p:cNvPr id="5" name="任意多边形 4"/>
            <p:cNvSpPr/>
            <p:nvPr/>
          </p:nvSpPr>
          <p:spPr>
            <a:xfrm rot="19354201">
              <a:off x="3392189" y="1117152"/>
              <a:ext cx="1423988" cy="1854200"/>
            </a:xfrm>
            <a:custGeom>
              <a:avLst/>
              <a:gdLst>
                <a:gd name="connsiteX0" fmla="*/ 908149 w 1661196"/>
                <a:gd name="connsiteY0" fmla="*/ 116236 h 2161132"/>
                <a:gd name="connsiteX1" fmla="*/ 1045422 w 1661196"/>
                <a:gd name="connsiteY1" fmla="*/ 863815 h 2161132"/>
                <a:gd name="connsiteX2" fmla="*/ 1563639 w 1661196"/>
                <a:gd name="connsiteY2" fmla="*/ 1852839 h 2161132"/>
                <a:gd name="connsiteX3" fmla="*/ 1550532 w 1661196"/>
                <a:gd name="connsiteY3" fmla="*/ 1899767 h 2161132"/>
                <a:gd name="connsiteX4" fmla="*/ 1661196 w 1661196"/>
                <a:gd name="connsiteY4" fmla="*/ 1877382 h 2161132"/>
                <a:gd name="connsiteX5" fmla="*/ 1478236 w 1661196"/>
                <a:gd name="connsiteY5" fmla="*/ 2161132 h 2161132"/>
                <a:gd name="connsiteX6" fmla="*/ 1436046 w 1661196"/>
                <a:gd name="connsiteY6" fmla="*/ 1825812 h 2161132"/>
                <a:gd name="connsiteX7" fmla="*/ 1529211 w 1661196"/>
                <a:gd name="connsiteY7" fmla="*/ 1894840 h 2161132"/>
                <a:gd name="connsiteX8" fmla="*/ 999492 w 1661196"/>
                <a:gd name="connsiteY8" fmla="*/ 935746 h 2161132"/>
                <a:gd name="connsiteX9" fmla="*/ 788637 w 1661196"/>
                <a:gd name="connsiteY9" fmla="*/ 865497 h 2161132"/>
                <a:gd name="connsiteX10" fmla="*/ 139707 w 1661196"/>
                <a:gd name="connsiteY10" fmla="*/ 938417 h 2161132"/>
                <a:gd name="connsiteX11" fmla="*/ 140807 w 1661196"/>
                <a:gd name="connsiteY11" fmla="*/ 936981 h 2161132"/>
                <a:gd name="connsiteX12" fmla="*/ 138269 w 1661196"/>
                <a:gd name="connsiteY12" fmla="*/ 937316 h 2161132"/>
                <a:gd name="connsiteX13" fmla="*/ 110342 w 1661196"/>
                <a:gd name="connsiteY13" fmla="*/ 902271 h 2161132"/>
                <a:gd name="connsiteX14" fmla="*/ 111442 w 1661196"/>
                <a:gd name="connsiteY14" fmla="*/ 900835 h 2161132"/>
                <a:gd name="connsiteX15" fmla="*/ 116237 w 1661196"/>
                <a:gd name="connsiteY15" fmla="*/ 220981 h 2161132"/>
                <a:gd name="connsiteX16" fmla="*/ 908149 w 1661196"/>
                <a:gd name="connsiteY16" fmla="*/ 116236 h 2161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61196" h="2161132">
                  <a:moveTo>
                    <a:pt x="908149" y="116236"/>
                  </a:moveTo>
                  <a:cubicBezTo>
                    <a:pt x="1141188" y="294601"/>
                    <a:pt x="1196152" y="619193"/>
                    <a:pt x="1045422" y="863815"/>
                  </a:cubicBezTo>
                  <a:cubicBezTo>
                    <a:pt x="1427287" y="1044447"/>
                    <a:pt x="1652072" y="1451172"/>
                    <a:pt x="1563639" y="1852839"/>
                  </a:cubicBezTo>
                  <a:cubicBezTo>
                    <a:pt x="1558735" y="1874148"/>
                    <a:pt x="1556875" y="1879559"/>
                    <a:pt x="1550532" y="1899767"/>
                  </a:cubicBezTo>
                  <a:cubicBezTo>
                    <a:pt x="1550532" y="1899767"/>
                    <a:pt x="1550532" y="1899767"/>
                    <a:pt x="1661196" y="1877382"/>
                  </a:cubicBezTo>
                  <a:cubicBezTo>
                    <a:pt x="1661196" y="1877382"/>
                    <a:pt x="1661196" y="1877382"/>
                    <a:pt x="1478236" y="2161132"/>
                  </a:cubicBezTo>
                  <a:cubicBezTo>
                    <a:pt x="1478236" y="2161132"/>
                    <a:pt x="1478236" y="2161132"/>
                    <a:pt x="1436046" y="1825812"/>
                  </a:cubicBezTo>
                  <a:cubicBezTo>
                    <a:pt x="1436046" y="1825812"/>
                    <a:pt x="1436046" y="1825812"/>
                    <a:pt x="1529211" y="1894840"/>
                  </a:cubicBezTo>
                  <a:cubicBezTo>
                    <a:pt x="1608930" y="1495617"/>
                    <a:pt x="1380679" y="1111303"/>
                    <a:pt x="999492" y="935746"/>
                  </a:cubicBezTo>
                  <a:cubicBezTo>
                    <a:pt x="998053" y="934645"/>
                    <a:pt x="923084" y="895492"/>
                    <a:pt x="788637" y="865497"/>
                  </a:cubicBezTo>
                  <a:cubicBezTo>
                    <a:pt x="559511" y="813161"/>
                    <a:pt x="329975" y="844813"/>
                    <a:pt x="139707" y="938417"/>
                  </a:cubicBezTo>
                  <a:cubicBezTo>
                    <a:pt x="139707" y="938417"/>
                    <a:pt x="139707" y="938417"/>
                    <a:pt x="140807" y="936981"/>
                  </a:cubicBezTo>
                  <a:cubicBezTo>
                    <a:pt x="140807" y="936981"/>
                    <a:pt x="140807" y="936981"/>
                    <a:pt x="138269" y="937316"/>
                  </a:cubicBezTo>
                  <a:cubicBezTo>
                    <a:pt x="128960" y="925635"/>
                    <a:pt x="119651" y="913953"/>
                    <a:pt x="110342" y="902271"/>
                  </a:cubicBezTo>
                  <a:cubicBezTo>
                    <a:pt x="110342" y="902271"/>
                    <a:pt x="110342" y="902271"/>
                    <a:pt x="111442" y="900835"/>
                  </a:cubicBezTo>
                  <a:cubicBezTo>
                    <a:pt x="-34877" y="704542"/>
                    <a:pt x="-41015" y="426435"/>
                    <a:pt x="116237" y="220981"/>
                  </a:cubicBezTo>
                  <a:cubicBezTo>
                    <a:pt x="305379" y="-26139"/>
                    <a:pt x="660724" y="-73140"/>
                    <a:pt x="908149" y="116236"/>
                  </a:cubicBezTo>
                  <a:close/>
                </a:path>
              </a:pathLst>
            </a:custGeom>
            <a:solidFill>
              <a:schemeClr val="accent2"/>
            </a:solidFill>
            <a:ln w="25400" cap="flat" cmpd="sng" algn="ctr">
              <a:noFill/>
              <a:prstDash val="solid"/>
            </a:ln>
            <a:effectLst/>
          </p:spPr>
          <p:txBody>
            <a:bodyPr anchor="ctr"/>
            <a:lstStyle/>
            <a:p>
              <a:pPr algn="ctr" defTabSz="1219078">
                <a:defRPr/>
              </a:pPr>
              <a:endParaRPr lang="zh-CN" altLang="en-US" sz="1900" kern="0">
                <a:solidFill>
                  <a:srgbClr val="FFFFFF"/>
                </a:solidFill>
                <a:latin typeface="微软雅黑"/>
                <a:ea typeface="微软雅黑"/>
              </a:endParaRPr>
            </a:p>
          </p:txBody>
        </p:sp>
        <p:sp>
          <p:nvSpPr>
            <p:cNvPr id="6" name="文本框 5"/>
            <p:cNvSpPr txBox="1">
              <a:spLocks noChangeArrowheads="1"/>
            </p:cNvSpPr>
            <p:nvPr/>
          </p:nvSpPr>
          <p:spPr bwMode="auto">
            <a:xfrm rot="-2144691">
              <a:off x="3088977" y="1366390"/>
              <a:ext cx="97631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defTabSz="1219078">
                <a:spcBef>
                  <a:spcPct val="0"/>
                </a:spcBef>
                <a:buNone/>
                <a:defRPr/>
              </a:pPr>
              <a:r>
                <a:rPr lang="zh-CN" altLang="en-US" sz="2100" kern="0" dirty="0">
                  <a:solidFill>
                    <a:srgbClr val="FFFFFF"/>
                  </a:solidFill>
                  <a:latin typeface="微软雅黑"/>
                  <a:ea typeface="微软雅黑"/>
                </a:rPr>
                <a:t>不想做</a:t>
              </a:r>
            </a:p>
          </p:txBody>
        </p:sp>
      </p:grpSp>
      <p:grpSp>
        <p:nvGrpSpPr>
          <p:cNvPr id="7" name="组合 6"/>
          <p:cNvGrpSpPr/>
          <p:nvPr/>
        </p:nvGrpSpPr>
        <p:grpSpPr>
          <a:xfrm>
            <a:off x="5724545" y="3377448"/>
            <a:ext cx="2340729" cy="2427816"/>
            <a:chOff x="4101802" y="2363340"/>
            <a:chExt cx="1755775" cy="1820862"/>
          </a:xfrm>
        </p:grpSpPr>
        <p:sp>
          <p:nvSpPr>
            <p:cNvPr id="8" name="任意多边形 7"/>
            <p:cNvSpPr/>
            <p:nvPr/>
          </p:nvSpPr>
          <p:spPr>
            <a:xfrm rot="19354201">
              <a:off x="4101802" y="2363340"/>
              <a:ext cx="1471612" cy="1820862"/>
            </a:xfrm>
            <a:custGeom>
              <a:avLst/>
              <a:gdLst>
                <a:gd name="connsiteX0" fmla="*/ 170626 w 1714377"/>
                <a:gd name="connsiteY0" fmla="*/ 0 h 2122351"/>
                <a:gd name="connsiteX1" fmla="*/ 226424 w 1714377"/>
                <a:gd name="connsiteY1" fmla="*/ 332456 h 2122351"/>
                <a:gd name="connsiteX2" fmla="*/ 129951 w 1714377"/>
                <a:gd name="connsiteY2" fmla="*/ 267743 h 2122351"/>
                <a:gd name="connsiteX3" fmla="*/ 699044 w 1714377"/>
                <a:gd name="connsiteY3" fmla="*/ 1205247 h 2122351"/>
                <a:gd name="connsiteX4" fmla="*/ 912591 w 1714377"/>
                <a:gd name="connsiteY4" fmla="*/ 1266026 h 2122351"/>
                <a:gd name="connsiteX5" fmla="*/ 1557090 w 1714377"/>
                <a:gd name="connsiteY5" fmla="*/ 1166130 h 2122351"/>
                <a:gd name="connsiteX6" fmla="*/ 1558528 w 1714377"/>
                <a:gd name="connsiteY6" fmla="*/ 1167231 h 2122351"/>
                <a:gd name="connsiteX7" fmla="*/ 1588987 w 1714377"/>
                <a:gd name="connsiteY7" fmla="*/ 1201951 h 2122351"/>
                <a:gd name="connsiteX8" fmla="*/ 1612029 w 1714377"/>
                <a:gd name="connsiteY8" fmla="*/ 1881220 h 2122351"/>
                <a:gd name="connsiteX9" fmla="*/ 824028 w 1714377"/>
                <a:gd name="connsiteY9" fmla="*/ 2019577 h 2122351"/>
                <a:gd name="connsiteX10" fmla="*/ 655921 w 1714377"/>
                <a:gd name="connsiteY10" fmla="*/ 1279471 h 2122351"/>
                <a:gd name="connsiteX11" fmla="*/ 99456 w 1714377"/>
                <a:gd name="connsiteY11" fmla="*/ 310566 h 2122351"/>
                <a:gd name="connsiteX12" fmla="*/ 110060 w 1714377"/>
                <a:gd name="connsiteY12" fmla="*/ 263926 h 2122351"/>
                <a:gd name="connsiteX13" fmla="*/ 0 w 1714377"/>
                <a:gd name="connsiteY13" fmla="*/ 291480 h 2122351"/>
                <a:gd name="connsiteX14" fmla="*/ 170626 w 1714377"/>
                <a:gd name="connsiteY14" fmla="*/ 0 h 21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14377" h="2122351">
                  <a:moveTo>
                    <a:pt x="170626" y="0"/>
                  </a:moveTo>
                  <a:cubicBezTo>
                    <a:pt x="170626" y="0"/>
                    <a:pt x="170626" y="0"/>
                    <a:pt x="226424" y="332456"/>
                  </a:cubicBezTo>
                  <a:cubicBezTo>
                    <a:pt x="226424" y="332456"/>
                    <a:pt x="226424" y="332456"/>
                    <a:pt x="129951" y="267743"/>
                  </a:cubicBezTo>
                  <a:cubicBezTo>
                    <a:pt x="68389" y="670077"/>
                    <a:pt x="310738" y="1044932"/>
                    <a:pt x="699044" y="1205247"/>
                  </a:cubicBezTo>
                  <a:cubicBezTo>
                    <a:pt x="700482" y="1206348"/>
                    <a:pt x="777667" y="1242610"/>
                    <a:pt x="912591" y="1266026"/>
                  </a:cubicBezTo>
                  <a:cubicBezTo>
                    <a:pt x="1144431" y="1308866"/>
                    <a:pt x="1371655" y="1268319"/>
                    <a:pt x="1557090" y="1166130"/>
                  </a:cubicBezTo>
                  <a:cubicBezTo>
                    <a:pt x="1557090" y="1166130"/>
                    <a:pt x="1557090" y="1166130"/>
                    <a:pt x="1558528" y="1167231"/>
                  </a:cubicBezTo>
                  <a:cubicBezTo>
                    <a:pt x="1570374" y="1178579"/>
                    <a:pt x="1579681" y="1190265"/>
                    <a:pt x="1588987" y="1201951"/>
                  </a:cubicBezTo>
                  <a:cubicBezTo>
                    <a:pt x="1743639" y="1393328"/>
                    <a:pt x="1759762" y="1670320"/>
                    <a:pt x="1612029" y="1881220"/>
                  </a:cubicBezTo>
                  <a:cubicBezTo>
                    <a:pt x="1431600" y="2137819"/>
                    <a:pt x="1079167" y="2198887"/>
                    <a:pt x="824028" y="2019577"/>
                  </a:cubicBezTo>
                  <a:cubicBezTo>
                    <a:pt x="583274" y="1851278"/>
                    <a:pt x="514688" y="1529567"/>
                    <a:pt x="655921" y="1279471"/>
                  </a:cubicBezTo>
                  <a:cubicBezTo>
                    <a:pt x="266941" y="1114077"/>
                    <a:pt x="25533" y="717128"/>
                    <a:pt x="99456" y="310566"/>
                  </a:cubicBezTo>
                  <a:cubicBezTo>
                    <a:pt x="101837" y="289573"/>
                    <a:pt x="103701" y="284156"/>
                    <a:pt x="110060" y="263926"/>
                  </a:cubicBezTo>
                  <a:cubicBezTo>
                    <a:pt x="110060" y="263926"/>
                    <a:pt x="110060" y="263926"/>
                    <a:pt x="0" y="291480"/>
                  </a:cubicBezTo>
                  <a:cubicBezTo>
                    <a:pt x="0" y="291480"/>
                    <a:pt x="0" y="291480"/>
                    <a:pt x="170626" y="0"/>
                  </a:cubicBezTo>
                  <a:close/>
                </a:path>
              </a:pathLst>
            </a:custGeom>
            <a:solidFill>
              <a:schemeClr val="accent4"/>
            </a:solidFill>
            <a:ln w="25400" cap="flat" cmpd="sng" algn="ctr">
              <a:noFill/>
              <a:prstDash val="solid"/>
            </a:ln>
            <a:effectLst/>
          </p:spPr>
          <p:txBody>
            <a:bodyPr anchor="ctr"/>
            <a:lstStyle/>
            <a:p>
              <a:pPr algn="ctr" defTabSz="1219078">
                <a:defRPr/>
              </a:pPr>
              <a:endParaRPr lang="zh-CN" altLang="en-US" sz="1900" kern="0">
                <a:solidFill>
                  <a:srgbClr val="FFFFFF"/>
                </a:solidFill>
                <a:latin typeface="微软雅黑"/>
                <a:ea typeface="微软雅黑"/>
              </a:endParaRPr>
            </a:p>
          </p:txBody>
        </p:sp>
        <p:sp>
          <p:nvSpPr>
            <p:cNvPr id="9" name="文本框 25"/>
            <p:cNvSpPr txBox="1">
              <a:spLocks noChangeArrowheads="1"/>
            </p:cNvSpPr>
            <p:nvPr/>
          </p:nvSpPr>
          <p:spPr bwMode="auto">
            <a:xfrm rot="-2144691">
              <a:off x="4881264" y="3185665"/>
              <a:ext cx="976313" cy="72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defTabSz="1219078">
                <a:spcBef>
                  <a:spcPct val="0"/>
                </a:spcBef>
                <a:buNone/>
                <a:defRPr/>
              </a:pPr>
              <a:r>
                <a:rPr lang="zh-CN" altLang="en-US" sz="2100" kern="0" dirty="0">
                  <a:solidFill>
                    <a:srgbClr val="FFFFFF"/>
                  </a:solidFill>
                  <a:latin typeface="微软雅黑"/>
                </a:rPr>
                <a:t>不好做</a:t>
              </a:r>
            </a:p>
          </p:txBody>
        </p:sp>
      </p:grpSp>
      <p:grpSp>
        <p:nvGrpSpPr>
          <p:cNvPr id="10" name="组合 9"/>
          <p:cNvGrpSpPr/>
          <p:nvPr/>
        </p:nvGrpSpPr>
        <p:grpSpPr>
          <a:xfrm>
            <a:off x="5766872" y="2130731"/>
            <a:ext cx="2501574" cy="2093384"/>
            <a:chOff x="4133552" y="1428302"/>
            <a:chExt cx="1876425" cy="1570038"/>
          </a:xfrm>
        </p:grpSpPr>
        <p:sp>
          <p:nvSpPr>
            <p:cNvPr id="11" name="任意多边形 10"/>
            <p:cNvSpPr/>
            <p:nvPr/>
          </p:nvSpPr>
          <p:spPr>
            <a:xfrm rot="3052925">
              <a:off x="4374058" y="1362421"/>
              <a:ext cx="1395413" cy="1876425"/>
            </a:xfrm>
            <a:custGeom>
              <a:avLst/>
              <a:gdLst>
                <a:gd name="connsiteX0" fmla="*/ 126139 w 1624995"/>
                <a:gd name="connsiteY0" fmla="*/ 208394 h 2186941"/>
                <a:gd name="connsiteX1" fmla="*/ 921298 w 1624995"/>
                <a:gd name="connsiteY1" fmla="*/ 126400 h 2186941"/>
                <a:gd name="connsiteX2" fmla="*/ 1037178 w 1624995"/>
                <a:gd name="connsiteY2" fmla="*/ 876855 h 2186941"/>
                <a:gd name="connsiteX3" fmla="*/ 1525619 w 1624995"/>
                <a:gd name="connsiteY3" fmla="*/ 1881233 h 2186941"/>
                <a:gd name="connsiteX4" fmla="*/ 1511096 w 1624995"/>
                <a:gd name="connsiteY4" fmla="*/ 1927805 h 2186941"/>
                <a:gd name="connsiteX5" fmla="*/ 1624995 w 1624995"/>
                <a:gd name="connsiteY5" fmla="*/ 1908333 h 2186941"/>
                <a:gd name="connsiteX6" fmla="*/ 1433455 w 1624995"/>
                <a:gd name="connsiteY6" fmla="*/ 2186941 h 2186941"/>
                <a:gd name="connsiteX7" fmla="*/ 1401376 w 1624995"/>
                <a:gd name="connsiteY7" fmla="*/ 1850258 h 2186941"/>
                <a:gd name="connsiteX8" fmla="*/ 1492468 w 1624995"/>
                <a:gd name="connsiteY8" fmla="*/ 1921999 h 2186941"/>
                <a:gd name="connsiteX9" fmla="*/ 989073 w 1624995"/>
                <a:gd name="connsiteY9" fmla="*/ 947495 h 2186941"/>
                <a:gd name="connsiteX10" fmla="*/ 781720 w 1624995"/>
                <a:gd name="connsiteY10" fmla="*/ 872288 h 2186941"/>
                <a:gd name="connsiteX11" fmla="*/ 130518 w 1624995"/>
                <a:gd name="connsiteY11" fmla="*/ 926560 h 2186941"/>
                <a:gd name="connsiteX12" fmla="*/ 129113 w 1624995"/>
                <a:gd name="connsiteY12" fmla="*/ 925417 h 2186941"/>
                <a:gd name="connsiteX13" fmla="*/ 102241 w 1624995"/>
                <a:gd name="connsiteY13" fmla="*/ 889552 h 2186941"/>
                <a:gd name="connsiteX14" fmla="*/ 126139 w 1624995"/>
                <a:gd name="connsiteY14" fmla="*/ 208394 h 2186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24995" h="2186941">
                  <a:moveTo>
                    <a:pt x="126139" y="208394"/>
                  </a:moveTo>
                  <a:cubicBezTo>
                    <a:pt x="322756" y="-33390"/>
                    <a:pt x="679559" y="-70182"/>
                    <a:pt x="921298" y="126400"/>
                  </a:cubicBezTo>
                  <a:cubicBezTo>
                    <a:pt x="1150126" y="310147"/>
                    <a:pt x="1196710" y="637608"/>
                    <a:pt x="1037178" y="876855"/>
                  </a:cubicBezTo>
                  <a:cubicBezTo>
                    <a:pt x="1413637" y="1068560"/>
                    <a:pt x="1628727" y="1481672"/>
                    <a:pt x="1525619" y="1881233"/>
                  </a:cubicBezTo>
                  <a:cubicBezTo>
                    <a:pt x="1520072" y="1902410"/>
                    <a:pt x="1518048" y="1907770"/>
                    <a:pt x="1511096" y="1927805"/>
                  </a:cubicBezTo>
                  <a:cubicBezTo>
                    <a:pt x="1511096" y="1927805"/>
                    <a:pt x="1511096" y="1927805"/>
                    <a:pt x="1624995" y="1908333"/>
                  </a:cubicBezTo>
                  <a:cubicBezTo>
                    <a:pt x="1624995" y="1908333"/>
                    <a:pt x="1624995" y="1908333"/>
                    <a:pt x="1433455" y="2186941"/>
                  </a:cubicBezTo>
                  <a:cubicBezTo>
                    <a:pt x="1433455" y="2186941"/>
                    <a:pt x="1433455" y="2186941"/>
                    <a:pt x="1401376" y="1850258"/>
                  </a:cubicBezTo>
                  <a:cubicBezTo>
                    <a:pt x="1401376" y="1850258"/>
                    <a:pt x="1401376" y="1850258"/>
                    <a:pt x="1492468" y="1921999"/>
                  </a:cubicBezTo>
                  <a:cubicBezTo>
                    <a:pt x="1583096" y="1526301"/>
                    <a:pt x="1366413" y="1135246"/>
                    <a:pt x="989073" y="947495"/>
                  </a:cubicBezTo>
                  <a:cubicBezTo>
                    <a:pt x="987668" y="946352"/>
                    <a:pt x="913872" y="905024"/>
                    <a:pt x="781720" y="872288"/>
                  </a:cubicBezTo>
                  <a:cubicBezTo>
                    <a:pt x="553004" y="814739"/>
                    <a:pt x="323631" y="838391"/>
                    <a:pt x="130518" y="926560"/>
                  </a:cubicBezTo>
                  <a:cubicBezTo>
                    <a:pt x="130518" y="926560"/>
                    <a:pt x="130518" y="926560"/>
                    <a:pt x="129113" y="925417"/>
                  </a:cubicBezTo>
                  <a:cubicBezTo>
                    <a:pt x="120155" y="913462"/>
                    <a:pt x="111198" y="901507"/>
                    <a:pt x="102241" y="889552"/>
                  </a:cubicBezTo>
                  <a:cubicBezTo>
                    <a:pt x="-39579" y="687818"/>
                    <a:pt x="-35923" y="410555"/>
                    <a:pt x="126139" y="208394"/>
                  </a:cubicBezTo>
                  <a:close/>
                </a:path>
              </a:pathLst>
            </a:custGeom>
            <a:solidFill>
              <a:schemeClr val="accent3"/>
            </a:solidFill>
            <a:ln w="25400" cap="flat" cmpd="sng" algn="ctr">
              <a:noFill/>
              <a:prstDash val="solid"/>
            </a:ln>
            <a:effectLst/>
          </p:spPr>
          <p:txBody>
            <a:bodyPr anchor="ctr"/>
            <a:lstStyle/>
            <a:p>
              <a:pPr algn="ctr" defTabSz="1219078">
                <a:defRPr/>
              </a:pPr>
              <a:endParaRPr lang="zh-CN" altLang="en-US" sz="1900" kern="0">
                <a:solidFill>
                  <a:srgbClr val="FFFFFF"/>
                </a:solidFill>
                <a:latin typeface="微软雅黑"/>
                <a:ea typeface="微软雅黑"/>
              </a:endParaRPr>
            </a:p>
          </p:txBody>
        </p:sp>
        <p:sp>
          <p:nvSpPr>
            <p:cNvPr id="12" name="文本框 26"/>
            <p:cNvSpPr txBox="1">
              <a:spLocks noChangeArrowheads="1"/>
            </p:cNvSpPr>
            <p:nvPr/>
          </p:nvSpPr>
          <p:spPr bwMode="auto">
            <a:xfrm rot="2655997">
              <a:off x="4898727" y="1428302"/>
              <a:ext cx="976312"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defTabSz="1219078">
                <a:spcBef>
                  <a:spcPct val="0"/>
                </a:spcBef>
                <a:buNone/>
                <a:defRPr/>
              </a:pPr>
              <a:r>
                <a:rPr lang="zh-CN" altLang="en-US" sz="2100" kern="0" dirty="0">
                  <a:solidFill>
                    <a:srgbClr val="FFFFFF"/>
                  </a:solidFill>
                  <a:latin typeface="微软雅黑"/>
                </a:rPr>
                <a:t>不会做</a:t>
              </a:r>
            </a:p>
          </p:txBody>
        </p:sp>
      </p:grpSp>
      <p:grpSp>
        <p:nvGrpSpPr>
          <p:cNvPr id="13" name="组合 12"/>
          <p:cNvGrpSpPr/>
          <p:nvPr/>
        </p:nvGrpSpPr>
        <p:grpSpPr>
          <a:xfrm>
            <a:off x="4160531" y="3332999"/>
            <a:ext cx="2457131" cy="2199217"/>
            <a:chOff x="2928639" y="2330002"/>
            <a:chExt cx="1843088" cy="1649413"/>
          </a:xfrm>
        </p:grpSpPr>
        <p:sp>
          <p:nvSpPr>
            <p:cNvPr id="14" name="任意多边形 13"/>
            <p:cNvSpPr/>
            <p:nvPr/>
          </p:nvSpPr>
          <p:spPr>
            <a:xfrm rot="3052925">
              <a:off x="3131045" y="2127596"/>
              <a:ext cx="1438275" cy="1843088"/>
            </a:xfrm>
            <a:custGeom>
              <a:avLst/>
              <a:gdLst>
                <a:gd name="connsiteX0" fmla="*/ 179163 w 1676437"/>
                <a:gd name="connsiteY0" fmla="*/ 0 h 2149102"/>
                <a:gd name="connsiteX1" fmla="*/ 224993 w 1676437"/>
                <a:gd name="connsiteY1" fmla="*/ 333833 h 2149102"/>
                <a:gd name="connsiteX2" fmla="*/ 130540 w 1676437"/>
                <a:gd name="connsiteY2" fmla="*/ 266364 h 2149102"/>
                <a:gd name="connsiteX3" fmla="*/ 672290 w 1676437"/>
                <a:gd name="connsiteY3" fmla="*/ 1218311 h 2149102"/>
                <a:gd name="connsiteX4" fmla="*/ 882685 w 1676437"/>
                <a:gd name="connsiteY4" fmla="*/ 1286657 h 2149102"/>
                <a:gd name="connsiteX5" fmla="*/ 1530715 w 1676437"/>
                <a:gd name="connsiteY5" fmla="*/ 1204160 h 2149102"/>
                <a:gd name="connsiteX6" fmla="*/ 1532119 w 1676437"/>
                <a:gd name="connsiteY6" fmla="*/ 1205302 h 2149102"/>
                <a:gd name="connsiteX7" fmla="*/ 1561514 w 1676437"/>
                <a:gd name="connsiteY7" fmla="*/ 1240881 h 2149102"/>
                <a:gd name="connsiteX8" fmla="*/ 1564275 w 1676437"/>
                <a:gd name="connsiteY8" fmla="*/ 1920319 h 2149102"/>
                <a:gd name="connsiteX9" fmla="*/ 774275 w 1676437"/>
                <a:gd name="connsiteY9" fmla="*/ 2036816 h 2149102"/>
                <a:gd name="connsiteX10" fmla="*/ 628398 w 1676437"/>
                <a:gd name="connsiteY10" fmla="*/ 1292369 h 2149102"/>
                <a:gd name="connsiteX11" fmla="*/ 97653 w 1676437"/>
                <a:gd name="connsiteY11" fmla="*/ 309675 h 2149102"/>
                <a:gd name="connsiteX12" fmla="*/ 110781 w 1676437"/>
                <a:gd name="connsiteY12" fmla="*/ 261972 h 2149102"/>
                <a:gd name="connsiteX13" fmla="*/ 0 w 1676437"/>
                <a:gd name="connsiteY13" fmla="*/ 286307 h 2149102"/>
                <a:gd name="connsiteX14" fmla="*/ 179163 w 1676437"/>
                <a:gd name="connsiteY14" fmla="*/ 0 h 214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76437" h="2149102">
                  <a:moveTo>
                    <a:pt x="179163" y="0"/>
                  </a:moveTo>
                  <a:cubicBezTo>
                    <a:pt x="179163" y="0"/>
                    <a:pt x="179163" y="0"/>
                    <a:pt x="224993" y="333833"/>
                  </a:cubicBezTo>
                  <a:cubicBezTo>
                    <a:pt x="224993" y="333833"/>
                    <a:pt x="224993" y="333833"/>
                    <a:pt x="130540" y="266364"/>
                  </a:cubicBezTo>
                  <a:cubicBezTo>
                    <a:pt x="57034" y="666613"/>
                    <a:pt x="287980" y="1048235"/>
                    <a:pt x="672290" y="1218311"/>
                  </a:cubicBezTo>
                  <a:cubicBezTo>
                    <a:pt x="673694" y="1219453"/>
                    <a:pt x="748584" y="1259336"/>
                    <a:pt x="882685" y="1286657"/>
                  </a:cubicBezTo>
                  <a:cubicBezTo>
                    <a:pt x="1114177" y="1334797"/>
                    <a:pt x="1342402" y="1300885"/>
                    <a:pt x="1530715" y="1204160"/>
                  </a:cubicBezTo>
                  <a:cubicBezTo>
                    <a:pt x="1530715" y="1204160"/>
                    <a:pt x="1530715" y="1204160"/>
                    <a:pt x="1532119" y="1205302"/>
                  </a:cubicBezTo>
                  <a:cubicBezTo>
                    <a:pt x="1543615" y="1216986"/>
                    <a:pt x="1552564" y="1228933"/>
                    <a:pt x="1561514" y="1240881"/>
                  </a:cubicBezTo>
                  <a:cubicBezTo>
                    <a:pt x="1710316" y="1436612"/>
                    <a:pt x="1718162" y="1713868"/>
                    <a:pt x="1564275" y="1920319"/>
                  </a:cubicBezTo>
                  <a:cubicBezTo>
                    <a:pt x="1377763" y="2172628"/>
                    <a:pt x="1023832" y="2223409"/>
                    <a:pt x="774275" y="2036816"/>
                  </a:cubicBezTo>
                  <a:cubicBezTo>
                    <a:pt x="538762" y="1861643"/>
                    <a:pt x="478693" y="1539583"/>
                    <a:pt x="628398" y="1292369"/>
                  </a:cubicBezTo>
                  <a:cubicBezTo>
                    <a:pt x="243304" y="1114650"/>
                    <a:pt x="12814" y="712383"/>
                    <a:pt x="97653" y="309675"/>
                  </a:cubicBezTo>
                  <a:cubicBezTo>
                    <a:pt x="103204" y="288503"/>
                    <a:pt x="105229" y="283144"/>
                    <a:pt x="110781" y="261972"/>
                  </a:cubicBezTo>
                  <a:cubicBezTo>
                    <a:pt x="110781" y="261972"/>
                    <a:pt x="110781" y="261972"/>
                    <a:pt x="0" y="286307"/>
                  </a:cubicBezTo>
                  <a:cubicBezTo>
                    <a:pt x="0" y="286307"/>
                    <a:pt x="0" y="286307"/>
                    <a:pt x="179163" y="0"/>
                  </a:cubicBezTo>
                  <a:close/>
                </a:path>
              </a:pathLst>
            </a:custGeom>
            <a:solidFill>
              <a:schemeClr val="accent1"/>
            </a:solidFill>
            <a:ln w="25400" cap="flat" cmpd="sng" algn="ctr">
              <a:noFill/>
              <a:prstDash val="solid"/>
            </a:ln>
            <a:effectLst/>
          </p:spPr>
          <p:txBody>
            <a:bodyPr anchor="ctr"/>
            <a:lstStyle/>
            <a:p>
              <a:pPr algn="ctr" defTabSz="1219078">
                <a:defRPr/>
              </a:pPr>
              <a:endParaRPr lang="zh-CN" altLang="en-US" sz="1900" kern="0">
                <a:solidFill>
                  <a:srgbClr val="FFFFFF"/>
                </a:solidFill>
                <a:latin typeface="微软雅黑"/>
                <a:ea typeface="微软雅黑"/>
              </a:endParaRPr>
            </a:p>
          </p:txBody>
        </p:sp>
        <p:sp>
          <p:nvSpPr>
            <p:cNvPr id="15" name="文本框 27"/>
            <p:cNvSpPr txBox="1">
              <a:spLocks noChangeArrowheads="1"/>
            </p:cNvSpPr>
            <p:nvPr/>
          </p:nvSpPr>
          <p:spPr bwMode="auto">
            <a:xfrm rot="2655997">
              <a:off x="3079452" y="3211065"/>
              <a:ext cx="97631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defTabSz="1219078">
                <a:spcBef>
                  <a:spcPct val="0"/>
                </a:spcBef>
                <a:buNone/>
                <a:defRPr/>
              </a:pPr>
              <a:r>
                <a:rPr lang="zh-CN" altLang="en-US" sz="2100" kern="0" dirty="0">
                  <a:solidFill>
                    <a:srgbClr val="FFFFFF"/>
                  </a:solidFill>
                  <a:latin typeface="微软雅黑"/>
                </a:rPr>
                <a:t>做不好</a:t>
              </a:r>
            </a:p>
          </p:txBody>
        </p:sp>
      </p:grpSp>
      <p:sp>
        <p:nvSpPr>
          <p:cNvPr id="16" name="矩形 15"/>
          <p:cNvSpPr/>
          <p:nvPr/>
        </p:nvSpPr>
        <p:spPr>
          <a:xfrm>
            <a:off x="8022944" y="1727118"/>
            <a:ext cx="2537552" cy="1539595"/>
          </a:xfrm>
          <a:prstGeom prst="rect">
            <a:avLst/>
          </a:prstGeom>
        </p:spPr>
        <p:txBody>
          <a:bodyPr lIns="121908" tIns="60954" rIns="121908" bIns="60954" anchor="ctr"/>
          <a:lstStyle/>
          <a:p>
            <a:pPr algn="just" defTabSz="1219078">
              <a:lnSpc>
                <a:spcPct val="120000"/>
              </a:lnSpc>
              <a:defRPr/>
            </a:pPr>
            <a:r>
              <a:rPr lang="zh-CN" altLang="en-US" sz="1600" kern="0" dirty="0">
                <a:solidFill>
                  <a:schemeClr val="tx1">
                    <a:lumMod val="50000"/>
                    <a:lumOff val="50000"/>
                  </a:schemeClr>
                </a:solidFill>
                <a:latin typeface="微软雅黑"/>
              </a:rPr>
              <a:t>单击此处添加段落文本，单击此处添加段落文本，单击此处添加段落文本。</a:t>
            </a:r>
          </a:p>
        </p:txBody>
      </p:sp>
      <p:sp>
        <p:nvSpPr>
          <p:cNvPr id="17" name="矩形 16"/>
          <p:cNvSpPr/>
          <p:nvPr/>
        </p:nvSpPr>
        <p:spPr>
          <a:xfrm>
            <a:off x="8022944" y="4129228"/>
            <a:ext cx="2537552" cy="1542325"/>
          </a:xfrm>
          <a:prstGeom prst="rect">
            <a:avLst/>
          </a:prstGeom>
        </p:spPr>
        <p:txBody>
          <a:bodyPr lIns="121908" tIns="60954" rIns="121908" bIns="60954" anchor="ctr"/>
          <a:lstStyle/>
          <a:p>
            <a:pPr algn="just" defTabSz="1219078">
              <a:lnSpc>
                <a:spcPct val="120000"/>
              </a:lnSpc>
              <a:defRPr/>
            </a:pPr>
            <a:r>
              <a:rPr lang="zh-CN" altLang="en-US" sz="1600" kern="0" dirty="0">
                <a:solidFill>
                  <a:schemeClr val="tx1">
                    <a:lumMod val="50000"/>
                    <a:lumOff val="50000"/>
                  </a:schemeClr>
                </a:solidFill>
                <a:latin typeface="微软雅黑"/>
              </a:rPr>
              <a:t>单击此处添加段落文本，单击此处添加段落文本，单击此处添加段落文本。</a:t>
            </a:r>
          </a:p>
        </p:txBody>
      </p:sp>
      <p:sp>
        <p:nvSpPr>
          <p:cNvPr id="18" name="矩形 17"/>
          <p:cNvSpPr/>
          <p:nvPr/>
        </p:nvSpPr>
        <p:spPr>
          <a:xfrm>
            <a:off x="1883293" y="1699991"/>
            <a:ext cx="2537554" cy="1593848"/>
          </a:xfrm>
          <a:prstGeom prst="rect">
            <a:avLst/>
          </a:prstGeom>
        </p:spPr>
        <p:txBody>
          <a:bodyPr lIns="121908" tIns="60954" rIns="121908" bIns="60954" anchor="ctr"/>
          <a:lstStyle/>
          <a:p>
            <a:pPr algn="just" defTabSz="1219078">
              <a:lnSpc>
                <a:spcPct val="120000"/>
              </a:lnSpc>
              <a:defRPr/>
            </a:pPr>
            <a:r>
              <a:rPr lang="zh-CN" altLang="en-US" sz="1600" kern="0" dirty="0">
                <a:solidFill>
                  <a:schemeClr val="tx1">
                    <a:lumMod val="50000"/>
                    <a:lumOff val="50000"/>
                  </a:schemeClr>
                </a:solidFill>
                <a:latin typeface="微软雅黑"/>
              </a:rPr>
              <a:t>单击此处添加段落文本，单击此处添加段落文本，单击此处添加段落文本。</a:t>
            </a:r>
          </a:p>
        </p:txBody>
      </p:sp>
      <p:sp>
        <p:nvSpPr>
          <p:cNvPr id="19" name="矩形 18"/>
          <p:cNvSpPr/>
          <p:nvPr/>
        </p:nvSpPr>
        <p:spPr>
          <a:xfrm>
            <a:off x="1883293" y="4129228"/>
            <a:ext cx="2537554" cy="1542325"/>
          </a:xfrm>
          <a:prstGeom prst="rect">
            <a:avLst/>
          </a:prstGeom>
        </p:spPr>
        <p:txBody>
          <a:bodyPr lIns="121908" tIns="60954" rIns="121908" bIns="60954" anchor="ctr"/>
          <a:lstStyle/>
          <a:p>
            <a:pPr algn="just" defTabSz="1219078">
              <a:lnSpc>
                <a:spcPct val="120000"/>
              </a:lnSpc>
              <a:defRPr/>
            </a:pPr>
            <a:r>
              <a:rPr lang="zh-CN" altLang="en-US" sz="1600" kern="0" dirty="0">
                <a:solidFill>
                  <a:schemeClr val="tx1">
                    <a:lumMod val="50000"/>
                    <a:lumOff val="50000"/>
                  </a:schemeClr>
                </a:solidFill>
                <a:latin typeface="微软雅黑"/>
              </a:rPr>
              <a:t>单击此处添加段落文本，单击此处添加段落文本，单击此处添加段落文本。</a:t>
            </a: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165607289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style.rotation</p:attrName>
                                        </p:attrNameLst>
                                      </p:cBhvr>
                                      <p:tavLst>
                                        <p:tav tm="0">
                                          <p:val>
                                            <p:fltVal val="720"/>
                                          </p:val>
                                        </p:tav>
                                        <p:tav tm="100000">
                                          <p:val>
                                            <p:fltVal val="0"/>
                                          </p:val>
                                        </p:tav>
                                      </p:tavLst>
                                    </p:anim>
                                    <p:anim calcmode="lin" valueType="num">
                                      <p:cBhvr>
                                        <p:cTn id="9" dur="500" fill="hold"/>
                                        <p:tgtEl>
                                          <p:spTgt spid="4"/>
                                        </p:tgtEl>
                                        <p:attrNameLst>
                                          <p:attrName>ppt_h</p:attrName>
                                        </p:attrNameLst>
                                      </p:cBhvr>
                                      <p:tavLst>
                                        <p:tav tm="0">
                                          <p:val>
                                            <p:fltVal val="0"/>
                                          </p:val>
                                        </p:tav>
                                        <p:tav tm="100000">
                                          <p:val>
                                            <p:strVal val="#ppt_h"/>
                                          </p:val>
                                        </p:tav>
                                      </p:tavLst>
                                    </p:anim>
                                    <p:anim calcmode="lin" valueType="num">
                                      <p:cBhvr>
                                        <p:cTn id="10" dur="500" fill="hold"/>
                                        <p:tgtEl>
                                          <p:spTgt spid="4"/>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anim calcmode="lin" valueType="num">
                                      <p:cBhvr>
                                        <p:cTn id="14" dur="500" fill="hold"/>
                                        <p:tgtEl>
                                          <p:spTgt spid="10"/>
                                        </p:tgtEl>
                                        <p:attrNameLst>
                                          <p:attrName>style.rotation</p:attrName>
                                        </p:attrNameLst>
                                      </p:cBhvr>
                                      <p:tavLst>
                                        <p:tav tm="0">
                                          <p:val>
                                            <p:fltVal val="720"/>
                                          </p:val>
                                        </p:tav>
                                        <p:tav tm="100000">
                                          <p:val>
                                            <p:fltVal val="0"/>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 calcmode="lin" valueType="num">
                                      <p:cBhvr>
                                        <p:cTn id="16" dur="500" fill="hold"/>
                                        <p:tgtEl>
                                          <p:spTgt spid="10"/>
                                        </p:tgtEl>
                                        <p:attrNameLst>
                                          <p:attrName>ppt_w</p:attrName>
                                        </p:attrNameLst>
                                      </p:cBhvr>
                                      <p:tavLst>
                                        <p:tav tm="0">
                                          <p:val>
                                            <p:fltVal val="0"/>
                                          </p:val>
                                        </p:tav>
                                        <p:tav tm="100000">
                                          <p:val>
                                            <p:strVal val="#ppt_w"/>
                                          </p:val>
                                        </p:tav>
                                      </p:tavLst>
                                    </p:anim>
                                  </p:childTnLst>
                                </p:cTn>
                              </p:par>
                              <p:par>
                                <p:cTn id="17" presetID="35"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style.rotation</p:attrName>
                                        </p:attrNameLst>
                                      </p:cBhvr>
                                      <p:tavLst>
                                        <p:tav tm="0">
                                          <p:val>
                                            <p:fltVal val="720"/>
                                          </p:val>
                                        </p:tav>
                                        <p:tav tm="100000">
                                          <p:val>
                                            <p:fltVal val="0"/>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 calcmode="lin" valueType="num">
                                      <p:cBhvr>
                                        <p:cTn id="22" dur="500" fill="hold"/>
                                        <p:tgtEl>
                                          <p:spTgt spid="7"/>
                                        </p:tgtEl>
                                        <p:attrNameLst>
                                          <p:attrName>ppt_w</p:attrName>
                                        </p:attrNameLst>
                                      </p:cBhvr>
                                      <p:tavLst>
                                        <p:tav tm="0">
                                          <p:val>
                                            <p:fltVal val="0"/>
                                          </p:val>
                                        </p:tav>
                                        <p:tav tm="100000">
                                          <p:val>
                                            <p:strVal val="#ppt_w"/>
                                          </p:val>
                                        </p:tav>
                                      </p:tavLst>
                                    </p:anim>
                                  </p:childTnLst>
                                </p:cTn>
                              </p:par>
                              <p:par>
                                <p:cTn id="23" presetID="35"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anim calcmode="lin" valueType="num">
                                      <p:cBhvr>
                                        <p:cTn id="26" dur="500" fill="hold"/>
                                        <p:tgtEl>
                                          <p:spTgt spid="13"/>
                                        </p:tgtEl>
                                        <p:attrNameLst>
                                          <p:attrName>style.rotation</p:attrName>
                                        </p:attrNameLst>
                                      </p:cBhvr>
                                      <p:tavLst>
                                        <p:tav tm="0">
                                          <p:val>
                                            <p:fltVal val="720"/>
                                          </p:val>
                                        </p:tav>
                                        <p:tav tm="100000">
                                          <p:val>
                                            <p:fltVal val="0"/>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 calcmode="lin" valueType="num">
                                      <p:cBhvr>
                                        <p:cTn id="28" dur="500" fill="hold"/>
                                        <p:tgtEl>
                                          <p:spTgt spid="13"/>
                                        </p:tgtEl>
                                        <p:attrNameLst>
                                          <p:attrName>ppt_w</p:attrName>
                                        </p:attrNameLst>
                                      </p:cBhvr>
                                      <p:tavLst>
                                        <p:tav tm="0">
                                          <p:val>
                                            <p:fltVal val="0"/>
                                          </p:val>
                                        </p:tav>
                                        <p:tav tm="100000">
                                          <p:val>
                                            <p:strVal val="#ppt_w"/>
                                          </p:val>
                                        </p:tav>
                                      </p:tavLst>
                                    </p:anim>
                                  </p:childTnLst>
                                </p:cTn>
                              </p:par>
                              <p:par>
                                <p:cTn id="29" presetID="53" presetClass="entr" presetSubtype="16" fill="hold" grpId="0" nodeType="withEffect">
                                  <p:stCondLst>
                                    <p:cond delay="30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childTnLst>
                          </p:cTn>
                        </p:par>
                        <p:par>
                          <p:cTn id="34" fill="hold">
                            <p:stCondLst>
                              <p:cond delay="800"/>
                            </p:stCondLst>
                            <p:childTnLst>
                              <p:par>
                                <p:cTn id="35" presetID="2"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0-#ppt_w/2"/>
                                          </p:val>
                                        </p:tav>
                                        <p:tav tm="100000">
                                          <p:val>
                                            <p:strVal val="#ppt_x"/>
                                          </p:val>
                                        </p:tav>
                                      </p:tavLst>
                                    </p:anim>
                                    <p:anim calcmode="lin" valueType="num">
                                      <p:cBhvr additive="base">
                                        <p:cTn id="38" dur="500" fill="hold"/>
                                        <p:tgtEl>
                                          <p:spTgt spid="18"/>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1+#ppt_w/2"/>
                                          </p:val>
                                        </p:tav>
                                        <p:tav tm="100000">
                                          <p:val>
                                            <p:strVal val="#ppt_x"/>
                                          </p:val>
                                        </p:tav>
                                      </p:tavLst>
                                    </p:anim>
                                    <p:anim calcmode="lin" valueType="num">
                                      <p:cBhvr additive="base">
                                        <p:cTn id="42" dur="500" fill="hold"/>
                                        <p:tgtEl>
                                          <p:spTgt spid="16"/>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30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0-#ppt_w/2"/>
                                          </p:val>
                                        </p:tav>
                                        <p:tav tm="100000">
                                          <p:val>
                                            <p:strVal val="#ppt_x"/>
                                          </p:val>
                                        </p:tav>
                                      </p:tavLst>
                                    </p:anim>
                                    <p:anim calcmode="lin" valueType="num">
                                      <p:cBhvr additive="base">
                                        <p:cTn id="46" dur="500" fill="hold"/>
                                        <p:tgtEl>
                                          <p:spTgt spid="19"/>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30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fill="hold"/>
                                        <p:tgtEl>
                                          <p:spTgt spid="17"/>
                                        </p:tgtEl>
                                        <p:attrNameLst>
                                          <p:attrName>ppt_x</p:attrName>
                                        </p:attrNameLst>
                                      </p:cBhvr>
                                      <p:tavLst>
                                        <p:tav tm="0">
                                          <p:val>
                                            <p:strVal val="1+#ppt_w/2"/>
                                          </p:val>
                                        </p:tav>
                                        <p:tav tm="100000">
                                          <p:val>
                                            <p:strVal val="#ppt_x"/>
                                          </p:val>
                                        </p:tav>
                                      </p:tavLst>
                                    </p:anim>
                                    <p:anim calcmode="lin" valueType="num">
                                      <p:cBhvr additive="base">
                                        <p:cTn id="50"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p:bldP spid="17" grpId="0"/>
      <p:bldP spid="18" grpId="0"/>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6"/>
          <p:cNvSpPr>
            <a:spLocks noChangeArrowheads="1"/>
          </p:cNvSpPr>
          <p:nvPr/>
        </p:nvSpPr>
        <p:spPr bwMode="auto">
          <a:xfrm>
            <a:off x="1347217" y="2132856"/>
            <a:ext cx="1419148" cy="1421314"/>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endParaRPr lang="zh-CN" altLang="en-US"/>
          </a:p>
        </p:txBody>
      </p:sp>
      <p:sp>
        <p:nvSpPr>
          <p:cNvPr id="3" name="Oval 7"/>
          <p:cNvSpPr>
            <a:spLocks noChangeArrowheads="1"/>
          </p:cNvSpPr>
          <p:nvPr/>
        </p:nvSpPr>
        <p:spPr bwMode="auto">
          <a:xfrm>
            <a:off x="3695961" y="2487806"/>
            <a:ext cx="710332" cy="710405"/>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4" name="Oval 8"/>
          <p:cNvSpPr>
            <a:spLocks noChangeArrowheads="1"/>
          </p:cNvSpPr>
          <p:nvPr/>
        </p:nvSpPr>
        <p:spPr bwMode="auto">
          <a:xfrm>
            <a:off x="5335885" y="2132856"/>
            <a:ext cx="1418643" cy="1421314"/>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endParaRPr lang="zh-CN" altLang="en-US"/>
          </a:p>
        </p:txBody>
      </p:sp>
      <p:sp>
        <p:nvSpPr>
          <p:cNvPr id="5" name="Oval 9"/>
          <p:cNvSpPr>
            <a:spLocks noChangeArrowheads="1"/>
          </p:cNvSpPr>
          <p:nvPr/>
        </p:nvSpPr>
        <p:spPr bwMode="auto">
          <a:xfrm>
            <a:off x="7685639" y="2487806"/>
            <a:ext cx="708816" cy="710405"/>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endParaRPr lang="zh-CN" altLang="en-US"/>
          </a:p>
        </p:txBody>
      </p:sp>
      <p:sp>
        <p:nvSpPr>
          <p:cNvPr id="6" name="Oval 10"/>
          <p:cNvSpPr>
            <a:spLocks noChangeArrowheads="1"/>
          </p:cNvSpPr>
          <p:nvPr/>
        </p:nvSpPr>
        <p:spPr bwMode="auto">
          <a:xfrm>
            <a:off x="9325568" y="2132856"/>
            <a:ext cx="1419148" cy="1421314"/>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7" name="Oval 11"/>
          <p:cNvSpPr>
            <a:spLocks noChangeArrowheads="1"/>
          </p:cNvSpPr>
          <p:nvPr/>
        </p:nvSpPr>
        <p:spPr bwMode="auto">
          <a:xfrm>
            <a:off x="3162454" y="2773989"/>
            <a:ext cx="137419" cy="138542"/>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endParaRPr lang="zh-CN" altLang="en-US"/>
          </a:p>
        </p:txBody>
      </p:sp>
      <p:sp>
        <p:nvSpPr>
          <p:cNvPr id="8" name="Oval 12"/>
          <p:cNvSpPr>
            <a:spLocks noChangeArrowheads="1"/>
          </p:cNvSpPr>
          <p:nvPr/>
        </p:nvSpPr>
        <p:spPr bwMode="auto">
          <a:xfrm>
            <a:off x="4802380" y="2773989"/>
            <a:ext cx="136914" cy="138542"/>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9" name="Oval 13"/>
          <p:cNvSpPr>
            <a:spLocks noChangeArrowheads="1"/>
          </p:cNvSpPr>
          <p:nvPr/>
        </p:nvSpPr>
        <p:spPr bwMode="auto">
          <a:xfrm>
            <a:off x="7151124" y="2773989"/>
            <a:ext cx="138429" cy="138542"/>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0" name="Oval 14"/>
          <p:cNvSpPr>
            <a:spLocks noChangeArrowheads="1"/>
          </p:cNvSpPr>
          <p:nvPr/>
        </p:nvSpPr>
        <p:spPr bwMode="auto">
          <a:xfrm>
            <a:off x="8790546" y="2773989"/>
            <a:ext cx="138935" cy="138542"/>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1" name="Line 15"/>
          <p:cNvSpPr>
            <a:spLocks noChangeShapeType="1"/>
          </p:cNvSpPr>
          <p:nvPr/>
        </p:nvSpPr>
        <p:spPr bwMode="auto">
          <a:xfrm>
            <a:off x="2056031" y="3654287"/>
            <a:ext cx="0" cy="502087"/>
          </a:xfrm>
          <a:prstGeom prst="line">
            <a:avLst/>
          </a:prstGeom>
          <a:noFill/>
          <a:ln w="4"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840" tIns="45920" rIns="91840" bIns="45920" numCol="1" anchor="t" anchorCtr="0" compatLnSpc="1">
            <a:prstTxWarp prst="textNoShape">
              <a:avLst/>
            </a:prstTxWarp>
          </a:bodyPr>
          <a:lstStyle/>
          <a:p>
            <a:endParaRPr lang="zh-CN" altLang="en-US"/>
          </a:p>
        </p:txBody>
      </p:sp>
      <p:sp>
        <p:nvSpPr>
          <p:cNvPr id="12" name="Line 16"/>
          <p:cNvSpPr>
            <a:spLocks noChangeShapeType="1"/>
          </p:cNvSpPr>
          <p:nvPr/>
        </p:nvSpPr>
        <p:spPr bwMode="auto">
          <a:xfrm>
            <a:off x="4051630" y="3278102"/>
            <a:ext cx="0" cy="306915"/>
          </a:xfrm>
          <a:prstGeom prst="line">
            <a:avLst/>
          </a:prstGeom>
          <a:noFill/>
          <a:ln w="4"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840" tIns="45920" rIns="91840" bIns="45920" numCol="1" anchor="t" anchorCtr="0" compatLnSpc="1">
            <a:prstTxWarp prst="textNoShape">
              <a:avLst/>
            </a:prstTxWarp>
          </a:bodyPr>
          <a:lstStyle/>
          <a:p>
            <a:endParaRPr lang="zh-CN" altLang="en-US"/>
          </a:p>
        </p:txBody>
      </p:sp>
      <p:sp>
        <p:nvSpPr>
          <p:cNvPr id="13" name="Line 17"/>
          <p:cNvSpPr>
            <a:spLocks noChangeShapeType="1"/>
          </p:cNvSpPr>
          <p:nvPr/>
        </p:nvSpPr>
        <p:spPr bwMode="auto">
          <a:xfrm>
            <a:off x="6045711" y="3654287"/>
            <a:ext cx="0" cy="502087"/>
          </a:xfrm>
          <a:prstGeom prst="line">
            <a:avLst/>
          </a:prstGeom>
          <a:noFill/>
          <a:ln w="4"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840" tIns="45920" rIns="91840" bIns="45920" numCol="1" anchor="t" anchorCtr="0" compatLnSpc="1">
            <a:prstTxWarp prst="textNoShape">
              <a:avLst/>
            </a:prstTxWarp>
          </a:bodyPr>
          <a:lstStyle/>
          <a:p>
            <a:endParaRPr lang="zh-CN" altLang="en-US"/>
          </a:p>
        </p:txBody>
      </p:sp>
      <p:sp>
        <p:nvSpPr>
          <p:cNvPr id="14" name="Line 18"/>
          <p:cNvSpPr>
            <a:spLocks noChangeShapeType="1"/>
          </p:cNvSpPr>
          <p:nvPr/>
        </p:nvSpPr>
        <p:spPr bwMode="auto">
          <a:xfrm>
            <a:off x="8040300" y="3278102"/>
            <a:ext cx="0" cy="306915"/>
          </a:xfrm>
          <a:prstGeom prst="line">
            <a:avLst/>
          </a:prstGeom>
          <a:noFill/>
          <a:ln w="4"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840" tIns="45920" rIns="91840" bIns="45920" numCol="1" anchor="t" anchorCtr="0" compatLnSpc="1">
            <a:prstTxWarp prst="textNoShape">
              <a:avLst/>
            </a:prstTxWarp>
          </a:bodyPr>
          <a:lstStyle/>
          <a:p>
            <a:endParaRPr lang="zh-CN" altLang="en-US"/>
          </a:p>
        </p:txBody>
      </p:sp>
      <p:sp>
        <p:nvSpPr>
          <p:cNvPr id="15" name="Line 19"/>
          <p:cNvSpPr>
            <a:spLocks noChangeShapeType="1"/>
          </p:cNvSpPr>
          <p:nvPr/>
        </p:nvSpPr>
        <p:spPr bwMode="auto">
          <a:xfrm>
            <a:off x="10034382" y="3654287"/>
            <a:ext cx="0" cy="502087"/>
          </a:xfrm>
          <a:prstGeom prst="line">
            <a:avLst/>
          </a:prstGeom>
          <a:noFill/>
          <a:ln w="4"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840" tIns="45920" rIns="91840" bIns="45920" numCol="1" anchor="t" anchorCtr="0" compatLnSpc="1">
            <a:prstTxWarp prst="textNoShape">
              <a:avLst/>
            </a:prstTxWarp>
          </a:bodyPr>
          <a:lstStyle/>
          <a:p>
            <a:endParaRPr lang="zh-CN" altLang="en-US"/>
          </a:p>
        </p:txBody>
      </p:sp>
      <p:sp>
        <p:nvSpPr>
          <p:cNvPr id="16" name="Freeform 24"/>
          <p:cNvSpPr>
            <a:spLocks noEditPoints="1"/>
          </p:cNvSpPr>
          <p:nvPr/>
        </p:nvSpPr>
        <p:spPr bwMode="auto">
          <a:xfrm>
            <a:off x="3856124" y="2647850"/>
            <a:ext cx="390003" cy="390321"/>
          </a:xfrm>
          <a:custGeom>
            <a:avLst/>
            <a:gdLst>
              <a:gd name="T0" fmla="*/ 919 w 1838"/>
              <a:gd name="T1" fmla="*/ 0 h 1838"/>
              <a:gd name="T2" fmla="*/ 0 w 1838"/>
              <a:gd name="T3" fmla="*/ 919 h 1838"/>
              <a:gd name="T4" fmla="*/ 919 w 1838"/>
              <a:gd name="T5" fmla="*/ 1838 h 1838"/>
              <a:gd name="T6" fmla="*/ 1838 w 1838"/>
              <a:gd name="T7" fmla="*/ 919 h 1838"/>
              <a:gd name="T8" fmla="*/ 919 w 1838"/>
              <a:gd name="T9" fmla="*/ 0 h 1838"/>
              <a:gd name="T10" fmla="*/ 919 w 1838"/>
              <a:gd name="T11" fmla="*/ 1608 h 1838"/>
              <a:gd name="T12" fmla="*/ 919 w 1838"/>
              <a:gd name="T13" fmla="*/ 1608 h 1838"/>
              <a:gd name="T14" fmla="*/ 230 w 1838"/>
              <a:gd name="T15" fmla="*/ 919 h 1838"/>
              <a:gd name="T16" fmla="*/ 919 w 1838"/>
              <a:gd name="T17" fmla="*/ 230 h 1838"/>
              <a:gd name="T18" fmla="*/ 1608 w 1838"/>
              <a:gd name="T19" fmla="*/ 919 h 1838"/>
              <a:gd name="T20" fmla="*/ 919 w 1838"/>
              <a:gd name="T21" fmla="*/ 1608 h 1838"/>
              <a:gd name="T22" fmla="*/ 1493 w 1838"/>
              <a:gd name="T23" fmla="*/ 919 h 1838"/>
              <a:gd name="T24" fmla="*/ 1493 w 1838"/>
              <a:gd name="T25" fmla="*/ 919 h 1838"/>
              <a:gd name="T26" fmla="*/ 1378 w 1838"/>
              <a:gd name="T27" fmla="*/ 1034 h 1838"/>
              <a:gd name="T28" fmla="*/ 919 w 1838"/>
              <a:gd name="T29" fmla="*/ 1034 h 1838"/>
              <a:gd name="T30" fmla="*/ 804 w 1838"/>
              <a:gd name="T31" fmla="*/ 919 h 1838"/>
              <a:gd name="T32" fmla="*/ 804 w 1838"/>
              <a:gd name="T33" fmla="*/ 460 h 1838"/>
              <a:gd name="T34" fmla="*/ 919 w 1838"/>
              <a:gd name="T35" fmla="*/ 345 h 1838"/>
              <a:gd name="T36" fmla="*/ 1034 w 1838"/>
              <a:gd name="T37" fmla="*/ 460 h 1838"/>
              <a:gd name="T38" fmla="*/ 1034 w 1838"/>
              <a:gd name="T39" fmla="*/ 804 h 1838"/>
              <a:gd name="T40" fmla="*/ 1378 w 1838"/>
              <a:gd name="T41" fmla="*/ 804 h 1838"/>
              <a:gd name="T42" fmla="*/ 1493 w 1838"/>
              <a:gd name="T43" fmla="*/ 919 h 1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38" h="1838">
                <a:moveTo>
                  <a:pt x="919" y="0"/>
                </a:moveTo>
                <a:cubicBezTo>
                  <a:pt x="411" y="0"/>
                  <a:pt x="0" y="412"/>
                  <a:pt x="0" y="919"/>
                </a:cubicBezTo>
                <a:cubicBezTo>
                  <a:pt x="0" y="1427"/>
                  <a:pt x="411" y="1838"/>
                  <a:pt x="919" y="1838"/>
                </a:cubicBezTo>
                <a:cubicBezTo>
                  <a:pt x="1426" y="1838"/>
                  <a:pt x="1838" y="1427"/>
                  <a:pt x="1838" y="919"/>
                </a:cubicBezTo>
                <a:cubicBezTo>
                  <a:pt x="1838" y="412"/>
                  <a:pt x="1426" y="0"/>
                  <a:pt x="919" y="0"/>
                </a:cubicBezTo>
                <a:close/>
                <a:moveTo>
                  <a:pt x="919" y="1608"/>
                </a:moveTo>
                <a:cubicBezTo>
                  <a:pt x="919" y="1608"/>
                  <a:pt x="919" y="1608"/>
                  <a:pt x="919" y="1608"/>
                </a:cubicBezTo>
                <a:cubicBezTo>
                  <a:pt x="539" y="1608"/>
                  <a:pt x="230" y="1299"/>
                  <a:pt x="230" y="919"/>
                </a:cubicBezTo>
                <a:cubicBezTo>
                  <a:pt x="230" y="539"/>
                  <a:pt x="539" y="230"/>
                  <a:pt x="919" y="230"/>
                </a:cubicBezTo>
                <a:cubicBezTo>
                  <a:pt x="1299" y="230"/>
                  <a:pt x="1608" y="539"/>
                  <a:pt x="1608" y="919"/>
                </a:cubicBezTo>
                <a:cubicBezTo>
                  <a:pt x="1608" y="1299"/>
                  <a:pt x="1299" y="1608"/>
                  <a:pt x="919" y="1608"/>
                </a:cubicBezTo>
                <a:close/>
                <a:moveTo>
                  <a:pt x="1493" y="919"/>
                </a:moveTo>
                <a:cubicBezTo>
                  <a:pt x="1493" y="919"/>
                  <a:pt x="1493" y="919"/>
                  <a:pt x="1493" y="919"/>
                </a:cubicBezTo>
                <a:cubicBezTo>
                  <a:pt x="1493" y="983"/>
                  <a:pt x="1442" y="1034"/>
                  <a:pt x="1378" y="1034"/>
                </a:cubicBezTo>
                <a:cubicBezTo>
                  <a:pt x="919" y="1034"/>
                  <a:pt x="919" y="1034"/>
                  <a:pt x="919" y="1034"/>
                </a:cubicBezTo>
                <a:cubicBezTo>
                  <a:pt x="856" y="1034"/>
                  <a:pt x="804" y="983"/>
                  <a:pt x="804" y="919"/>
                </a:cubicBezTo>
                <a:cubicBezTo>
                  <a:pt x="804" y="460"/>
                  <a:pt x="804" y="460"/>
                  <a:pt x="804" y="460"/>
                </a:cubicBezTo>
                <a:cubicBezTo>
                  <a:pt x="804" y="396"/>
                  <a:pt x="856" y="345"/>
                  <a:pt x="919" y="345"/>
                </a:cubicBezTo>
                <a:cubicBezTo>
                  <a:pt x="982" y="345"/>
                  <a:pt x="1034" y="396"/>
                  <a:pt x="1034" y="460"/>
                </a:cubicBezTo>
                <a:cubicBezTo>
                  <a:pt x="1034" y="804"/>
                  <a:pt x="1034" y="804"/>
                  <a:pt x="1034" y="804"/>
                </a:cubicBezTo>
                <a:cubicBezTo>
                  <a:pt x="1378" y="804"/>
                  <a:pt x="1378" y="804"/>
                  <a:pt x="1378" y="804"/>
                </a:cubicBezTo>
                <a:cubicBezTo>
                  <a:pt x="1442" y="804"/>
                  <a:pt x="1493" y="856"/>
                  <a:pt x="1493" y="9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840" tIns="45920" rIns="91840" bIns="45920" numCol="1" anchor="t" anchorCtr="0" compatLnSpc="1">
            <a:prstTxWarp prst="textNoShape">
              <a:avLst/>
            </a:prstTxWarp>
          </a:bodyPr>
          <a:lstStyle/>
          <a:p>
            <a:endParaRPr lang="zh-CN" altLang="en-US"/>
          </a:p>
        </p:txBody>
      </p:sp>
      <p:sp>
        <p:nvSpPr>
          <p:cNvPr id="17" name="Freeform 25"/>
          <p:cNvSpPr>
            <a:spLocks/>
          </p:cNvSpPr>
          <p:nvPr/>
        </p:nvSpPr>
        <p:spPr bwMode="auto">
          <a:xfrm>
            <a:off x="1829120" y="2432616"/>
            <a:ext cx="455343" cy="821799"/>
          </a:xfrm>
          <a:custGeom>
            <a:avLst/>
            <a:gdLst>
              <a:gd name="T0" fmla="*/ 604 w 637"/>
              <a:gd name="T1" fmla="*/ 610 h 1149"/>
              <a:gd name="T2" fmla="*/ 604 w 637"/>
              <a:gd name="T3" fmla="*/ 610 h 1149"/>
              <a:gd name="T4" fmla="*/ 637 w 637"/>
              <a:gd name="T5" fmla="*/ 739 h 1149"/>
              <a:gd name="T6" fmla="*/ 569 w 637"/>
              <a:gd name="T7" fmla="*/ 929 h 1149"/>
              <a:gd name="T8" fmla="*/ 373 w 637"/>
              <a:gd name="T9" fmla="*/ 1019 h 1149"/>
              <a:gd name="T10" fmla="*/ 373 w 637"/>
              <a:gd name="T11" fmla="*/ 1149 h 1149"/>
              <a:gd name="T12" fmla="*/ 264 w 637"/>
              <a:gd name="T13" fmla="*/ 1149 h 1149"/>
              <a:gd name="T14" fmla="*/ 264 w 637"/>
              <a:gd name="T15" fmla="*/ 1019 h 1149"/>
              <a:gd name="T16" fmla="*/ 0 w 637"/>
              <a:gd name="T17" fmla="*/ 771 h 1149"/>
              <a:gd name="T18" fmla="*/ 168 w 637"/>
              <a:gd name="T19" fmla="*/ 728 h 1149"/>
              <a:gd name="T20" fmla="*/ 323 w 637"/>
              <a:gd name="T21" fmla="*/ 870 h 1149"/>
              <a:gd name="T22" fmla="*/ 413 w 637"/>
              <a:gd name="T23" fmla="*/ 839 h 1149"/>
              <a:gd name="T24" fmla="*/ 442 w 637"/>
              <a:gd name="T25" fmla="*/ 766 h 1149"/>
              <a:gd name="T26" fmla="*/ 413 w 637"/>
              <a:gd name="T27" fmla="*/ 698 h 1149"/>
              <a:gd name="T28" fmla="*/ 284 w 637"/>
              <a:gd name="T29" fmla="*/ 640 h 1149"/>
              <a:gd name="T30" fmla="*/ 144 w 637"/>
              <a:gd name="T31" fmla="*/ 578 h 1149"/>
              <a:gd name="T32" fmla="*/ 62 w 637"/>
              <a:gd name="T33" fmla="*/ 493 h 1149"/>
              <a:gd name="T34" fmla="*/ 31 w 637"/>
              <a:gd name="T35" fmla="*/ 366 h 1149"/>
              <a:gd name="T36" fmla="*/ 87 w 637"/>
              <a:gd name="T37" fmla="*/ 194 h 1149"/>
              <a:gd name="T38" fmla="*/ 264 w 637"/>
              <a:gd name="T39" fmla="*/ 101 h 1149"/>
              <a:gd name="T40" fmla="*/ 264 w 637"/>
              <a:gd name="T41" fmla="*/ 0 h 1149"/>
              <a:gd name="T42" fmla="*/ 373 w 637"/>
              <a:gd name="T43" fmla="*/ 0 h 1149"/>
              <a:gd name="T44" fmla="*/ 373 w 637"/>
              <a:gd name="T45" fmla="*/ 101 h 1149"/>
              <a:gd name="T46" fmla="*/ 609 w 637"/>
              <a:gd name="T47" fmla="*/ 307 h 1149"/>
              <a:gd name="T48" fmla="*/ 459 w 637"/>
              <a:gd name="T49" fmla="*/ 369 h 1149"/>
              <a:gd name="T50" fmla="*/ 323 w 637"/>
              <a:gd name="T51" fmla="*/ 242 h 1149"/>
              <a:gd name="T52" fmla="*/ 250 w 637"/>
              <a:gd name="T53" fmla="*/ 270 h 1149"/>
              <a:gd name="T54" fmla="*/ 222 w 637"/>
              <a:gd name="T55" fmla="*/ 339 h 1149"/>
              <a:gd name="T56" fmla="*/ 249 w 637"/>
              <a:gd name="T57" fmla="*/ 402 h 1149"/>
              <a:gd name="T58" fmla="*/ 364 w 637"/>
              <a:gd name="T59" fmla="*/ 456 h 1149"/>
              <a:gd name="T60" fmla="*/ 516 w 637"/>
              <a:gd name="T61" fmla="*/ 523 h 1149"/>
              <a:gd name="T62" fmla="*/ 604 w 637"/>
              <a:gd name="T63" fmla="*/ 610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7" h="1149">
                <a:moveTo>
                  <a:pt x="604" y="610"/>
                </a:moveTo>
                <a:cubicBezTo>
                  <a:pt x="604" y="610"/>
                  <a:pt x="604" y="610"/>
                  <a:pt x="604" y="610"/>
                </a:cubicBezTo>
                <a:cubicBezTo>
                  <a:pt x="626" y="647"/>
                  <a:pt x="637" y="690"/>
                  <a:pt x="637" y="739"/>
                </a:cubicBezTo>
                <a:cubicBezTo>
                  <a:pt x="637" y="815"/>
                  <a:pt x="614" y="879"/>
                  <a:pt x="569" y="929"/>
                </a:cubicBezTo>
                <a:cubicBezTo>
                  <a:pt x="523" y="980"/>
                  <a:pt x="458" y="1010"/>
                  <a:pt x="373" y="1019"/>
                </a:cubicBezTo>
                <a:cubicBezTo>
                  <a:pt x="373" y="1149"/>
                  <a:pt x="373" y="1149"/>
                  <a:pt x="373" y="1149"/>
                </a:cubicBezTo>
                <a:cubicBezTo>
                  <a:pt x="264" y="1149"/>
                  <a:pt x="264" y="1149"/>
                  <a:pt x="264" y="1149"/>
                </a:cubicBezTo>
                <a:cubicBezTo>
                  <a:pt x="264" y="1019"/>
                  <a:pt x="264" y="1019"/>
                  <a:pt x="264" y="1019"/>
                </a:cubicBezTo>
                <a:cubicBezTo>
                  <a:pt x="122" y="1005"/>
                  <a:pt x="34" y="922"/>
                  <a:pt x="0" y="771"/>
                </a:cubicBezTo>
                <a:cubicBezTo>
                  <a:pt x="168" y="728"/>
                  <a:pt x="168" y="728"/>
                  <a:pt x="168" y="728"/>
                </a:cubicBezTo>
                <a:cubicBezTo>
                  <a:pt x="184" y="822"/>
                  <a:pt x="235" y="870"/>
                  <a:pt x="323" y="870"/>
                </a:cubicBezTo>
                <a:cubicBezTo>
                  <a:pt x="364" y="870"/>
                  <a:pt x="394" y="860"/>
                  <a:pt x="413" y="839"/>
                </a:cubicBezTo>
                <a:cubicBezTo>
                  <a:pt x="432" y="819"/>
                  <a:pt x="442" y="795"/>
                  <a:pt x="442" y="766"/>
                </a:cubicBezTo>
                <a:cubicBezTo>
                  <a:pt x="442" y="736"/>
                  <a:pt x="432" y="714"/>
                  <a:pt x="413" y="698"/>
                </a:cubicBezTo>
                <a:cubicBezTo>
                  <a:pt x="394" y="683"/>
                  <a:pt x="351" y="664"/>
                  <a:pt x="284" y="640"/>
                </a:cubicBezTo>
                <a:cubicBezTo>
                  <a:pt x="225" y="619"/>
                  <a:pt x="178" y="599"/>
                  <a:pt x="144" y="578"/>
                </a:cubicBezTo>
                <a:cubicBezTo>
                  <a:pt x="111" y="558"/>
                  <a:pt x="83" y="530"/>
                  <a:pt x="62" y="493"/>
                </a:cubicBezTo>
                <a:cubicBezTo>
                  <a:pt x="41" y="457"/>
                  <a:pt x="31" y="414"/>
                  <a:pt x="31" y="366"/>
                </a:cubicBezTo>
                <a:cubicBezTo>
                  <a:pt x="31" y="302"/>
                  <a:pt x="50" y="245"/>
                  <a:pt x="87" y="194"/>
                </a:cubicBezTo>
                <a:cubicBezTo>
                  <a:pt x="125" y="143"/>
                  <a:pt x="184" y="112"/>
                  <a:pt x="264" y="101"/>
                </a:cubicBezTo>
                <a:cubicBezTo>
                  <a:pt x="264" y="0"/>
                  <a:pt x="264" y="0"/>
                  <a:pt x="264" y="0"/>
                </a:cubicBezTo>
                <a:cubicBezTo>
                  <a:pt x="373" y="0"/>
                  <a:pt x="373" y="0"/>
                  <a:pt x="373" y="0"/>
                </a:cubicBezTo>
                <a:cubicBezTo>
                  <a:pt x="373" y="101"/>
                  <a:pt x="373" y="101"/>
                  <a:pt x="373" y="101"/>
                </a:cubicBezTo>
                <a:cubicBezTo>
                  <a:pt x="494" y="115"/>
                  <a:pt x="573" y="184"/>
                  <a:pt x="609" y="307"/>
                </a:cubicBezTo>
                <a:cubicBezTo>
                  <a:pt x="459" y="369"/>
                  <a:pt x="459" y="369"/>
                  <a:pt x="459" y="369"/>
                </a:cubicBezTo>
                <a:cubicBezTo>
                  <a:pt x="430" y="284"/>
                  <a:pt x="385" y="242"/>
                  <a:pt x="323" y="242"/>
                </a:cubicBezTo>
                <a:cubicBezTo>
                  <a:pt x="293" y="242"/>
                  <a:pt x="268" y="252"/>
                  <a:pt x="250" y="270"/>
                </a:cubicBezTo>
                <a:cubicBezTo>
                  <a:pt x="231" y="289"/>
                  <a:pt x="222" y="312"/>
                  <a:pt x="222" y="339"/>
                </a:cubicBezTo>
                <a:cubicBezTo>
                  <a:pt x="222" y="366"/>
                  <a:pt x="231" y="387"/>
                  <a:pt x="249" y="402"/>
                </a:cubicBezTo>
                <a:cubicBezTo>
                  <a:pt x="267" y="416"/>
                  <a:pt x="305" y="435"/>
                  <a:pt x="364" y="456"/>
                </a:cubicBezTo>
                <a:cubicBezTo>
                  <a:pt x="428" y="480"/>
                  <a:pt x="479" y="502"/>
                  <a:pt x="516" y="523"/>
                </a:cubicBezTo>
                <a:cubicBezTo>
                  <a:pt x="552" y="544"/>
                  <a:pt x="582" y="573"/>
                  <a:pt x="604" y="6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840" tIns="45920" rIns="91840" bIns="45920" numCol="1" anchor="t" anchorCtr="0" compatLnSpc="1">
            <a:prstTxWarp prst="textNoShape">
              <a:avLst/>
            </a:prstTxWarp>
          </a:bodyPr>
          <a:lstStyle/>
          <a:p>
            <a:endParaRPr lang="zh-CN" altLang="en-US"/>
          </a:p>
        </p:txBody>
      </p:sp>
      <p:sp>
        <p:nvSpPr>
          <p:cNvPr id="18" name="Freeform 26"/>
          <p:cNvSpPr>
            <a:spLocks noEditPoints="1"/>
          </p:cNvSpPr>
          <p:nvPr/>
        </p:nvSpPr>
        <p:spPr bwMode="auto">
          <a:xfrm>
            <a:off x="5665133" y="2474486"/>
            <a:ext cx="760150" cy="738058"/>
          </a:xfrm>
          <a:custGeom>
            <a:avLst/>
            <a:gdLst>
              <a:gd name="T0" fmla="*/ 1687 w 1687"/>
              <a:gd name="T1" fmla="*/ 89 h 1637"/>
              <a:gd name="T2" fmla="*/ 1598 w 1687"/>
              <a:gd name="T3" fmla="*/ 0 h 1637"/>
              <a:gd name="T4" fmla="*/ 959 w 1687"/>
              <a:gd name="T5" fmla="*/ 0 h 1637"/>
              <a:gd name="T6" fmla="*/ 869 w 1687"/>
              <a:gd name="T7" fmla="*/ 89 h 1637"/>
              <a:gd name="T8" fmla="*/ 869 w 1687"/>
              <a:gd name="T9" fmla="*/ 755 h 1637"/>
              <a:gd name="T10" fmla="*/ 920 w 1687"/>
              <a:gd name="T11" fmla="*/ 755 h 1637"/>
              <a:gd name="T12" fmla="*/ 920 w 1687"/>
              <a:gd name="T13" fmla="*/ 190 h 1637"/>
              <a:gd name="T14" fmla="*/ 1636 w 1687"/>
              <a:gd name="T15" fmla="*/ 190 h 1637"/>
              <a:gd name="T16" fmla="*/ 1636 w 1687"/>
              <a:gd name="T17" fmla="*/ 1214 h 1637"/>
              <a:gd name="T18" fmla="*/ 1535 w 1687"/>
              <a:gd name="T19" fmla="*/ 1214 h 1637"/>
              <a:gd name="T20" fmla="*/ 1535 w 1687"/>
              <a:gd name="T21" fmla="*/ 1469 h 1637"/>
              <a:gd name="T22" fmla="*/ 1598 w 1687"/>
              <a:gd name="T23" fmla="*/ 1469 h 1637"/>
              <a:gd name="T24" fmla="*/ 1687 w 1687"/>
              <a:gd name="T25" fmla="*/ 1380 h 1637"/>
              <a:gd name="T26" fmla="*/ 1687 w 1687"/>
              <a:gd name="T27" fmla="*/ 89 h 1637"/>
              <a:gd name="T28" fmla="*/ 1687 w 1687"/>
              <a:gd name="T29" fmla="*/ 89 h 1637"/>
              <a:gd name="T30" fmla="*/ 1548 w 1687"/>
              <a:gd name="T31" fmla="*/ 108 h 1637"/>
              <a:gd name="T32" fmla="*/ 1548 w 1687"/>
              <a:gd name="T33" fmla="*/ 108 h 1637"/>
              <a:gd name="T34" fmla="*/ 1008 w 1687"/>
              <a:gd name="T35" fmla="*/ 108 h 1637"/>
              <a:gd name="T36" fmla="*/ 990 w 1687"/>
              <a:gd name="T37" fmla="*/ 89 h 1637"/>
              <a:gd name="T38" fmla="*/ 1008 w 1687"/>
              <a:gd name="T39" fmla="*/ 71 h 1637"/>
              <a:gd name="T40" fmla="*/ 1548 w 1687"/>
              <a:gd name="T41" fmla="*/ 71 h 1637"/>
              <a:gd name="T42" fmla="*/ 1567 w 1687"/>
              <a:gd name="T43" fmla="*/ 89 h 1637"/>
              <a:gd name="T44" fmla="*/ 1548 w 1687"/>
              <a:gd name="T45" fmla="*/ 108 h 1637"/>
              <a:gd name="T46" fmla="*/ 1470 w 1687"/>
              <a:gd name="T47" fmla="*/ 1548 h 1637"/>
              <a:gd name="T48" fmla="*/ 1381 w 1687"/>
              <a:gd name="T49" fmla="*/ 1637 h 1637"/>
              <a:gd name="T50" fmla="*/ 89 w 1687"/>
              <a:gd name="T51" fmla="*/ 1637 h 1637"/>
              <a:gd name="T52" fmla="*/ 0 w 1687"/>
              <a:gd name="T53" fmla="*/ 1548 h 1637"/>
              <a:gd name="T54" fmla="*/ 0 w 1687"/>
              <a:gd name="T55" fmla="*/ 908 h 1637"/>
              <a:gd name="T56" fmla="*/ 89 w 1687"/>
              <a:gd name="T57" fmla="*/ 819 h 1637"/>
              <a:gd name="T58" fmla="*/ 1381 w 1687"/>
              <a:gd name="T59" fmla="*/ 819 h 1637"/>
              <a:gd name="T60" fmla="*/ 1470 w 1687"/>
              <a:gd name="T61" fmla="*/ 908 h 1637"/>
              <a:gd name="T62" fmla="*/ 1470 w 1687"/>
              <a:gd name="T63" fmla="*/ 1548 h 1637"/>
              <a:gd name="T64" fmla="*/ 1399 w 1687"/>
              <a:gd name="T65" fmla="*/ 958 h 1637"/>
              <a:gd name="T66" fmla="*/ 1399 w 1687"/>
              <a:gd name="T67" fmla="*/ 958 h 1637"/>
              <a:gd name="T68" fmla="*/ 1399 w 1687"/>
              <a:gd name="T69" fmla="*/ 1498 h 1637"/>
              <a:gd name="T70" fmla="*/ 1380 w 1687"/>
              <a:gd name="T71" fmla="*/ 1517 h 1637"/>
              <a:gd name="T72" fmla="*/ 1362 w 1687"/>
              <a:gd name="T73" fmla="*/ 1498 h 1637"/>
              <a:gd name="T74" fmla="*/ 1362 w 1687"/>
              <a:gd name="T75" fmla="*/ 958 h 1637"/>
              <a:gd name="T76" fmla="*/ 1380 w 1687"/>
              <a:gd name="T77" fmla="*/ 939 h 1637"/>
              <a:gd name="T78" fmla="*/ 1399 w 1687"/>
              <a:gd name="T79" fmla="*/ 958 h 1637"/>
              <a:gd name="T80" fmla="*/ 65 w 1687"/>
              <a:gd name="T81" fmla="*/ 1228 h 1637"/>
              <a:gd name="T82" fmla="*/ 118 w 1687"/>
              <a:gd name="T83" fmla="*/ 1282 h 1637"/>
              <a:gd name="T84" fmla="*/ 172 w 1687"/>
              <a:gd name="T85" fmla="*/ 1228 h 1637"/>
              <a:gd name="T86" fmla="*/ 118 w 1687"/>
              <a:gd name="T87" fmla="*/ 1174 h 1637"/>
              <a:gd name="T88" fmla="*/ 65 w 1687"/>
              <a:gd name="T89" fmla="*/ 1228 h 1637"/>
              <a:gd name="T90" fmla="*/ 65 w 1687"/>
              <a:gd name="T91" fmla="*/ 1228 h 1637"/>
              <a:gd name="T92" fmla="*/ 255 w 1687"/>
              <a:gd name="T93" fmla="*/ 870 h 1637"/>
              <a:gd name="T94" fmla="*/ 255 w 1687"/>
              <a:gd name="T95" fmla="*/ 870 h 1637"/>
              <a:gd name="T96" fmla="*/ 1280 w 1687"/>
              <a:gd name="T97" fmla="*/ 870 h 1637"/>
              <a:gd name="T98" fmla="*/ 1280 w 1687"/>
              <a:gd name="T99" fmla="*/ 1586 h 1637"/>
              <a:gd name="T100" fmla="*/ 255 w 1687"/>
              <a:gd name="T101" fmla="*/ 1586 h 1637"/>
              <a:gd name="T102" fmla="*/ 255 w 1687"/>
              <a:gd name="T103" fmla="*/ 870 h 1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87" h="1637">
                <a:moveTo>
                  <a:pt x="1687" y="89"/>
                </a:moveTo>
                <a:cubicBezTo>
                  <a:pt x="1687" y="40"/>
                  <a:pt x="1647" y="0"/>
                  <a:pt x="1598" y="0"/>
                </a:cubicBezTo>
                <a:cubicBezTo>
                  <a:pt x="959" y="0"/>
                  <a:pt x="959" y="0"/>
                  <a:pt x="959" y="0"/>
                </a:cubicBezTo>
                <a:cubicBezTo>
                  <a:pt x="909" y="0"/>
                  <a:pt x="869" y="40"/>
                  <a:pt x="869" y="89"/>
                </a:cubicBezTo>
                <a:cubicBezTo>
                  <a:pt x="869" y="755"/>
                  <a:pt x="869" y="755"/>
                  <a:pt x="869" y="755"/>
                </a:cubicBezTo>
                <a:cubicBezTo>
                  <a:pt x="920" y="755"/>
                  <a:pt x="920" y="755"/>
                  <a:pt x="920" y="755"/>
                </a:cubicBezTo>
                <a:cubicBezTo>
                  <a:pt x="920" y="190"/>
                  <a:pt x="920" y="190"/>
                  <a:pt x="920" y="190"/>
                </a:cubicBezTo>
                <a:cubicBezTo>
                  <a:pt x="1636" y="190"/>
                  <a:pt x="1636" y="190"/>
                  <a:pt x="1636" y="190"/>
                </a:cubicBezTo>
                <a:cubicBezTo>
                  <a:pt x="1636" y="1214"/>
                  <a:pt x="1636" y="1214"/>
                  <a:pt x="1636" y="1214"/>
                </a:cubicBezTo>
                <a:cubicBezTo>
                  <a:pt x="1535" y="1214"/>
                  <a:pt x="1535" y="1214"/>
                  <a:pt x="1535" y="1214"/>
                </a:cubicBezTo>
                <a:cubicBezTo>
                  <a:pt x="1535" y="1469"/>
                  <a:pt x="1535" y="1469"/>
                  <a:pt x="1535" y="1469"/>
                </a:cubicBezTo>
                <a:cubicBezTo>
                  <a:pt x="1598" y="1469"/>
                  <a:pt x="1598" y="1469"/>
                  <a:pt x="1598" y="1469"/>
                </a:cubicBezTo>
                <a:cubicBezTo>
                  <a:pt x="1647" y="1469"/>
                  <a:pt x="1687" y="1430"/>
                  <a:pt x="1687" y="1380"/>
                </a:cubicBezTo>
                <a:cubicBezTo>
                  <a:pt x="1687" y="89"/>
                  <a:pt x="1687" y="89"/>
                  <a:pt x="1687" y="89"/>
                </a:cubicBezTo>
                <a:cubicBezTo>
                  <a:pt x="1687" y="89"/>
                  <a:pt x="1687" y="89"/>
                  <a:pt x="1687" y="89"/>
                </a:cubicBezTo>
                <a:close/>
                <a:moveTo>
                  <a:pt x="1548" y="108"/>
                </a:moveTo>
                <a:cubicBezTo>
                  <a:pt x="1548" y="108"/>
                  <a:pt x="1548" y="108"/>
                  <a:pt x="1548" y="108"/>
                </a:cubicBezTo>
                <a:cubicBezTo>
                  <a:pt x="1008" y="108"/>
                  <a:pt x="1008" y="108"/>
                  <a:pt x="1008" y="108"/>
                </a:cubicBezTo>
                <a:cubicBezTo>
                  <a:pt x="998" y="108"/>
                  <a:pt x="990" y="100"/>
                  <a:pt x="990" y="89"/>
                </a:cubicBezTo>
                <a:cubicBezTo>
                  <a:pt x="990" y="79"/>
                  <a:pt x="998" y="71"/>
                  <a:pt x="1008" y="71"/>
                </a:cubicBezTo>
                <a:cubicBezTo>
                  <a:pt x="1548" y="71"/>
                  <a:pt x="1548" y="71"/>
                  <a:pt x="1548" y="71"/>
                </a:cubicBezTo>
                <a:cubicBezTo>
                  <a:pt x="1558" y="71"/>
                  <a:pt x="1567" y="79"/>
                  <a:pt x="1567" y="89"/>
                </a:cubicBezTo>
                <a:cubicBezTo>
                  <a:pt x="1567" y="100"/>
                  <a:pt x="1558" y="108"/>
                  <a:pt x="1548" y="108"/>
                </a:cubicBezTo>
                <a:close/>
                <a:moveTo>
                  <a:pt x="1470" y="1548"/>
                </a:moveTo>
                <a:cubicBezTo>
                  <a:pt x="1470" y="1597"/>
                  <a:pt x="1430" y="1637"/>
                  <a:pt x="1381" y="1637"/>
                </a:cubicBezTo>
                <a:cubicBezTo>
                  <a:pt x="89" y="1637"/>
                  <a:pt x="89" y="1637"/>
                  <a:pt x="89" y="1637"/>
                </a:cubicBezTo>
                <a:cubicBezTo>
                  <a:pt x="40" y="1637"/>
                  <a:pt x="0" y="1597"/>
                  <a:pt x="0" y="1548"/>
                </a:cubicBezTo>
                <a:cubicBezTo>
                  <a:pt x="0" y="908"/>
                  <a:pt x="0" y="908"/>
                  <a:pt x="0" y="908"/>
                </a:cubicBezTo>
                <a:cubicBezTo>
                  <a:pt x="0" y="859"/>
                  <a:pt x="40" y="819"/>
                  <a:pt x="89" y="819"/>
                </a:cubicBezTo>
                <a:cubicBezTo>
                  <a:pt x="1381" y="819"/>
                  <a:pt x="1381" y="819"/>
                  <a:pt x="1381" y="819"/>
                </a:cubicBezTo>
                <a:cubicBezTo>
                  <a:pt x="1430" y="819"/>
                  <a:pt x="1470" y="859"/>
                  <a:pt x="1470" y="908"/>
                </a:cubicBezTo>
                <a:cubicBezTo>
                  <a:pt x="1470" y="1548"/>
                  <a:pt x="1470" y="1548"/>
                  <a:pt x="1470" y="1548"/>
                </a:cubicBezTo>
                <a:close/>
                <a:moveTo>
                  <a:pt x="1399" y="958"/>
                </a:moveTo>
                <a:cubicBezTo>
                  <a:pt x="1399" y="958"/>
                  <a:pt x="1399" y="958"/>
                  <a:pt x="1399" y="958"/>
                </a:cubicBezTo>
                <a:cubicBezTo>
                  <a:pt x="1399" y="1498"/>
                  <a:pt x="1399" y="1498"/>
                  <a:pt x="1399" y="1498"/>
                </a:cubicBezTo>
                <a:cubicBezTo>
                  <a:pt x="1399" y="1508"/>
                  <a:pt x="1391" y="1517"/>
                  <a:pt x="1380" y="1517"/>
                </a:cubicBezTo>
                <a:cubicBezTo>
                  <a:pt x="1370" y="1517"/>
                  <a:pt x="1362" y="1508"/>
                  <a:pt x="1362" y="1498"/>
                </a:cubicBezTo>
                <a:cubicBezTo>
                  <a:pt x="1362" y="958"/>
                  <a:pt x="1362" y="958"/>
                  <a:pt x="1362" y="958"/>
                </a:cubicBezTo>
                <a:cubicBezTo>
                  <a:pt x="1362" y="948"/>
                  <a:pt x="1370" y="939"/>
                  <a:pt x="1380" y="939"/>
                </a:cubicBezTo>
                <a:cubicBezTo>
                  <a:pt x="1391" y="939"/>
                  <a:pt x="1399" y="948"/>
                  <a:pt x="1399" y="958"/>
                </a:cubicBezTo>
                <a:close/>
                <a:moveTo>
                  <a:pt x="65" y="1228"/>
                </a:moveTo>
                <a:cubicBezTo>
                  <a:pt x="65" y="1258"/>
                  <a:pt x="88" y="1282"/>
                  <a:pt x="118" y="1282"/>
                </a:cubicBezTo>
                <a:cubicBezTo>
                  <a:pt x="148" y="1282"/>
                  <a:pt x="172" y="1258"/>
                  <a:pt x="172" y="1228"/>
                </a:cubicBezTo>
                <a:cubicBezTo>
                  <a:pt x="172" y="1198"/>
                  <a:pt x="148" y="1174"/>
                  <a:pt x="118" y="1174"/>
                </a:cubicBezTo>
                <a:cubicBezTo>
                  <a:pt x="88" y="1174"/>
                  <a:pt x="65" y="1198"/>
                  <a:pt x="65" y="1228"/>
                </a:cubicBezTo>
                <a:cubicBezTo>
                  <a:pt x="65" y="1228"/>
                  <a:pt x="65" y="1228"/>
                  <a:pt x="65" y="1228"/>
                </a:cubicBezTo>
                <a:close/>
                <a:moveTo>
                  <a:pt x="255" y="870"/>
                </a:moveTo>
                <a:cubicBezTo>
                  <a:pt x="255" y="870"/>
                  <a:pt x="255" y="870"/>
                  <a:pt x="255" y="870"/>
                </a:cubicBezTo>
                <a:cubicBezTo>
                  <a:pt x="1280" y="870"/>
                  <a:pt x="1280" y="870"/>
                  <a:pt x="1280" y="870"/>
                </a:cubicBezTo>
                <a:cubicBezTo>
                  <a:pt x="1280" y="1586"/>
                  <a:pt x="1280" y="1586"/>
                  <a:pt x="1280" y="1586"/>
                </a:cubicBezTo>
                <a:cubicBezTo>
                  <a:pt x="255" y="1586"/>
                  <a:pt x="255" y="1586"/>
                  <a:pt x="255" y="1586"/>
                </a:cubicBezTo>
                <a:lnTo>
                  <a:pt x="255" y="8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840" tIns="45920" rIns="91840" bIns="45920" numCol="1" anchor="t" anchorCtr="0" compatLnSpc="1">
            <a:prstTxWarp prst="textNoShape">
              <a:avLst/>
            </a:prstTxWarp>
          </a:bodyPr>
          <a:lstStyle/>
          <a:p>
            <a:endParaRPr lang="zh-CN" altLang="en-US"/>
          </a:p>
        </p:txBody>
      </p:sp>
      <p:sp>
        <p:nvSpPr>
          <p:cNvPr id="19" name="Freeform 27"/>
          <p:cNvSpPr>
            <a:spLocks noEditPoints="1"/>
          </p:cNvSpPr>
          <p:nvPr/>
        </p:nvSpPr>
        <p:spPr bwMode="auto">
          <a:xfrm>
            <a:off x="7850845" y="2653648"/>
            <a:ext cx="378411" cy="378720"/>
          </a:xfrm>
          <a:custGeom>
            <a:avLst/>
            <a:gdLst>
              <a:gd name="T0" fmla="*/ 1723 w 1838"/>
              <a:gd name="T1" fmla="*/ 0 h 1838"/>
              <a:gd name="T2" fmla="*/ 115 w 1838"/>
              <a:gd name="T3" fmla="*/ 0 h 1838"/>
              <a:gd name="T4" fmla="*/ 0 w 1838"/>
              <a:gd name="T5" fmla="*/ 115 h 1838"/>
              <a:gd name="T6" fmla="*/ 0 w 1838"/>
              <a:gd name="T7" fmla="*/ 1321 h 1838"/>
              <a:gd name="T8" fmla="*/ 115 w 1838"/>
              <a:gd name="T9" fmla="*/ 1436 h 1838"/>
              <a:gd name="T10" fmla="*/ 1723 w 1838"/>
              <a:gd name="T11" fmla="*/ 1436 h 1838"/>
              <a:gd name="T12" fmla="*/ 1838 w 1838"/>
              <a:gd name="T13" fmla="*/ 1321 h 1838"/>
              <a:gd name="T14" fmla="*/ 1838 w 1838"/>
              <a:gd name="T15" fmla="*/ 115 h 1838"/>
              <a:gd name="T16" fmla="*/ 1723 w 1838"/>
              <a:gd name="T17" fmla="*/ 0 h 1838"/>
              <a:gd name="T18" fmla="*/ 1723 w 1838"/>
              <a:gd name="T19" fmla="*/ 1034 h 1838"/>
              <a:gd name="T20" fmla="*/ 1723 w 1838"/>
              <a:gd name="T21" fmla="*/ 1034 h 1838"/>
              <a:gd name="T22" fmla="*/ 1608 w 1838"/>
              <a:gd name="T23" fmla="*/ 1149 h 1838"/>
              <a:gd name="T24" fmla="*/ 230 w 1838"/>
              <a:gd name="T25" fmla="*/ 1149 h 1838"/>
              <a:gd name="T26" fmla="*/ 115 w 1838"/>
              <a:gd name="T27" fmla="*/ 1034 h 1838"/>
              <a:gd name="T28" fmla="*/ 115 w 1838"/>
              <a:gd name="T29" fmla="*/ 230 h 1838"/>
              <a:gd name="T30" fmla="*/ 230 w 1838"/>
              <a:gd name="T31" fmla="*/ 115 h 1838"/>
              <a:gd name="T32" fmla="*/ 1608 w 1838"/>
              <a:gd name="T33" fmla="*/ 115 h 1838"/>
              <a:gd name="T34" fmla="*/ 1723 w 1838"/>
              <a:gd name="T35" fmla="*/ 230 h 1838"/>
              <a:gd name="T36" fmla="*/ 1723 w 1838"/>
              <a:gd name="T37" fmla="*/ 1034 h 1838"/>
              <a:gd name="T38" fmla="*/ 1034 w 1838"/>
              <a:gd name="T39" fmla="*/ 1493 h 1838"/>
              <a:gd name="T40" fmla="*/ 1034 w 1838"/>
              <a:gd name="T41" fmla="*/ 1493 h 1838"/>
              <a:gd name="T42" fmla="*/ 1091 w 1838"/>
              <a:gd name="T43" fmla="*/ 1551 h 1838"/>
              <a:gd name="T44" fmla="*/ 1091 w 1838"/>
              <a:gd name="T45" fmla="*/ 1608 h 1838"/>
              <a:gd name="T46" fmla="*/ 1137 w 1838"/>
              <a:gd name="T47" fmla="*/ 1700 h 1838"/>
              <a:gd name="T48" fmla="*/ 1275 w 1838"/>
              <a:gd name="T49" fmla="*/ 1804 h 1838"/>
              <a:gd name="T50" fmla="*/ 1264 w 1838"/>
              <a:gd name="T51" fmla="*/ 1838 h 1838"/>
              <a:gd name="T52" fmla="*/ 574 w 1838"/>
              <a:gd name="T53" fmla="*/ 1838 h 1838"/>
              <a:gd name="T54" fmla="*/ 563 w 1838"/>
              <a:gd name="T55" fmla="*/ 1804 h 1838"/>
              <a:gd name="T56" fmla="*/ 701 w 1838"/>
              <a:gd name="T57" fmla="*/ 1700 h 1838"/>
              <a:gd name="T58" fmla="*/ 747 w 1838"/>
              <a:gd name="T59" fmla="*/ 1608 h 1838"/>
              <a:gd name="T60" fmla="*/ 747 w 1838"/>
              <a:gd name="T61" fmla="*/ 1551 h 1838"/>
              <a:gd name="T62" fmla="*/ 804 w 1838"/>
              <a:gd name="T63" fmla="*/ 1493 h 1838"/>
              <a:gd name="T64" fmla="*/ 1034 w 1838"/>
              <a:gd name="T65" fmla="*/ 1493 h 1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38" h="1838">
                <a:moveTo>
                  <a:pt x="1723" y="0"/>
                </a:moveTo>
                <a:cubicBezTo>
                  <a:pt x="115" y="0"/>
                  <a:pt x="115" y="0"/>
                  <a:pt x="115" y="0"/>
                </a:cubicBezTo>
                <a:cubicBezTo>
                  <a:pt x="52" y="0"/>
                  <a:pt x="0" y="52"/>
                  <a:pt x="0" y="115"/>
                </a:cubicBezTo>
                <a:cubicBezTo>
                  <a:pt x="0" y="1321"/>
                  <a:pt x="0" y="1321"/>
                  <a:pt x="0" y="1321"/>
                </a:cubicBezTo>
                <a:cubicBezTo>
                  <a:pt x="0" y="1385"/>
                  <a:pt x="52" y="1436"/>
                  <a:pt x="115" y="1436"/>
                </a:cubicBezTo>
                <a:cubicBezTo>
                  <a:pt x="1723" y="1436"/>
                  <a:pt x="1723" y="1436"/>
                  <a:pt x="1723" y="1436"/>
                </a:cubicBezTo>
                <a:cubicBezTo>
                  <a:pt x="1786" y="1436"/>
                  <a:pt x="1838" y="1385"/>
                  <a:pt x="1838" y="1321"/>
                </a:cubicBezTo>
                <a:cubicBezTo>
                  <a:pt x="1838" y="115"/>
                  <a:pt x="1838" y="115"/>
                  <a:pt x="1838" y="115"/>
                </a:cubicBezTo>
                <a:cubicBezTo>
                  <a:pt x="1838" y="52"/>
                  <a:pt x="1786" y="0"/>
                  <a:pt x="1723" y="0"/>
                </a:cubicBezTo>
                <a:close/>
                <a:moveTo>
                  <a:pt x="1723" y="1034"/>
                </a:moveTo>
                <a:cubicBezTo>
                  <a:pt x="1723" y="1034"/>
                  <a:pt x="1723" y="1034"/>
                  <a:pt x="1723" y="1034"/>
                </a:cubicBezTo>
                <a:cubicBezTo>
                  <a:pt x="1723" y="1098"/>
                  <a:pt x="1671" y="1149"/>
                  <a:pt x="1608" y="1149"/>
                </a:cubicBezTo>
                <a:cubicBezTo>
                  <a:pt x="230" y="1149"/>
                  <a:pt x="230" y="1149"/>
                  <a:pt x="230" y="1149"/>
                </a:cubicBezTo>
                <a:cubicBezTo>
                  <a:pt x="166" y="1149"/>
                  <a:pt x="115" y="1098"/>
                  <a:pt x="115" y="1034"/>
                </a:cubicBezTo>
                <a:cubicBezTo>
                  <a:pt x="115" y="230"/>
                  <a:pt x="115" y="230"/>
                  <a:pt x="115" y="230"/>
                </a:cubicBezTo>
                <a:cubicBezTo>
                  <a:pt x="115" y="167"/>
                  <a:pt x="167" y="115"/>
                  <a:pt x="230" y="115"/>
                </a:cubicBezTo>
                <a:cubicBezTo>
                  <a:pt x="1608" y="115"/>
                  <a:pt x="1608" y="115"/>
                  <a:pt x="1608" y="115"/>
                </a:cubicBezTo>
                <a:cubicBezTo>
                  <a:pt x="1671" y="115"/>
                  <a:pt x="1723" y="167"/>
                  <a:pt x="1723" y="230"/>
                </a:cubicBezTo>
                <a:cubicBezTo>
                  <a:pt x="1723" y="1034"/>
                  <a:pt x="1723" y="1034"/>
                  <a:pt x="1723" y="1034"/>
                </a:cubicBezTo>
                <a:close/>
                <a:moveTo>
                  <a:pt x="1034" y="1493"/>
                </a:moveTo>
                <a:cubicBezTo>
                  <a:pt x="1034" y="1493"/>
                  <a:pt x="1034" y="1493"/>
                  <a:pt x="1034" y="1493"/>
                </a:cubicBezTo>
                <a:cubicBezTo>
                  <a:pt x="1065" y="1493"/>
                  <a:pt x="1091" y="1519"/>
                  <a:pt x="1091" y="1551"/>
                </a:cubicBezTo>
                <a:cubicBezTo>
                  <a:pt x="1091" y="1608"/>
                  <a:pt x="1091" y="1608"/>
                  <a:pt x="1091" y="1608"/>
                </a:cubicBezTo>
                <a:cubicBezTo>
                  <a:pt x="1091" y="1640"/>
                  <a:pt x="1112" y="1681"/>
                  <a:pt x="1137" y="1700"/>
                </a:cubicBezTo>
                <a:cubicBezTo>
                  <a:pt x="1275" y="1804"/>
                  <a:pt x="1275" y="1804"/>
                  <a:pt x="1275" y="1804"/>
                </a:cubicBezTo>
                <a:cubicBezTo>
                  <a:pt x="1300" y="1823"/>
                  <a:pt x="1295" y="1838"/>
                  <a:pt x="1264" y="1838"/>
                </a:cubicBezTo>
                <a:cubicBezTo>
                  <a:pt x="574" y="1838"/>
                  <a:pt x="574" y="1838"/>
                  <a:pt x="574" y="1838"/>
                </a:cubicBezTo>
                <a:cubicBezTo>
                  <a:pt x="543" y="1838"/>
                  <a:pt x="538" y="1823"/>
                  <a:pt x="563" y="1804"/>
                </a:cubicBezTo>
                <a:cubicBezTo>
                  <a:pt x="701" y="1700"/>
                  <a:pt x="701" y="1700"/>
                  <a:pt x="701" y="1700"/>
                </a:cubicBezTo>
                <a:cubicBezTo>
                  <a:pt x="726" y="1681"/>
                  <a:pt x="747" y="1640"/>
                  <a:pt x="747" y="1608"/>
                </a:cubicBezTo>
                <a:cubicBezTo>
                  <a:pt x="747" y="1551"/>
                  <a:pt x="747" y="1551"/>
                  <a:pt x="747" y="1551"/>
                </a:cubicBezTo>
                <a:cubicBezTo>
                  <a:pt x="747" y="1519"/>
                  <a:pt x="773" y="1493"/>
                  <a:pt x="804" y="1493"/>
                </a:cubicBezTo>
                <a:lnTo>
                  <a:pt x="1034" y="149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840" tIns="45920" rIns="91840" bIns="45920" numCol="1" anchor="t" anchorCtr="0" compatLnSpc="1">
            <a:prstTxWarp prst="textNoShape">
              <a:avLst/>
            </a:prstTxWarp>
          </a:bodyPr>
          <a:lstStyle/>
          <a:p>
            <a:endParaRPr lang="zh-CN" altLang="en-US"/>
          </a:p>
        </p:txBody>
      </p:sp>
      <p:sp>
        <p:nvSpPr>
          <p:cNvPr id="20" name="Freeform 28"/>
          <p:cNvSpPr>
            <a:spLocks noEditPoints="1"/>
          </p:cNvSpPr>
          <p:nvPr/>
        </p:nvSpPr>
        <p:spPr bwMode="auto">
          <a:xfrm>
            <a:off x="9770123" y="2418712"/>
            <a:ext cx="530032" cy="849602"/>
          </a:xfrm>
          <a:custGeom>
            <a:avLst/>
            <a:gdLst>
              <a:gd name="T0" fmla="*/ 804 w 1148"/>
              <a:gd name="T1" fmla="*/ 1493 h 1838"/>
              <a:gd name="T2" fmla="*/ 746 w 1148"/>
              <a:gd name="T3" fmla="*/ 1551 h 1838"/>
              <a:gd name="T4" fmla="*/ 402 w 1148"/>
              <a:gd name="T5" fmla="*/ 1551 h 1838"/>
              <a:gd name="T6" fmla="*/ 344 w 1148"/>
              <a:gd name="T7" fmla="*/ 1493 h 1838"/>
              <a:gd name="T8" fmla="*/ 402 w 1148"/>
              <a:gd name="T9" fmla="*/ 1436 h 1838"/>
              <a:gd name="T10" fmla="*/ 746 w 1148"/>
              <a:gd name="T11" fmla="*/ 1436 h 1838"/>
              <a:gd name="T12" fmla="*/ 804 w 1148"/>
              <a:gd name="T13" fmla="*/ 1493 h 1838"/>
              <a:gd name="T14" fmla="*/ 746 w 1148"/>
              <a:gd name="T15" fmla="*/ 1608 h 1838"/>
              <a:gd name="T16" fmla="*/ 746 w 1148"/>
              <a:gd name="T17" fmla="*/ 1608 h 1838"/>
              <a:gd name="T18" fmla="*/ 402 w 1148"/>
              <a:gd name="T19" fmla="*/ 1608 h 1838"/>
              <a:gd name="T20" fmla="*/ 344 w 1148"/>
              <a:gd name="T21" fmla="*/ 1666 h 1838"/>
              <a:gd name="T22" fmla="*/ 402 w 1148"/>
              <a:gd name="T23" fmla="*/ 1723 h 1838"/>
              <a:gd name="T24" fmla="*/ 516 w 1148"/>
              <a:gd name="T25" fmla="*/ 1838 h 1838"/>
              <a:gd name="T26" fmla="*/ 631 w 1148"/>
              <a:gd name="T27" fmla="*/ 1838 h 1838"/>
              <a:gd name="T28" fmla="*/ 746 w 1148"/>
              <a:gd name="T29" fmla="*/ 1723 h 1838"/>
              <a:gd name="T30" fmla="*/ 804 w 1148"/>
              <a:gd name="T31" fmla="*/ 1666 h 1838"/>
              <a:gd name="T32" fmla="*/ 746 w 1148"/>
              <a:gd name="T33" fmla="*/ 1608 h 1838"/>
              <a:gd name="T34" fmla="*/ 574 w 1148"/>
              <a:gd name="T35" fmla="*/ 115 h 1838"/>
              <a:gd name="T36" fmla="*/ 574 w 1148"/>
              <a:gd name="T37" fmla="*/ 115 h 1838"/>
              <a:gd name="T38" fmla="*/ 1033 w 1148"/>
              <a:gd name="T39" fmla="*/ 575 h 1838"/>
              <a:gd name="T40" fmla="*/ 803 w 1148"/>
              <a:gd name="T41" fmla="*/ 970 h 1838"/>
              <a:gd name="T42" fmla="*/ 746 w 1148"/>
              <a:gd name="T43" fmla="*/ 1003 h 1838"/>
              <a:gd name="T44" fmla="*/ 746 w 1148"/>
              <a:gd name="T45" fmla="*/ 1264 h 1838"/>
              <a:gd name="T46" fmla="*/ 402 w 1148"/>
              <a:gd name="T47" fmla="*/ 1264 h 1838"/>
              <a:gd name="T48" fmla="*/ 402 w 1148"/>
              <a:gd name="T49" fmla="*/ 1003 h 1838"/>
              <a:gd name="T50" fmla="*/ 345 w 1148"/>
              <a:gd name="T51" fmla="*/ 970 h 1838"/>
              <a:gd name="T52" fmla="*/ 115 w 1148"/>
              <a:gd name="T53" fmla="*/ 575 h 1838"/>
              <a:gd name="T54" fmla="*/ 574 w 1148"/>
              <a:gd name="T55" fmla="*/ 115 h 1838"/>
              <a:gd name="T56" fmla="*/ 574 w 1148"/>
              <a:gd name="T57" fmla="*/ 0 h 1838"/>
              <a:gd name="T58" fmla="*/ 574 w 1148"/>
              <a:gd name="T59" fmla="*/ 0 h 1838"/>
              <a:gd name="T60" fmla="*/ 0 w 1148"/>
              <a:gd name="T61" fmla="*/ 575 h 1838"/>
              <a:gd name="T62" fmla="*/ 287 w 1148"/>
              <a:gd name="T63" fmla="*/ 1069 h 1838"/>
              <a:gd name="T64" fmla="*/ 287 w 1148"/>
              <a:gd name="T65" fmla="*/ 1264 h 1838"/>
              <a:gd name="T66" fmla="*/ 402 w 1148"/>
              <a:gd name="T67" fmla="*/ 1379 h 1838"/>
              <a:gd name="T68" fmla="*/ 746 w 1148"/>
              <a:gd name="T69" fmla="*/ 1379 h 1838"/>
              <a:gd name="T70" fmla="*/ 861 w 1148"/>
              <a:gd name="T71" fmla="*/ 1264 h 1838"/>
              <a:gd name="T72" fmla="*/ 861 w 1148"/>
              <a:gd name="T73" fmla="*/ 1069 h 1838"/>
              <a:gd name="T74" fmla="*/ 1148 w 1148"/>
              <a:gd name="T75" fmla="*/ 575 h 1838"/>
              <a:gd name="T76" fmla="*/ 574 w 1148"/>
              <a:gd name="T77" fmla="*/ 0 h 1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8" h="1838">
                <a:moveTo>
                  <a:pt x="804" y="1493"/>
                </a:moveTo>
                <a:cubicBezTo>
                  <a:pt x="804" y="1525"/>
                  <a:pt x="778" y="1551"/>
                  <a:pt x="746" y="1551"/>
                </a:cubicBezTo>
                <a:cubicBezTo>
                  <a:pt x="402" y="1551"/>
                  <a:pt x="402" y="1551"/>
                  <a:pt x="402" y="1551"/>
                </a:cubicBezTo>
                <a:cubicBezTo>
                  <a:pt x="370" y="1551"/>
                  <a:pt x="344" y="1525"/>
                  <a:pt x="344" y="1493"/>
                </a:cubicBezTo>
                <a:cubicBezTo>
                  <a:pt x="344" y="1462"/>
                  <a:pt x="370" y="1436"/>
                  <a:pt x="402" y="1436"/>
                </a:cubicBezTo>
                <a:cubicBezTo>
                  <a:pt x="746" y="1436"/>
                  <a:pt x="746" y="1436"/>
                  <a:pt x="746" y="1436"/>
                </a:cubicBezTo>
                <a:cubicBezTo>
                  <a:pt x="778" y="1436"/>
                  <a:pt x="804" y="1462"/>
                  <a:pt x="804" y="1493"/>
                </a:cubicBezTo>
                <a:close/>
                <a:moveTo>
                  <a:pt x="746" y="1608"/>
                </a:moveTo>
                <a:cubicBezTo>
                  <a:pt x="746" y="1608"/>
                  <a:pt x="746" y="1608"/>
                  <a:pt x="746" y="1608"/>
                </a:cubicBezTo>
                <a:cubicBezTo>
                  <a:pt x="402" y="1608"/>
                  <a:pt x="402" y="1608"/>
                  <a:pt x="402" y="1608"/>
                </a:cubicBezTo>
                <a:cubicBezTo>
                  <a:pt x="370" y="1608"/>
                  <a:pt x="344" y="1634"/>
                  <a:pt x="344" y="1666"/>
                </a:cubicBezTo>
                <a:cubicBezTo>
                  <a:pt x="344" y="1697"/>
                  <a:pt x="370" y="1723"/>
                  <a:pt x="402" y="1723"/>
                </a:cubicBezTo>
                <a:cubicBezTo>
                  <a:pt x="402" y="1787"/>
                  <a:pt x="453" y="1838"/>
                  <a:pt x="516" y="1838"/>
                </a:cubicBezTo>
                <a:cubicBezTo>
                  <a:pt x="631" y="1838"/>
                  <a:pt x="631" y="1838"/>
                  <a:pt x="631" y="1838"/>
                </a:cubicBezTo>
                <a:cubicBezTo>
                  <a:pt x="695" y="1838"/>
                  <a:pt x="746" y="1787"/>
                  <a:pt x="746" y="1723"/>
                </a:cubicBezTo>
                <a:cubicBezTo>
                  <a:pt x="778" y="1723"/>
                  <a:pt x="804" y="1697"/>
                  <a:pt x="804" y="1666"/>
                </a:cubicBezTo>
                <a:cubicBezTo>
                  <a:pt x="804" y="1634"/>
                  <a:pt x="778" y="1608"/>
                  <a:pt x="746" y="1608"/>
                </a:cubicBezTo>
                <a:close/>
                <a:moveTo>
                  <a:pt x="574" y="115"/>
                </a:moveTo>
                <a:cubicBezTo>
                  <a:pt x="574" y="115"/>
                  <a:pt x="574" y="115"/>
                  <a:pt x="574" y="115"/>
                </a:cubicBezTo>
                <a:cubicBezTo>
                  <a:pt x="827" y="115"/>
                  <a:pt x="1033" y="321"/>
                  <a:pt x="1033" y="575"/>
                </a:cubicBezTo>
                <a:cubicBezTo>
                  <a:pt x="1033" y="738"/>
                  <a:pt x="947" y="886"/>
                  <a:pt x="803" y="970"/>
                </a:cubicBezTo>
                <a:cubicBezTo>
                  <a:pt x="746" y="1003"/>
                  <a:pt x="746" y="1003"/>
                  <a:pt x="746" y="1003"/>
                </a:cubicBezTo>
                <a:cubicBezTo>
                  <a:pt x="746" y="1264"/>
                  <a:pt x="746" y="1264"/>
                  <a:pt x="746" y="1264"/>
                </a:cubicBezTo>
                <a:cubicBezTo>
                  <a:pt x="402" y="1264"/>
                  <a:pt x="402" y="1264"/>
                  <a:pt x="402" y="1264"/>
                </a:cubicBezTo>
                <a:cubicBezTo>
                  <a:pt x="402" y="1003"/>
                  <a:pt x="402" y="1003"/>
                  <a:pt x="402" y="1003"/>
                </a:cubicBezTo>
                <a:cubicBezTo>
                  <a:pt x="345" y="970"/>
                  <a:pt x="345" y="970"/>
                  <a:pt x="345" y="970"/>
                </a:cubicBezTo>
                <a:cubicBezTo>
                  <a:pt x="200" y="886"/>
                  <a:pt x="115" y="738"/>
                  <a:pt x="115" y="575"/>
                </a:cubicBezTo>
                <a:cubicBezTo>
                  <a:pt x="115" y="321"/>
                  <a:pt x="321" y="115"/>
                  <a:pt x="574" y="115"/>
                </a:cubicBezTo>
                <a:close/>
                <a:moveTo>
                  <a:pt x="574" y="0"/>
                </a:moveTo>
                <a:cubicBezTo>
                  <a:pt x="574" y="0"/>
                  <a:pt x="574" y="0"/>
                  <a:pt x="574" y="0"/>
                </a:cubicBezTo>
                <a:cubicBezTo>
                  <a:pt x="257" y="0"/>
                  <a:pt x="0" y="258"/>
                  <a:pt x="0" y="575"/>
                </a:cubicBezTo>
                <a:cubicBezTo>
                  <a:pt x="0" y="787"/>
                  <a:pt x="116" y="970"/>
                  <a:pt x="287" y="1069"/>
                </a:cubicBezTo>
                <a:cubicBezTo>
                  <a:pt x="287" y="1264"/>
                  <a:pt x="287" y="1264"/>
                  <a:pt x="287" y="1264"/>
                </a:cubicBezTo>
                <a:cubicBezTo>
                  <a:pt x="287" y="1327"/>
                  <a:pt x="338" y="1379"/>
                  <a:pt x="402" y="1379"/>
                </a:cubicBezTo>
                <a:cubicBezTo>
                  <a:pt x="746" y="1379"/>
                  <a:pt x="746" y="1379"/>
                  <a:pt x="746" y="1379"/>
                </a:cubicBezTo>
                <a:cubicBezTo>
                  <a:pt x="810" y="1379"/>
                  <a:pt x="861" y="1327"/>
                  <a:pt x="861" y="1264"/>
                </a:cubicBezTo>
                <a:cubicBezTo>
                  <a:pt x="861" y="1069"/>
                  <a:pt x="861" y="1069"/>
                  <a:pt x="861" y="1069"/>
                </a:cubicBezTo>
                <a:cubicBezTo>
                  <a:pt x="1032" y="970"/>
                  <a:pt x="1148" y="787"/>
                  <a:pt x="1148" y="575"/>
                </a:cubicBezTo>
                <a:cubicBezTo>
                  <a:pt x="1148" y="258"/>
                  <a:pt x="891" y="0"/>
                  <a:pt x="57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840" tIns="45920" rIns="91840" bIns="45920" numCol="1" anchor="t" anchorCtr="0" compatLnSpc="1">
            <a:prstTxWarp prst="textNoShape">
              <a:avLst/>
            </a:prstTxWarp>
          </a:bodyPr>
          <a:lstStyle/>
          <a:p>
            <a:endParaRPr lang="zh-CN" altLang="en-US"/>
          </a:p>
        </p:txBody>
      </p:sp>
      <p:sp>
        <p:nvSpPr>
          <p:cNvPr id="21" name="矩形 20"/>
          <p:cNvSpPr/>
          <p:nvPr/>
        </p:nvSpPr>
        <p:spPr>
          <a:xfrm>
            <a:off x="1235110" y="4415276"/>
            <a:ext cx="1643359" cy="415902"/>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1304573" y="4783226"/>
            <a:ext cx="1504430" cy="554402"/>
          </a:xfrm>
          <a:prstGeom prst="rect">
            <a:avLst/>
          </a:prstGeom>
        </p:spPr>
        <p:txBody>
          <a:bodyPr wrap="square" lIns="91840" tIns="45920" rIns="91840" bIns="45920">
            <a:spAutoFit/>
          </a:bodyPr>
          <a:lstStyle/>
          <a:p>
            <a:pPr algn="ctr"/>
            <a:r>
              <a:rPr lang="zh-CN" altLang="en-US" sz="1000" dirty="0">
                <a:solidFill>
                  <a:schemeClr val="tx1">
                    <a:lumMod val="65000"/>
                    <a:lumOff val="35000"/>
                  </a:schemeClr>
                </a:solidFill>
                <a:latin typeface="微软雅黑" pitchFamily="34" charset="-122"/>
                <a:ea typeface="微软雅黑" pitchFamily="34" charset="-122"/>
                <a:cs typeface="华文黑体" pitchFamily="2" charset="-122"/>
              </a:rPr>
              <a:t>点击添加文本点击添加文本点击添加文本点击添加文本</a:t>
            </a:r>
            <a:endParaRPr lang="zh-CN" altLang="en-US" sz="1000" dirty="0">
              <a:solidFill>
                <a:schemeClr val="tx1">
                  <a:lumMod val="65000"/>
                  <a:lumOff val="35000"/>
                </a:schemeClr>
              </a:solidFill>
              <a:latin typeface="微软雅黑" pitchFamily="34" charset="-122"/>
              <a:ea typeface="微软雅黑" pitchFamily="34" charset="-122"/>
            </a:endParaRPr>
          </a:p>
        </p:txBody>
      </p:sp>
      <p:sp>
        <p:nvSpPr>
          <p:cNvPr id="23" name="矩形 22"/>
          <p:cNvSpPr/>
          <p:nvPr/>
        </p:nvSpPr>
        <p:spPr>
          <a:xfrm>
            <a:off x="3227478" y="3782564"/>
            <a:ext cx="1643359" cy="415902"/>
          </a:xfrm>
          <a:prstGeom prst="rect">
            <a:avLst/>
          </a:prstGeom>
        </p:spPr>
        <p:txBody>
          <a:bodyPr wrap="square" lIns="91840" tIns="45920" rIns="91840" bIns="45920" anchor="ctr" anchorCtr="0">
            <a:spAutoFit/>
          </a:bodyPr>
          <a:lstStyle/>
          <a:p>
            <a:pPr algn="ct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3296941" y="4150516"/>
            <a:ext cx="1504430" cy="554402"/>
          </a:xfrm>
          <a:prstGeom prst="rect">
            <a:avLst/>
          </a:prstGeom>
        </p:spPr>
        <p:txBody>
          <a:bodyPr wrap="square" lIns="91840" tIns="45920" rIns="91840" bIns="45920">
            <a:spAutoFit/>
          </a:bodyPr>
          <a:lstStyle/>
          <a:p>
            <a:pPr algn="ctr"/>
            <a:r>
              <a:rPr lang="zh-CN" altLang="en-US" sz="1000" dirty="0">
                <a:solidFill>
                  <a:schemeClr val="tx1">
                    <a:lumMod val="65000"/>
                    <a:lumOff val="35000"/>
                  </a:schemeClr>
                </a:solidFill>
                <a:latin typeface="微软雅黑" pitchFamily="34" charset="-122"/>
                <a:ea typeface="微软雅黑" pitchFamily="34" charset="-122"/>
                <a:cs typeface="华文黑体" pitchFamily="2" charset="-122"/>
              </a:rPr>
              <a:t>点击添加文本点击添加文本点击添加文本点击添加文本</a:t>
            </a:r>
            <a:endParaRPr lang="zh-CN" altLang="en-US" sz="1000" dirty="0">
              <a:solidFill>
                <a:schemeClr val="tx1">
                  <a:lumMod val="65000"/>
                  <a:lumOff val="35000"/>
                </a:schemeClr>
              </a:solidFill>
              <a:latin typeface="微软雅黑" pitchFamily="34" charset="-122"/>
              <a:ea typeface="微软雅黑" pitchFamily="34" charset="-122"/>
            </a:endParaRPr>
          </a:p>
        </p:txBody>
      </p:sp>
      <p:sp>
        <p:nvSpPr>
          <p:cNvPr id="25" name="矩形 24"/>
          <p:cNvSpPr/>
          <p:nvPr/>
        </p:nvSpPr>
        <p:spPr>
          <a:xfrm>
            <a:off x="5224033" y="4415276"/>
            <a:ext cx="1643359" cy="415902"/>
          </a:xfrm>
          <a:prstGeom prst="rect">
            <a:avLst/>
          </a:prstGeom>
        </p:spPr>
        <p:txBody>
          <a:bodyPr wrap="square" lIns="91840" tIns="45920" rIns="91840" bIns="45920" anchor="ctr" anchorCtr="0">
            <a:spAutoFit/>
          </a:bodyPr>
          <a:lstStyle/>
          <a:p>
            <a:pPr algn="ct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5293495" y="4783226"/>
            <a:ext cx="1504430" cy="554402"/>
          </a:xfrm>
          <a:prstGeom prst="rect">
            <a:avLst/>
          </a:prstGeom>
        </p:spPr>
        <p:txBody>
          <a:bodyPr wrap="square" lIns="91840" tIns="45920" rIns="91840" bIns="45920">
            <a:spAutoFit/>
          </a:bodyPr>
          <a:lstStyle/>
          <a:p>
            <a:pPr algn="ctr"/>
            <a:r>
              <a:rPr lang="zh-CN" altLang="en-US" sz="1000" dirty="0">
                <a:solidFill>
                  <a:schemeClr val="tx1">
                    <a:lumMod val="65000"/>
                    <a:lumOff val="35000"/>
                  </a:schemeClr>
                </a:solidFill>
                <a:latin typeface="微软雅黑" pitchFamily="34" charset="-122"/>
                <a:ea typeface="微软雅黑" pitchFamily="34" charset="-122"/>
                <a:cs typeface="华文黑体" pitchFamily="2" charset="-122"/>
              </a:rPr>
              <a:t>点击添加文本点击添加文本点击添加文本点击添加文本</a:t>
            </a:r>
            <a:endParaRPr lang="zh-CN" altLang="en-US" sz="1000" dirty="0">
              <a:solidFill>
                <a:schemeClr val="tx1">
                  <a:lumMod val="65000"/>
                  <a:lumOff val="35000"/>
                </a:schemeClr>
              </a:solidFill>
              <a:latin typeface="微软雅黑" pitchFamily="34" charset="-122"/>
              <a:ea typeface="微软雅黑" pitchFamily="34" charset="-122"/>
            </a:endParaRPr>
          </a:p>
        </p:txBody>
      </p:sp>
      <p:sp>
        <p:nvSpPr>
          <p:cNvPr id="27" name="矩形 26"/>
          <p:cNvSpPr/>
          <p:nvPr/>
        </p:nvSpPr>
        <p:spPr>
          <a:xfrm>
            <a:off x="7216653" y="3782564"/>
            <a:ext cx="1643359" cy="415902"/>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7286116" y="4150516"/>
            <a:ext cx="1504430" cy="554402"/>
          </a:xfrm>
          <a:prstGeom prst="rect">
            <a:avLst/>
          </a:prstGeom>
        </p:spPr>
        <p:txBody>
          <a:bodyPr wrap="square" lIns="91840" tIns="45920" rIns="91840" bIns="45920">
            <a:spAutoFit/>
          </a:bodyPr>
          <a:lstStyle/>
          <a:p>
            <a:pPr algn="ctr"/>
            <a:r>
              <a:rPr lang="zh-CN" altLang="en-US" sz="1000" dirty="0">
                <a:solidFill>
                  <a:schemeClr val="tx1">
                    <a:lumMod val="65000"/>
                    <a:lumOff val="35000"/>
                  </a:schemeClr>
                </a:solidFill>
                <a:latin typeface="微软雅黑" pitchFamily="34" charset="-122"/>
                <a:ea typeface="微软雅黑" pitchFamily="34" charset="-122"/>
                <a:cs typeface="华文黑体" pitchFamily="2" charset="-122"/>
              </a:rPr>
              <a:t>点击添加文本点击添加文本点击添加文本点击添加文本</a:t>
            </a:r>
            <a:endParaRPr lang="zh-CN" altLang="en-US" sz="1000" dirty="0">
              <a:solidFill>
                <a:schemeClr val="tx1">
                  <a:lumMod val="65000"/>
                  <a:lumOff val="35000"/>
                </a:schemeClr>
              </a:solidFill>
              <a:latin typeface="微软雅黑" pitchFamily="34" charset="-122"/>
              <a:ea typeface="微软雅黑" pitchFamily="34" charset="-122"/>
            </a:endParaRPr>
          </a:p>
        </p:txBody>
      </p:sp>
      <p:sp>
        <p:nvSpPr>
          <p:cNvPr id="29" name="矩形 28"/>
          <p:cNvSpPr/>
          <p:nvPr/>
        </p:nvSpPr>
        <p:spPr>
          <a:xfrm>
            <a:off x="9252077" y="4415276"/>
            <a:ext cx="1643359" cy="415902"/>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9321539" y="4783226"/>
            <a:ext cx="1504430" cy="554402"/>
          </a:xfrm>
          <a:prstGeom prst="rect">
            <a:avLst/>
          </a:prstGeom>
        </p:spPr>
        <p:txBody>
          <a:bodyPr wrap="square" lIns="91840" tIns="45920" rIns="91840" bIns="45920">
            <a:spAutoFit/>
          </a:bodyPr>
          <a:lstStyle/>
          <a:p>
            <a:pPr algn="ctr"/>
            <a:r>
              <a:rPr lang="zh-CN" altLang="en-US" sz="1000" dirty="0">
                <a:solidFill>
                  <a:schemeClr val="tx1">
                    <a:lumMod val="65000"/>
                    <a:lumOff val="35000"/>
                  </a:schemeClr>
                </a:solidFill>
                <a:latin typeface="微软雅黑" pitchFamily="34" charset="-122"/>
                <a:ea typeface="微软雅黑" pitchFamily="34" charset="-122"/>
                <a:cs typeface="华文黑体" pitchFamily="2" charset="-122"/>
              </a:rPr>
              <a:t>点击添加文本点击添加文本点击添加文本点击添加文本</a:t>
            </a:r>
            <a:endParaRPr lang="zh-CN" altLang="en-US" sz="1000" dirty="0">
              <a:solidFill>
                <a:schemeClr val="tx1">
                  <a:lumMod val="65000"/>
                  <a:lumOff val="35000"/>
                </a:schemeClr>
              </a:solidFill>
              <a:latin typeface="微软雅黑" pitchFamily="34" charset="-122"/>
              <a:ea typeface="微软雅黑" pitchFamily="34" charset="-122"/>
            </a:endParaRPr>
          </a:p>
        </p:txBody>
      </p:sp>
      <p:sp>
        <p:nvSpPr>
          <p:cNvPr id="31" name="标题 30"/>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301986506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ppt_x</p:attrName>
                                        </p:attrNameLst>
                                      </p:cBhvr>
                                      <p:tavLst>
                                        <p:tav tm="0">
                                          <p:val>
                                            <p:fltVal val="0.5"/>
                                          </p:val>
                                        </p:tav>
                                        <p:tav tm="100000">
                                          <p:val>
                                            <p:strVal val="#ppt_x"/>
                                          </p:val>
                                        </p:tav>
                                      </p:tavLst>
                                    </p:anim>
                                    <p:anim calcmode="lin" valueType="num">
                                      <p:cBhvr>
                                        <p:cTn id="10" dur="500" fill="hold"/>
                                        <p:tgtEl>
                                          <p:spTgt spid="4"/>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10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ppt_x</p:attrName>
                                        </p:attrNameLst>
                                      </p:cBhvr>
                                      <p:tavLst>
                                        <p:tav tm="0">
                                          <p:val>
                                            <p:fltVal val="0.5"/>
                                          </p:val>
                                        </p:tav>
                                        <p:tav tm="100000">
                                          <p:val>
                                            <p:strVal val="#ppt_x"/>
                                          </p:val>
                                        </p:tav>
                                      </p:tavLst>
                                    </p:anim>
                                    <p:anim calcmode="lin" valueType="num">
                                      <p:cBhvr>
                                        <p:cTn id="16" dur="500" fill="hold"/>
                                        <p:tgtEl>
                                          <p:spTgt spid="3"/>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10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 calcmode="lin" valueType="num">
                                      <p:cBhvr>
                                        <p:cTn id="21" dur="500" fill="hold"/>
                                        <p:tgtEl>
                                          <p:spTgt spid="5"/>
                                        </p:tgtEl>
                                        <p:attrNameLst>
                                          <p:attrName>ppt_x</p:attrName>
                                        </p:attrNameLst>
                                      </p:cBhvr>
                                      <p:tavLst>
                                        <p:tav tm="0">
                                          <p:val>
                                            <p:fltVal val="0.5"/>
                                          </p:val>
                                        </p:tav>
                                        <p:tav tm="100000">
                                          <p:val>
                                            <p:strVal val="#ppt_x"/>
                                          </p:val>
                                        </p:tav>
                                      </p:tavLst>
                                    </p:anim>
                                    <p:anim calcmode="lin" valueType="num">
                                      <p:cBhvr>
                                        <p:cTn id="22" dur="500" fill="hold"/>
                                        <p:tgtEl>
                                          <p:spTgt spid="5"/>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20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 calcmode="lin" valueType="num">
                                      <p:cBhvr>
                                        <p:cTn id="27" dur="500" fill="hold"/>
                                        <p:tgtEl>
                                          <p:spTgt spid="2"/>
                                        </p:tgtEl>
                                        <p:attrNameLst>
                                          <p:attrName>ppt_x</p:attrName>
                                        </p:attrNameLst>
                                      </p:cBhvr>
                                      <p:tavLst>
                                        <p:tav tm="0">
                                          <p:val>
                                            <p:fltVal val="0.5"/>
                                          </p:val>
                                        </p:tav>
                                        <p:tav tm="100000">
                                          <p:val>
                                            <p:strVal val="#ppt_x"/>
                                          </p:val>
                                        </p:tav>
                                      </p:tavLst>
                                    </p:anim>
                                    <p:anim calcmode="lin" valueType="num">
                                      <p:cBhvr>
                                        <p:cTn id="28" dur="500" fill="hold"/>
                                        <p:tgtEl>
                                          <p:spTgt spid="2"/>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20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ppt_x</p:attrName>
                                        </p:attrNameLst>
                                      </p:cBhvr>
                                      <p:tavLst>
                                        <p:tav tm="0">
                                          <p:val>
                                            <p:fltVal val="0.5"/>
                                          </p:val>
                                        </p:tav>
                                        <p:tav tm="100000">
                                          <p:val>
                                            <p:strVal val="#ppt_x"/>
                                          </p:val>
                                        </p:tav>
                                      </p:tavLst>
                                    </p:anim>
                                    <p:anim calcmode="lin" valueType="num">
                                      <p:cBhvr>
                                        <p:cTn id="34" dur="500" fill="hold"/>
                                        <p:tgtEl>
                                          <p:spTgt spid="6"/>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30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 calcmode="lin" valueType="num">
                                      <p:cBhvr>
                                        <p:cTn id="39" dur="500" fill="hold"/>
                                        <p:tgtEl>
                                          <p:spTgt spid="8"/>
                                        </p:tgtEl>
                                        <p:attrNameLst>
                                          <p:attrName>ppt_x</p:attrName>
                                        </p:attrNameLst>
                                      </p:cBhvr>
                                      <p:tavLst>
                                        <p:tav tm="0">
                                          <p:val>
                                            <p:fltVal val="0.5"/>
                                          </p:val>
                                        </p:tav>
                                        <p:tav tm="100000">
                                          <p:val>
                                            <p:strVal val="#ppt_x"/>
                                          </p:val>
                                        </p:tav>
                                      </p:tavLst>
                                    </p:anim>
                                    <p:anim calcmode="lin" valueType="num">
                                      <p:cBhvr>
                                        <p:cTn id="40" dur="500" fill="hold"/>
                                        <p:tgtEl>
                                          <p:spTgt spid="8"/>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30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 calcmode="lin" valueType="num">
                                      <p:cBhvr>
                                        <p:cTn id="45" dur="500" fill="hold"/>
                                        <p:tgtEl>
                                          <p:spTgt spid="9"/>
                                        </p:tgtEl>
                                        <p:attrNameLst>
                                          <p:attrName>ppt_x</p:attrName>
                                        </p:attrNameLst>
                                      </p:cBhvr>
                                      <p:tavLst>
                                        <p:tav tm="0">
                                          <p:val>
                                            <p:fltVal val="0.5"/>
                                          </p:val>
                                        </p:tav>
                                        <p:tav tm="100000">
                                          <p:val>
                                            <p:strVal val="#ppt_x"/>
                                          </p:val>
                                        </p:tav>
                                      </p:tavLst>
                                    </p:anim>
                                    <p:anim calcmode="lin" valueType="num">
                                      <p:cBhvr>
                                        <p:cTn id="46" dur="500" fill="hold"/>
                                        <p:tgtEl>
                                          <p:spTgt spid="9"/>
                                        </p:tgtEl>
                                        <p:attrNameLst>
                                          <p:attrName>ppt_y</p:attrName>
                                        </p:attrNameLst>
                                      </p:cBhvr>
                                      <p:tavLst>
                                        <p:tav tm="0">
                                          <p:val>
                                            <p:fltVal val="0.5"/>
                                          </p:val>
                                        </p:tav>
                                        <p:tav tm="100000">
                                          <p:val>
                                            <p:strVal val="#ppt_y"/>
                                          </p:val>
                                        </p:tav>
                                      </p:tavLst>
                                    </p:anim>
                                  </p:childTnLst>
                                </p:cTn>
                              </p:par>
                              <p:par>
                                <p:cTn id="47" presetID="23" presetClass="entr" presetSubtype="528" fill="hold" grpId="0" nodeType="withEffect">
                                  <p:stCondLst>
                                    <p:cond delay="40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 calcmode="lin" valueType="num">
                                      <p:cBhvr>
                                        <p:cTn id="51" dur="500" fill="hold"/>
                                        <p:tgtEl>
                                          <p:spTgt spid="7"/>
                                        </p:tgtEl>
                                        <p:attrNameLst>
                                          <p:attrName>ppt_x</p:attrName>
                                        </p:attrNameLst>
                                      </p:cBhvr>
                                      <p:tavLst>
                                        <p:tav tm="0">
                                          <p:val>
                                            <p:fltVal val="0.5"/>
                                          </p:val>
                                        </p:tav>
                                        <p:tav tm="100000">
                                          <p:val>
                                            <p:strVal val="#ppt_x"/>
                                          </p:val>
                                        </p:tav>
                                      </p:tavLst>
                                    </p:anim>
                                    <p:anim calcmode="lin" valueType="num">
                                      <p:cBhvr>
                                        <p:cTn id="52" dur="500" fill="hold"/>
                                        <p:tgtEl>
                                          <p:spTgt spid="7"/>
                                        </p:tgtEl>
                                        <p:attrNameLst>
                                          <p:attrName>ppt_y</p:attrName>
                                        </p:attrNameLst>
                                      </p:cBhvr>
                                      <p:tavLst>
                                        <p:tav tm="0">
                                          <p:val>
                                            <p:fltVal val="0.5"/>
                                          </p:val>
                                        </p:tav>
                                        <p:tav tm="100000">
                                          <p:val>
                                            <p:strVal val="#ppt_y"/>
                                          </p:val>
                                        </p:tav>
                                      </p:tavLst>
                                    </p:anim>
                                  </p:childTnLst>
                                </p:cTn>
                              </p:par>
                              <p:par>
                                <p:cTn id="53" presetID="23" presetClass="entr" presetSubtype="528" fill="hold" grpId="0" nodeType="withEffect">
                                  <p:stCondLst>
                                    <p:cond delay="40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 calcmode="lin" valueType="num">
                                      <p:cBhvr>
                                        <p:cTn id="57" dur="500" fill="hold"/>
                                        <p:tgtEl>
                                          <p:spTgt spid="10"/>
                                        </p:tgtEl>
                                        <p:attrNameLst>
                                          <p:attrName>ppt_x</p:attrName>
                                        </p:attrNameLst>
                                      </p:cBhvr>
                                      <p:tavLst>
                                        <p:tav tm="0">
                                          <p:val>
                                            <p:fltVal val="0.5"/>
                                          </p:val>
                                        </p:tav>
                                        <p:tav tm="100000">
                                          <p:val>
                                            <p:strVal val="#ppt_x"/>
                                          </p:val>
                                        </p:tav>
                                      </p:tavLst>
                                    </p:anim>
                                    <p:anim calcmode="lin" valueType="num">
                                      <p:cBhvr>
                                        <p:cTn id="58" dur="500" fill="hold"/>
                                        <p:tgtEl>
                                          <p:spTgt spid="10"/>
                                        </p:tgtEl>
                                        <p:attrNameLst>
                                          <p:attrName>ppt_y</p:attrName>
                                        </p:attrNameLst>
                                      </p:cBhvr>
                                      <p:tavLst>
                                        <p:tav tm="0">
                                          <p:val>
                                            <p:fltVal val="0.5"/>
                                          </p:val>
                                        </p:tav>
                                        <p:tav tm="100000">
                                          <p:val>
                                            <p:strVal val="#ppt_y"/>
                                          </p:val>
                                        </p:tav>
                                      </p:tavLst>
                                    </p:anim>
                                  </p:childTnLst>
                                </p:cTn>
                              </p:par>
                            </p:childTnLst>
                          </p:cTn>
                        </p:par>
                        <p:par>
                          <p:cTn id="59" fill="hold">
                            <p:stCondLst>
                              <p:cond delay="900"/>
                            </p:stCondLst>
                            <p:childTnLst>
                              <p:par>
                                <p:cTn id="60" presetID="55" presetClass="entr" presetSubtype="0" fill="hold" grpId="0" nodeType="after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strVal val="#ppt_w*0.70"/>
                                          </p:val>
                                        </p:tav>
                                        <p:tav tm="100000">
                                          <p:val>
                                            <p:strVal val="#ppt_w"/>
                                          </p:val>
                                        </p:tav>
                                      </p:tavLst>
                                    </p:anim>
                                    <p:anim calcmode="lin" valueType="num">
                                      <p:cBhvr>
                                        <p:cTn id="63" dur="500" fill="hold"/>
                                        <p:tgtEl>
                                          <p:spTgt spid="18"/>
                                        </p:tgtEl>
                                        <p:attrNameLst>
                                          <p:attrName>ppt_h</p:attrName>
                                        </p:attrNameLst>
                                      </p:cBhvr>
                                      <p:tavLst>
                                        <p:tav tm="0">
                                          <p:val>
                                            <p:strVal val="#ppt_h"/>
                                          </p:val>
                                        </p:tav>
                                        <p:tav tm="100000">
                                          <p:val>
                                            <p:strVal val="#ppt_h"/>
                                          </p:val>
                                        </p:tav>
                                      </p:tavLst>
                                    </p:anim>
                                    <p:animEffect transition="in" filter="fade">
                                      <p:cBhvr>
                                        <p:cTn id="64" dur="500"/>
                                        <p:tgtEl>
                                          <p:spTgt spid="18"/>
                                        </p:tgtEl>
                                      </p:cBhvr>
                                    </p:animEffect>
                                  </p:childTnLst>
                                </p:cTn>
                              </p:par>
                              <p:par>
                                <p:cTn id="65" presetID="55"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strVal val="#ppt_w*0.70"/>
                                          </p:val>
                                        </p:tav>
                                        <p:tav tm="100000">
                                          <p:val>
                                            <p:strVal val="#ppt_w"/>
                                          </p:val>
                                        </p:tav>
                                      </p:tavLst>
                                    </p:anim>
                                    <p:anim calcmode="lin" valueType="num">
                                      <p:cBhvr>
                                        <p:cTn id="68" dur="500" fill="hold"/>
                                        <p:tgtEl>
                                          <p:spTgt spid="16"/>
                                        </p:tgtEl>
                                        <p:attrNameLst>
                                          <p:attrName>ppt_h</p:attrName>
                                        </p:attrNameLst>
                                      </p:cBhvr>
                                      <p:tavLst>
                                        <p:tav tm="0">
                                          <p:val>
                                            <p:strVal val="#ppt_h"/>
                                          </p:val>
                                        </p:tav>
                                        <p:tav tm="100000">
                                          <p:val>
                                            <p:strVal val="#ppt_h"/>
                                          </p:val>
                                        </p:tav>
                                      </p:tavLst>
                                    </p:anim>
                                    <p:animEffect transition="in" filter="fade">
                                      <p:cBhvr>
                                        <p:cTn id="69" dur="500"/>
                                        <p:tgtEl>
                                          <p:spTgt spid="16"/>
                                        </p:tgtEl>
                                      </p:cBhvr>
                                    </p:animEffect>
                                  </p:childTnLst>
                                </p:cTn>
                              </p:par>
                              <p:par>
                                <p:cTn id="70" presetID="55" presetClass="entr" presetSubtype="0"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 calcmode="lin" valueType="num">
                                      <p:cBhvr>
                                        <p:cTn id="72" dur="500" fill="hold"/>
                                        <p:tgtEl>
                                          <p:spTgt spid="19"/>
                                        </p:tgtEl>
                                        <p:attrNameLst>
                                          <p:attrName>ppt_w</p:attrName>
                                        </p:attrNameLst>
                                      </p:cBhvr>
                                      <p:tavLst>
                                        <p:tav tm="0">
                                          <p:val>
                                            <p:strVal val="#ppt_w*0.70"/>
                                          </p:val>
                                        </p:tav>
                                        <p:tav tm="100000">
                                          <p:val>
                                            <p:strVal val="#ppt_w"/>
                                          </p:val>
                                        </p:tav>
                                      </p:tavLst>
                                    </p:anim>
                                    <p:anim calcmode="lin" valueType="num">
                                      <p:cBhvr>
                                        <p:cTn id="73" dur="500" fill="hold"/>
                                        <p:tgtEl>
                                          <p:spTgt spid="19"/>
                                        </p:tgtEl>
                                        <p:attrNameLst>
                                          <p:attrName>ppt_h</p:attrName>
                                        </p:attrNameLst>
                                      </p:cBhvr>
                                      <p:tavLst>
                                        <p:tav tm="0">
                                          <p:val>
                                            <p:strVal val="#ppt_h"/>
                                          </p:val>
                                        </p:tav>
                                        <p:tav tm="100000">
                                          <p:val>
                                            <p:strVal val="#ppt_h"/>
                                          </p:val>
                                        </p:tav>
                                      </p:tavLst>
                                    </p:anim>
                                    <p:animEffect transition="in" filter="fade">
                                      <p:cBhvr>
                                        <p:cTn id="74" dur="500"/>
                                        <p:tgtEl>
                                          <p:spTgt spid="19"/>
                                        </p:tgtEl>
                                      </p:cBhvr>
                                    </p:animEffect>
                                  </p:childTnLst>
                                </p:cTn>
                              </p:par>
                              <p:par>
                                <p:cTn id="75" presetID="55" presetClass="entr" presetSubtype="0" fill="hold" grpId="0" nodeType="with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p:cTn id="77" dur="500" fill="hold"/>
                                        <p:tgtEl>
                                          <p:spTgt spid="17"/>
                                        </p:tgtEl>
                                        <p:attrNameLst>
                                          <p:attrName>ppt_w</p:attrName>
                                        </p:attrNameLst>
                                      </p:cBhvr>
                                      <p:tavLst>
                                        <p:tav tm="0">
                                          <p:val>
                                            <p:strVal val="#ppt_w*0.70"/>
                                          </p:val>
                                        </p:tav>
                                        <p:tav tm="100000">
                                          <p:val>
                                            <p:strVal val="#ppt_w"/>
                                          </p:val>
                                        </p:tav>
                                      </p:tavLst>
                                    </p:anim>
                                    <p:anim calcmode="lin" valueType="num">
                                      <p:cBhvr>
                                        <p:cTn id="78" dur="500" fill="hold"/>
                                        <p:tgtEl>
                                          <p:spTgt spid="17"/>
                                        </p:tgtEl>
                                        <p:attrNameLst>
                                          <p:attrName>ppt_h</p:attrName>
                                        </p:attrNameLst>
                                      </p:cBhvr>
                                      <p:tavLst>
                                        <p:tav tm="0">
                                          <p:val>
                                            <p:strVal val="#ppt_h"/>
                                          </p:val>
                                        </p:tav>
                                        <p:tav tm="100000">
                                          <p:val>
                                            <p:strVal val="#ppt_h"/>
                                          </p:val>
                                        </p:tav>
                                      </p:tavLst>
                                    </p:anim>
                                    <p:animEffect transition="in" filter="fade">
                                      <p:cBhvr>
                                        <p:cTn id="79" dur="500"/>
                                        <p:tgtEl>
                                          <p:spTgt spid="17"/>
                                        </p:tgtEl>
                                      </p:cBhvr>
                                    </p:animEffect>
                                  </p:childTnLst>
                                </p:cTn>
                              </p:par>
                              <p:par>
                                <p:cTn id="80" presetID="55" presetClass="entr" presetSubtype="0" fill="hold" grpId="0" nodeType="withEffect">
                                  <p:stCondLst>
                                    <p:cond delay="0"/>
                                  </p:stCondLst>
                                  <p:childTnLst>
                                    <p:set>
                                      <p:cBhvr>
                                        <p:cTn id="81" dur="1" fill="hold">
                                          <p:stCondLst>
                                            <p:cond delay="0"/>
                                          </p:stCondLst>
                                        </p:cTn>
                                        <p:tgtEl>
                                          <p:spTgt spid="20"/>
                                        </p:tgtEl>
                                        <p:attrNameLst>
                                          <p:attrName>style.visibility</p:attrName>
                                        </p:attrNameLst>
                                      </p:cBhvr>
                                      <p:to>
                                        <p:strVal val="visible"/>
                                      </p:to>
                                    </p:set>
                                    <p:anim calcmode="lin" valueType="num">
                                      <p:cBhvr>
                                        <p:cTn id="82" dur="500" fill="hold"/>
                                        <p:tgtEl>
                                          <p:spTgt spid="20"/>
                                        </p:tgtEl>
                                        <p:attrNameLst>
                                          <p:attrName>ppt_w</p:attrName>
                                        </p:attrNameLst>
                                      </p:cBhvr>
                                      <p:tavLst>
                                        <p:tav tm="0">
                                          <p:val>
                                            <p:strVal val="#ppt_w*0.70"/>
                                          </p:val>
                                        </p:tav>
                                        <p:tav tm="100000">
                                          <p:val>
                                            <p:strVal val="#ppt_w"/>
                                          </p:val>
                                        </p:tav>
                                      </p:tavLst>
                                    </p:anim>
                                    <p:anim calcmode="lin" valueType="num">
                                      <p:cBhvr>
                                        <p:cTn id="83" dur="500" fill="hold"/>
                                        <p:tgtEl>
                                          <p:spTgt spid="20"/>
                                        </p:tgtEl>
                                        <p:attrNameLst>
                                          <p:attrName>ppt_h</p:attrName>
                                        </p:attrNameLst>
                                      </p:cBhvr>
                                      <p:tavLst>
                                        <p:tav tm="0">
                                          <p:val>
                                            <p:strVal val="#ppt_h"/>
                                          </p:val>
                                        </p:tav>
                                        <p:tav tm="100000">
                                          <p:val>
                                            <p:strVal val="#ppt_h"/>
                                          </p:val>
                                        </p:tav>
                                      </p:tavLst>
                                    </p:anim>
                                    <p:animEffect transition="in" filter="fade">
                                      <p:cBhvr>
                                        <p:cTn id="84" dur="500"/>
                                        <p:tgtEl>
                                          <p:spTgt spid="20"/>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wipe(up)">
                                      <p:cBhvr>
                                        <p:cTn id="87" dur="500"/>
                                        <p:tgtEl>
                                          <p:spTgt spid="11"/>
                                        </p:tgtEl>
                                      </p:cBhvr>
                                    </p:animEffect>
                                  </p:childTnLst>
                                </p:cTn>
                              </p:par>
                              <p:par>
                                <p:cTn id="88" presetID="22" presetClass="entr" presetSubtype="1" fill="hold" grpId="0" nodeType="with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wipe(up)">
                                      <p:cBhvr>
                                        <p:cTn id="90" dur="500"/>
                                        <p:tgtEl>
                                          <p:spTgt spid="12"/>
                                        </p:tgtEl>
                                      </p:cBhvr>
                                    </p:animEffect>
                                  </p:childTnLst>
                                </p:cTn>
                              </p:par>
                              <p:par>
                                <p:cTn id="91" presetID="22" presetClass="entr" presetSubtype="1" fill="hold" grpId="0" nodeType="withEffect">
                                  <p:stCondLst>
                                    <p:cond delay="0"/>
                                  </p:stCondLst>
                                  <p:childTnLst>
                                    <p:set>
                                      <p:cBhvr>
                                        <p:cTn id="92" dur="1" fill="hold">
                                          <p:stCondLst>
                                            <p:cond delay="0"/>
                                          </p:stCondLst>
                                        </p:cTn>
                                        <p:tgtEl>
                                          <p:spTgt spid="13"/>
                                        </p:tgtEl>
                                        <p:attrNameLst>
                                          <p:attrName>style.visibility</p:attrName>
                                        </p:attrNameLst>
                                      </p:cBhvr>
                                      <p:to>
                                        <p:strVal val="visible"/>
                                      </p:to>
                                    </p:set>
                                    <p:animEffect transition="in" filter="wipe(up)">
                                      <p:cBhvr>
                                        <p:cTn id="93" dur="500"/>
                                        <p:tgtEl>
                                          <p:spTgt spid="13"/>
                                        </p:tgtEl>
                                      </p:cBhvr>
                                    </p:animEffect>
                                  </p:childTnLst>
                                </p:cTn>
                              </p:par>
                              <p:par>
                                <p:cTn id="94" presetID="22" presetClass="entr" presetSubtype="1" fill="hold" grpId="0" nodeType="withEffect">
                                  <p:stCondLst>
                                    <p:cond delay="0"/>
                                  </p:stCondLst>
                                  <p:childTnLst>
                                    <p:set>
                                      <p:cBhvr>
                                        <p:cTn id="95" dur="1" fill="hold">
                                          <p:stCondLst>
                                            <p:cond delay="0"/>
                                          </p:stCondLst>
                                        </p:cTn>
                                        <p:tgtEl>
                                          <p:spTgt spid="14"/>
                                        </p:tgtEl>
                                        <p:attrNameLst>
                                          <p:attrName>style.visibility</p:attrName>
                                        </p:attrNameLst>
                                      </p:cBhvr>
                                      <p:to>
                                        <p:strVal val="visible"/>
                                      </p:to>
                                    </p:set>
                                    <p:animEffect transition="in" filter="wipe(up)">
                                      <p:cBhvr>
                                        <p:cTn id="96" dur="500"/>
                                        <p:tgtEl>
                                          <p:spTgt spid="14"/>
                                        </p:tgtEl>
                                      </p:cBhvr>
                                    </p:animEffect>
                                  </p:childTnLst>
                                </p:cTn>
                              </p:par>
                              <p:par>
                                <p:cTn id="97" presetID="22" presetClass="entr" presetSubtype="1" fill="hold" grpId="0" nodeType="withEffect">
                                  <p:stCondLst>
                                    <p:cond delay="0"/>
                                  </p:stCondLst>
                                  <p:childTnLst>
                                    <p:set>
                                      <p:cBhvr>
                                        <p:cTn id="98" dur="1" fill="hold">
                                          <p:stCondLst>
                                            <p:cond delay="0"/>
                                          </p:stCondLst>
                                        </p:cTn>
                                        <p:tgtEl>
                                          <p:spTgt spid="15"/>
                                        </p:tgtEl>
                                        <p:attrNameLst>
                                          <p:attrName>style.visibility</p:attrName>
                                        </p:attrNameLst>
                                      </p:cBhvr>
                                      <p:to>
                                        <p:strVal val="visible"/>
                                      </p:to>
                                    </p:set>
                                    <p:animEffect transition="in" filter="wipe(up)">
                                      <p:cBhvr>
                                        <p:cTn id="99" dur="500"/>
                                        <p:tgtEl>
                                          <p:spTgt spid="15"/>
                                        </p:tgtEl>
                                      </p:cBhvr>
                                    </p:animEffect>
                                  </p:childTnLst>
                                </p:cTn>
                              </p:par>
                            </p:childTnLst>
                          </p:cTn>
                        </p:par>
                        <p:par>
                          <p:cTn id="100" fill="hold">
                            <p:stCondLst>
                              <p:cond delay="1400"/>
                            </p:stCondLst>
                            <p:childTnLst>
                              <p:par>
                                <p:cTn id="101" presetID="10" presetClass="entr" presetSubtype="0" fill="hold" grpId="0" nodeType="afterEffect">
                                  <p:stCondLst>
                                    <p:cond delay="0"/>
                                  </p:stCondLst>
                                  <p:childTnLst>
                                    <p:set>
                                      <p:cBhvr>
                                        <p:cTn id="102" dur="1" fill="hold">
                                          <p:stCondLst>
                                            <p:cond delay="0"/>
                                          </p:stCondLst>
                                        </p:cTn>
                                        <p:tgtEl>
                                          <p:spTgt spid="21"/>
                                        </p:tgtEl>
                                        <p:attrNameLst>
                                          <p:attrName>style.visibility</p:attrName>
                                        </p:attrNameLst>
                                      </p:cBhvr>
                                      <p:to>
                                        <p:strVal val="visible"/>
                                      </p:to>
                                    </p:set>
                                    <p:animEffect transition="in" filter="fade">
                                      <p:cBhvr>
                                        <p:cTn id="103" dur="500"/>
                                        <p:tgtEl>
                                          <p:spTgt spid="21"/>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22"/>
                                        </p:tgtEl>
                                        <p:attrNameLst>
                                          <p:attrName>style.visibility</p:attrName>
                                        </p:attrNameLst>
                                      </p:cBhvr>
                                      <p:to>
                                        <p:strVal val="visible"/>
                                      </p:to>
                                    </p:set>
                                    <p:animEffect transition="in" filter="fade">
                                      <p:cBhvr>
                                        <p:cTn id="106" dur="500"/>
                                        <p:tgtEl>
                                          <p:spTgt spid="22"/>
                                        </p:tgtEl>
                                      </p:cBhvr>
                                    </p:animEffect>
                                  </p:childTnLst>
                                </p:cTn>
                              </p:par>
                            </p:childTnLst>
                          </p:cTn>
                        </p:par>
                        <p:par>
                          <p:cTn id="107" fill="hold">
                            <p:stCondLst>
                              <p:cond delay="1900"/>
                            </p:stCondLst>
                            <p:childTnLst>
                              <p:par>
                                <p:cTn id="108" presetID="10" presetClass="entr" presetSubtype="0" fill="hold" grpId="0" nodeType="afterEffect">
                                  <p:stCondLst>
                                    <p:cond delay="0"/>
                                  </p:stCondLst>
                                  <p:childTnLst>
                                    <p:set>
                                      <p:cBhvr>
                                        <p:cTn id="109" dur="1" fill="hold">
                                          <p:stCondLst>
                                            <p:cond delay="0"/>
                                          </p:stCondLst>
                                        </p:cTn>
                                        <p:tgtEl>
                                          <p:spTgt spid="23"/>
                                        </p:tgtEl>
                                        <p:attrNameLst>
                                          <p:attrName>style.visibility</p:attrName>
                                        </p:attrNameLst>
                                      </p:cBhvr>
                                      <p:to>
                                        <p:strVal val="visible"/>
                                      </p:to>
                                    </p:set>
                                    <p:animEffect transition="in" filter="fade">
                                      <p:cBhvr>
                                        <p:cTn id="110" dur="500"/>
                                        <p:tgtEl>
                                          <p:spTgt spid="2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24"/>
                                        </p:tgtEl>
                                        <p:attrNameLst>
                                          <p:attrName>style.visibility</p:attrName>
                                        </p:attrNameLst>
                                      </p:cBhvr>
                                      <p:to>
                                        <p:strVal val="visible"/>
                                      </p:to>
                                    </p:set>
                                    <p:animEffect transition="in" filter="fade">
                                      <p:cBhvr>
                                        <p:cTn id="113" dur="500"/>
                                        <p:tgtEl>
                                          <p:spTgt spid="24"/>
                                        </p:tgtEl>
                                      </p:cBhvr>
                                    </p:animEffect>
                                  </p:childTnLst>
                                </p:cTn>
                              </p:par>
                            </p:childTnLst>
                          </p:cTn>
                        </p:par>
                        <p:par>
                          <p:cTn id="114" fill="hold">
                            <p:stCondLst>
                              <p:cond delay="2400"/>
                            </p:stCondLst>
                            <p:childTnLst>
                              <p:par>
                                <p:cTn id="115" presetID="10" presetClass="entr" presetSubtype="0" fill="hold" grpId="0" nodeType="afterEffect">
                                  <p:stCondLst>
                                    <p:cond delay="0"/>
                                  </p:stCondLst>
                                  <p:childTnLst>
                                    <p:set>
                                      <p:cBhvr>
                                        <p:cTn id="116" dur="1" fill="hold">
                                          <p:stCondLst>
                                            <p:cond delay="0"/>
                                          </p:stCondLst>
                                        </p:cTn>
                                        <p:tgtEl>
                                          <p:spTgt spid="25"/>
                                        </p:tgtEl>
                                        <p:attrNameLst>
                                          <p:attrName>style.visibility</p:attrName>
                                        </p:attrNameLst>
                                      </p:cBhvr>
                                      <p:to>
                                        <p:strVal val="visible"/>
                                      </p:to>
                                    </p:set>
                                    <p:animEffect transition="in" filter="fade">
                                      <p:cBhvr>
                                        <p:cTn id="117" dur="500"/>
                                        <p:tgtEl>
                                          <p:spTgt spid="25"/>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26"/>
                                        </p:tgtEl>
                                        <p:attrNameLst>
                                          <p:attrName>style.visibility</p:attrName>
                                        </p:attrNameLst>
                                      </p:cBhvr>
                                      <p:to>
                                        <p:strVal val="visible"/>
                                      </p:to>
                                    </p:set>
                                    <p:animEffect transition="in" filter="fade">
                                      <p:cBhvr>
                                        <p:cTn id="120" dur="500"/>
                                        <p:tgtEl>
                                          <p:spTgt spid="26"/>
                                        </p:tgtEl>
                                      </p:cBhvr>
                                    </p:animEffect>
                                  </p:childTnLst>
                                </p:cTn>
                              </p:par>
                            </p:childTnLst>
                          </p:cTn>
                        </p:par>
                        <p:par>
                          <p:cTn id="121" fill="hold">
                            <p:stCondLst>
                              <p:cond delay="2900"/>
                            </p:stCondLst>
                            <p:childTnLst>
                              <p:par>
                                <p:cTn id="122" presetID="10" presetClass="entr" presetSubtype="0" fill="hold" grpId="0" nodeType="afterEffect">
                                  <p:stCondLst>
                                    <p:cond delay="0"/>
                                  </p:stCondLst>
                                  <p:childTnLst>
                                    <p:set>
                                      <p:cBhvr>
                                        <p:cTn id="123" dur="1" fill="hold">
                                          <p:stCondLst>
                                            <p:cond delay="0"/>
                                          </p:stCondLst>
                                        </p:cTn>
                                        <p:tgtEl>
                                          <p:spTgt spid="27"/>
                                        </p:tgtEl>
                                        <p:attrNameLst>
                                          <p:attrName>style.visibility</p:attrName>
                                        </p:attrNameLst>
                                      </p:cBhvr>
                                      <p:to>
                                        <p:strVal val="visible"/>
                                      </p:to>
                                    </p:set>
                                    <p:animEffect transition="in" filter="fade">
                                      <p:cBhvr>
                                        <p:cTn id="124" dur="500"/>
                                        <p:tgtEl>
                                          <p:spTgt spid="27"/>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28"/>
                                        </p:tgtEl>
                                        <p:attrNameLst>
                                          <p:attrName>style.visibility</p:attrName>
                                        </p:attrNameLst>
                                      </p:cBhvr>
                                      <p:to>
                                        <p:strVal val="visible"/>
                                      </p:to>
                                    </p:set>
                                    <p:animEffect transition="in" filter="fade">
                                      <p:cBhvr>
                                        <p:cTn id="127" dur="500"/>
                                        <p:tgtEl>
                                          <p:spTgt spid="28"/>
                                        </p:tgtEl>
                                      </p:cBhvr>
                                    </p:animEffect>
                                  </p:childTnLst>
                                </p:cTn>
                              </p:par>
                            </p:childTnLst>
                          </p:cTn>
                        </p:par>
                        <p:par>
                          <p:cTn id="128" fill="hold">
                            <p:stCondLst>
                              <p:cond delay="3400"/>
                            </p:stCondLst>
                            <p:childTnLst>
                              <p:par>
                                <p:cTn id="129" presetID="10" presetClass="entr" presetSubtype="0" fill="hold" grpId="0" nodeType="afterEffect">
                                  <p:stCondLst>
                                    <p:cond delay="0"/>
                                  </p:stCondLst>
                                  <p:childTnLst>
                                    <p:set>
                                      <p:cBhvr>
                                        <p:cTn id="130" dur="1" fill="hold">
                                          <p:stCondLst>
                                            <p:cond delay="0"/>
                                          </p:stCondLst>
                                        </p:cTn>
                                        <p:tgtEl>
                                          <p:spTgt spid="29"/>
                                        </p:tgtEl>
                                        <p:attrNameLst>
                                          <p:attrName>style.visibility</p:attrName>
                                        </p:attrNameLst>
                                      </p:cBhvr>
                                      <p:to>
                                        <p:strVal val="visible"/>
                                      </p:to>
                                    </p:set>
                                    <p:animEffect transition="in" filter="fade">
                                      <p:cBhvr>
                                        <p:cTn id="131" dur="500"/>
                                        <p:tgtEl>
                                          <p:spTgt spid="29"/>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30"/>
                                        </p:tgtEl>
                                        <p:attrNameLst>
                                          <p:attrName>style.visibility</p:attrName>
                                        </p:attrNameLst>
                                      </p:cBhvr>
                                      <p:to>
                                        <p:strVal val="visible"/>
                                      </p:to>
                                    </p:set>
                                    <p:animEffect transition="in" filter="fade">
                                      <p:cBhvr>
                                        <p:cTn id="13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p:bldP spid="22" grpId="0"/>
      <p:bldP spid="23" grpId="0"/>
      <p:bldP spid="24" grpId="0"/>
      <p:bldP spid="25" grpId="0"/>
      <p:bldP spid="26" grpId="0"/>
      <p:bldP spid="27" grpId="0"/>
      <p:bldP spid="28" grpId="0"/>
      <p:bldP spid="29" grpId="0"/>
      <p:bldP spid="3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798873" y="1508788"/>
            <a:ext cx="3455934" cy="1824203"/>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2" name="矩形 41"/>
          <p:cNvSpPr/>
          <p:nvPr/>
        </p:nvSpPr>
        <p:spPr>
          <a:xfrm>
            <a:off x="4368034" y="1508788"/>
            <a:ext cx="3455934" cy="1824203"/>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4" name="矩形 43"/>
          <p:cNvSpPr/>
          <p:nvPr/>
        </p:nvSpPr>
        <p:spPr>
          <a:xfrm>
            <a:off x="7919966" y="1508788"/>
            <a:ext cx="3455934" cy="1824203"/>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6" name="矩形 45"/>
          <p:cNvSpPr/>
          <p:nvPr/>
        </p:nvSpPr>
        <p:spPr>
          <a:xfrm>
            <a:off x="4368034" y="3429001"/>
            <a:ext cx="3455934" cy="1824203"/>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2" name="组合 1"/>
          <p:cNvGrpSpPr/>
          <p:nvPr/>
        </p:nvGrpSpPr>
        <p:grpSpPr>
          <a:xfrm>
            <a:off x="798873" y="3429001"/>
            <a:ext cx="3455934" cy="1824203"/>
            <a:chOff x="598637" y="2571750"/>
            <a:chExt cx="2592288" cy="1368152"/>
          </a:xfrm>
        </p:grpSpPr>
        <p:sp>
          <p:nvSpPr>
            <p:cNvPr id="45" name="矩形 44"/>
            <p:cNvSpPr/>
            <p:nvPr/>
          </p:nvSpPr>
          <p:spPr>
            <a:xfrm>
              <a:off x="598637" y="2571750"/>
              <a:ext cx="2592288" cy="136815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598637" y="2571750"/>
              <a:ext cx="2592288" cy="1368152"/>
            </a:xfrm>
            <a:prstGeom prst="rect">
              <a:avLst/>
            </a:pr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7919966" y="3429001"/>
            <a:ext cx="3455934" cy="1824203"/>
            <a:chOff x="5940152" y="2571750"/>
            <a:chExt cx="2592288" cy="1368152"/>
          </a:xfrm>
        </p:grpSpPr>
        <p:sp>
          <p:nvSpPr>
            <p:cNvPr id="53" name="矩形 52"/>
            <p:cNvSpPr/>
            <p:nvPr/>
          </p:nvSpPr>
          <p:spPr>
            <a:xfrm>
              <a:off x="5940152" y="2571750"/>
              <a:ext cx="2592288" cy="136815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5940152" y="2571750"/>
              <a:ext cx="2592288" cy="1368152"/>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矩形 1"/>
          <p:cNvSpPr>
            <a:spLocks noChangeArrowheads="1"/>
          </p:cNvSpPr>
          <p:nvPr/>
        </p:nvSpPr>
        <p:spPr bwMode="auto">
          <a:xfrm>
            <a:off x="894871" y="4005064"/>
            <a:ext cx="326393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300" kern="0" dirty="0">
                <a:solidFill>
                  <a:prstClr val="white"/>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
        <p:nvSpPr>
          <p:cNvPr id="63" name="矩形 1"/>
          <p:cNvSpPr>
            <a:spLocks noChangeArrowheads="1"/>
          </p:cNvSpPr>
          <p:nvPr/>
        </p:nvSpPr>
        <p:spPr bwMode="auto">
          <a:xfrm>
            <a:off x="8015964" y="4005064"/>
            <a:ext cx="326393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300" kern="0" dirty="0">
                <a:solidFill>
                  <a:prstClr val="white"/>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
        <p:nvSpPr>
          <p:cNvPr id="64" name="Text Box 11"/>
          <p:cNvSpPr txBox="1">
            <a:spLocks noChangeArrowheads="1"/>
          </p:cNvSpPr>
          <p:nvPr/>
        </p:nvSpPr>
        <p:spPr bwMode="auto">
          <a:xfrm>
            <a:off x="1104096" y="5491061"/>
            <a:ext cx="9983810" cy="777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a:lnSpc>
                <a:spcPts val="1733"/>
              </a:lnSpc>
            </a:pPr>
            <a:r>
              <a:rPr lang="zh-CN" altLang="en-US" sz="1600"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分项内容。点击输入简要文字内容点击输入简要文字内容，文字内容需概括精炼，不用多余的文字修饰，言简意赅的说明分项内容。</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 name="标题 3"/>
          <p:cNvSpPr>
            <a:spLocks noGrp="1"/>
          </p:cNvSpPr>
          <p:nvPr>
            <p:ph type="title"/>
          </p:nvPr>
        </p:nvSpPr>
        <p:spPr/>
        <p:txBody>
          <a:bodyPr>
            <a:normAutofit/>
          </a:bodyPr>
          <a:lstStyle/>
          <a:p>
            <a:r>
              <a:rPr lang="zh-CN" altLang="en-US" dirty="0">
                <a:cs typeface="+mn-ea"/>
              </a:rPr>
              <a:t>单击此处添加标题</a:t>
            </a:r>
            <a:endParaRPr lang="zh-CN" altLang="en-US" dirty="0"/>
          </a:p>
        </p:txBody>
      </p:sp>
    </p:spTree>
    <p:extLst>
      <p:ext uri="{BB962C8B-B14F-4D97-AF65-F5344CB8AC3E}">
        <p14:creationId xmlns:p14="http://schemas.microsoft.com/office/powerpoint/2010/main" val="140522210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6500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400" fill="hold"/>
                                            <p:tgtEl>
                                              <p:spTgt spid="41"/>
                                            </p:tgtEl>
                                            <p:attrNameLst>
                                              <p:attrName>ppt_x</p:attrName>
                                            </p:attrNameLst>
                                          </p:cBhvr>
                                          <p:tavLst>
                                            <p:tav tm="0">
                                              <p:val>
                                                <p:strVal val="0-#ppt_w/2"/>
                                              </p:val>
                                            </p:tav>
                                            <p:tav tm="100000">
                                              <p:val>
                                                <p:strVal val="#ppt_x"/>
                                              </p:val>
                                            </p:tav>
                                          </p:tavLst>
                                        </p:anim>
                                        <p:anim calcmode="lin" valueType="num">
                                          <p:cBhvr additive="base">
                                            <p:cTn id="8" dur="400" fill="hold"/>
                                            <p:tgtEl>
                                              <p:spTgt spid="41"/>
                                            </p:tgtEl>
                                            <p:attrNameLst>
                                              <p:attrName>ppt_y</p:attrName>
                                            </p:attrNameLst>
                                          </p:cBhvr>
                                          <p:tavLst>
                                            <p:tav tm="0">
                                              <p:val>
                                                <p:strVal val="1+#ppt_h/2"/>
                                              </p:val>
                                            </p:tav>
                                            <p:tav tm="100000">
                                              <p:val>
                                                <p:strVal val="#ppt_y"/>
                                              </p:val>
                                            </p:tav>
                                          </p:tavLst>
                                        </p:anim>
                                      </p:childTnLst>
                                    </p:cTn>
                                  </p:par>
                                  <p:par>
                                    <p:cTn id="9" presetID="2" presetClass="entr" presetSubtype="8" decel="65000"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400" fill="hold"/>
                                            <p:tgtEl>
                                              <p:spTgt spid="42"/>
                                            </p:tgtEl>
                                            <p:attrNameLst>
                                              <p:attrName>ppt_x</p:attrName>
                                            </p:attrNameLst>
                                          </p:cBhvr>
                                          <p:tavLst>
                                            <p:tav tm="0">
                                              <p:val>
                                                <p:strVal val="0-#ppt_w/2"/>
                                              </p:val>
                                            </p:tav>
                                            <p:tav tm="100000">
                                              <p:val>
                                                <p:strVal val="#ppt_x"/>
                                              </p:val>
                                            </p:tav>
                                          </p:tavLst>
                                        </p:anim>
                                        <p:anim calcmode="lin" valueType="num">
                                          <p:cBhvr additive="base">
                                            <p:cTn id="12" dur="400" fill="hold"/>
                                            <p:tgtEl>
                                              <p:spTgt spid="42"/>
                                            </p:tgtEl>
                                            <p:attrNameLst>
                                              <p:attrName>ppt_y</p:attrName>
                                            </p:attrNameLst>
                                          </p:cBhvr>
                                          <p:tavLst>
                                            <p:tav tm="0">
                                              <p:val>
                                                <p:strVal val="#ppt_y"/>
                                              </p:val>
                                            </p:tav>
                                            <p:tav tm="100000">
                                              <p:val>
                                                <p:strVal val="#ppt_y"/>
                                              </p:val>
                                            </p:tav>
                                          </p:tavLst>
                                        </p:anim>
                                      </p:childTnLst>
                                    </p:cTn>
                                  </p:par>
                                  <p:par>
                                    <p:cTn id="13" presetID="2" presetClass="entr" presetSubtype="2" decel="65000"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400" fill="hold"/>
                                            <p:tgtEl>
                                              <p:spTgt spid="44"/>
                                            </p:tgtEl>
                                            <p:attrNameLst>
                                              <p:attrName>ppt_x</p:attrName>
                                            </p:attrNameLst>
                                          </p:cBhvr>
                                          <p:tavLst>
                                            <p:tav tm="0">
                                              <p:val>
                                                <p:strVal val="1+#ppt_w/2"/>
                                              </p:val>
                                            </p:tav>
                                            <p:tav tm="100000">
                                              <p:val>
                                                <p:strVal val="#ppt_x"/>
                                              </p:val>
                                            </p:tav>
                                          </p:tavLst>
                                        </p:anim>
                                        <p:anim calcmode="lin" valueType="num">
                                          <p:cBhvr additive="base">
                                            <p:cTn id="16" dur="400" fill="hold"/>
                                            <p:tgtEl>
                                              <p:spTgt spid="44"/>
                                            </p:tgtEl>
                                            <p:attrNameLst>
                                              <p:attrName>ppt_y</p:attrName>
                                            </p:attrNameLst>
                                          </p:cBhvr>
                                          <p:tavLst>
                                            <p:tav tm="0">
                                              <p:val>
                                                <p:strVal val="#ppt_y"/>
                                              </p:val>
                                            </p:tav>
                                            <p:tav tm="100000">
                                              <p:val>
                                                <p:strVal val="#ppt_y"/>
                                              </p:val>
                                            </p:tav>
                                          </p:tavLst>
                                        </p:anim>
                                      </p:childTnLst>
                                    </p:cTn>
                                  </p:par>
                                  <p:par>
                                    <p:cTn id="17" presetID="2" presetClass="entr" presetSubtype="8" decel="6500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400" fill="hold"/>
                                            <p:tgtEl>
                                              <p:spTgt spid="2"/>
                                            </p:tgtEl>
                                            <p:attrNameLst>
                                              <p:attrName>ppt_x</p:attrName>
                                            </p:attrNameLst>
                                          </p:cBhvr>
                                          <p:tavLst>
                                            <p:tav tm="0">
                                              <p:val>
                                                <p:strVal val="0-#ppt_w/2"/>
                                              </p:val>
                                            </p:tav>
                                            <p:tav tm="100000">
                                              <p:val>
                                                <p:strVal val="#ppt_x"/>
                                              </p:val>
                                            </p:tav>
                                          </p:tavLst>
                                        </p:anim>
                                        <p:anim calcmode="lin" valueType="num">
                                          <p:cBhvr additive="base">
                                            <p:cTn id="20" dur="400" fill="hold"/>
                                            <p:tgtEl>
                                              <p:spTgt spid="2"/>
                                            </p:tgtEl>
                                            <p:attrNameLst>
                                              <p:attrName>ppt_y</p:attrName>
                                            </p:attrNameLst>
                                          </p:cBhvr>
                                          <p:tavLst>
                                            <p:tav tm="0">
                                              <p:val>
                                                <p:strVal val="#ppt_y"/>
                                              </p:val>
                                            </p:tav>
                                            <p:tav tm="100000">
                                              <p:val>
                                                <p:strVal val="#ppt_y"/>
                                              </p:val>
                                            </p:tav>
                                          </p:tavLst>
                                        </p:anim>
                                      </p:childTnLst>
                                    </p:cTn>
                                  </p:par>
                                  <p:par>
                                    <p:cTn id="21" presetID="2" presetClass="entr" presetSubtype="3" decel="65000"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 calcmode="lin" valueType="num">
                                          <p:cBhvr additive="base">
                                            <p:cTn id="23" dur="400" fill="hold"/>
                                            <p:tgtEl>
                                              <p:spTgt spid="46"/>
                                            </p:tgtEl>
                                            <p:attrNameLst>
                                              <p:attrName>ppt_x</p:attrName>
                                            </p:attrNameLst>
                                          </p:cBhvr>
                                          <p:tavLst>
                                            <p:tav tm="0">
                                              <p:val>
                                                <p:strVal val="1+#ppt_w/2"/>
                                              </p:val>
                                            </p:tav>
                                            <p:tav tm="100000">
                                              <p:val>
                                                <p:strVal val="#ppt_x"/>
                                              </p:val>
                                            </p:tav>
                                          </p:tavLst>
                                        </p:anim>
                                        <p:anim calcmode="lin" valueType="num">
                                          <p:cBhvr additive="base">
                                            <p:cTn id="24" dur="400" fill="hold"/>
                                            <p:tgtEl>
                                              <p:spTgt spid="46"/>
                                            </p:tgtEl>
                                            <p:attrNameLst>
                                              <p:attrName>ppt_y</p:attrName>
                                            </p:attrNameLst>
                                          </p:cBhvr>
                                          <p:tavLst>
                                            <p:tav tm="0">
                                              <p:val>
                                                <p:strVal val="0-#ppt_h/2"/>
                                              </p:val>
                                            </p:tav>
                                            <p:tav tm="100000">
                                              <p:val>
                                                <p:strVal val="#ppt_y"/>
                                              </p:val>
                                            </p:tav>
                                          </p:tavLst>
                                        </p:anim>
                                      </p:childTnLst>
                                    </p:cTn>
                                  </p:par>
                                  <p:par>
                                    <p:cTn id="25" presetID="2" presetClass="entr" presetSubtype="9" decel="6500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400" fill="hold"/>
                                            <p:tgtEl>
                                              <p:spTgt spid="3"/>
                                            </p:tgtEl>
                                            <p:attrNameLst>
                                              <p:attrName>ppt_x</p:attrName>
                                            </p:attrNameLst>
                                          </p:cBhvr>
                                          <p:tavLst>
                                            <p:tav tm="0">
                                              <p:val>
                                                <p:strVal val="0-#ppt_w/2"/>
                                              </p:val>
                                            </p:tav>
                                            <p:tav tm="100000">
                                              <p:val>
                                                <p:strVal val="#ppt_x"/>
                                              </p:val>
                                            </p:tav>
                                          </p:tavLst>
                                        </p:anim>
                                        <p:anim calcmode="lin" valueType="num">
                                          <p:cBhvr additive="base">
                                            <p:cTn id="28" dur="400" fill="hold"/>
                                            <p:tgtEl>
                                              <p:spTgt spid="3"/>
                                            </p:tgtEl>
                                            <p:attrNameLst>
                                              <p:attrName>ppt_y</p:attrName>
                                            </p:attrNameLst>
                                          </p:cBhvr>
                                          <p:tavLst>
                                            <p:tav tm="0">
                                              <p:val>
                                                <p:strVal val="0-#ppt_h/2"/>
                                              </p:val>
                                            </p:tav>
                                            <p:tav tm="100000">
                                              <p:val>
                                                <p:strVal val="#ppt_y"/>
                                              </p:val>
                                            </p:tav>
                                          </p:tavLst>
                                        </p:anim>
                                      </p:childTnLst>
                                    </p:cTn>
                                  </p:par>
                                </p:childTnLst>
                              </p:cTn>
                            </p:par>
                            <p:par>
                              <p:cTn id="29" fill="hold">
                                <p:stCondLst>
                                  <p:cond delay="400"/>
                                </p:stCondLst>
                                <p:childTnLst>
                                  <p:par>
                                    <p:cTn id="30" presetID="2" presetClass="entr" presetSubtype="2" fill="hold" grpId="0" nodeType="afterEffect" p14:presetBounceEnd="50000">
                                      <p:stCondLst>
                                        <p:cond delay="0"/>
                                      </p:stCondLst>
                                      <p:childTnLst>
                                        <p:set>
                                          <p:cBhvr>
                                            <p:cTn id="31" dur="1" fill="hold">
                                              <p:stCondLst>
                                                <p:cond delay="0"/>
                                              </p:stCondLst>
                                            </p:cTn>
                                            <p:tgtEl>
                                              <p:spTgt spid="54"/>
                                            </p:tgtEl>
                                            <p:attrNameLst>
                                              <p:attrName>style.visibility</p:attrName>
                                            </p:attrNameLst>
                                          </p:cBhvr>
                                          <p:to>
                                            <p:strVal val="visible"/>
                                          </p:to>
                                        </p:set>
                                        <p:anim calcmode="lin" valueType="num" p14:bounceEnd="50000">
                                          <p:cBhvr additive="base">
                                            <p:cTn id="32" dur="300" fill="hold"/>
                                            <p:tgtEl>
                                              <p:spTgt spid="54"/>
                                            </p:tgtEl>
                                            <p:attrNameLst>
                                              <p:attrName>ppt_x</p:attrName>
                                            </p:attrNameLst>
                                          </p:cBhvr>
                                          <p:tavLst>
                                            <p:tav tm="0">
                                              <p:val>
                                                <p:strVal val="1+#ppt_w/2"/>
                                              </p:val>
                                            </p:tav>
                                            <p:tav tm="100000">
                                              <p:val>
                                                <p:strVal val="#ppt_x"/>
                                              </p:val>
                                            </p:tav>
                                          </p:tavLst>
                                        </p:anim>
                                        <p:anim calcmode="lin" valueType="num" p14:bounceEnd="50000">
                                          <p:cBhvr additive="base">
                                            <p:cTn id="33" dur="300" fill="hold"/>
                                            <p:tgtEl>
                                              <p:spTgt spid="54"/>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14:presetBounceEnd="50000">
                                      <p:stCondLst>
                                        <p:cond delay="300"/>
                                      </p:stCondLst>
                                      <p:childTnLst>
                                        <p:set>
                                          <p:cBhvr>
                                            <p:cTn id="35" dur="1" fill="hold">
                                              <p:stCondLst>
                                                <p:cond delay="0"/>
                                              </p:stCondLst>
                                            </p:cTn>
                                            <p:tgtEl>
                                              <p:spTgt spid="63"/>
                                            </p:tgtEl>
                                            <p:attrNameLst>
                                              <p:attrName>style.visibility</p:attrName>
                                            </p:attrNameLst>
                                          </p:cBhvr>
                                          <p:to>
                                            <p:strVal val="visible"/>
                                          </p:to>
                                        </p:set>
                                        <p:anim calcmode="lin" valueType="num" p14:bounceEnd="50000">
                                          <p:cBhvr additive="base">
                                            <p:cTn id="36" dur="300" fill="hold"/>
                                            <p:tgtEl>
                                              <p:spTgt spid="63"/>
                                            </p:tgtEl>
                                            <p:attrNameLst>
                                              <p:attrName>ppt_x</p:attrName>
                                            </p:attrNameLst>
                                          </p:cBhvr>
                                          <p:tavLst>
                                            <p:tav tm="0">
                                              <p:val>
                                                <p:strVal val="1+#ppt_w/2"/>
                                              </p:val>
                                            </p:tav>
                                            <p:tav tm="100000">
                                              <p:val>
                                                <p:strVal val="#ppt_x"/>
                                              </p:val>
                                            </p:tav>
                                          </p:tavLst>
                                        </p:anim>
                                        <p:anim calcmode="lin" valueType="num" p14:bounceEnd="50000">
                                          <p:cBhvr additive="base">
                                            <p:cTn id="37" dur="300" fill="hold"/>
                                            <p:tgtEl>
                                              <p:spTgt spid="63"/>
                                            </p:tgtEl>
                                            <p:attrNameLst>
                                              <p:attrName>ppt_y</p:attrName>
                                            </p:attrNameLst>
                                          </p:cBhvr>
                                          <p:tavLst>
                                            <p:tav tm="0">
                                              <p:val>
                                                <p:strVal val="#ppt_y"/>
                                              </p:val>
                                            </p:tav>
                                            <p:tav tm="100000">
                                              <p:val>
                                                <p:strVal val="#ppt_y"/>
                                              </p:val>
                                            </p:tav>
                                          </p:tavLst>
                                        </p:anim>
                                      </p:childTnLst>
                                    </p:cTn>
                                  </p:par>
                                </p:childTnLst>
                              </p:cTn>
                            </p:par>
                            <p:par>
                              <p:cTn id="38" fill="hold">
                                <p:stCondLst>
                                  <p:cond delay="1000"/>
                                </p:stCondLst>
                                <p:childTnLst>
                                  <p:par>
                                    <p:cTn id="39" presetID="42" presetClass="entr" presetSubtype="0" fill="hold" grpId="0" nodeType="afterEffect">
                                      <p:stCondLst>
                                        <p:cond delay="0"/>
                                      </p:stCondLst>
                                      <p:childTnLst>
                                        <p:set>
                                          <p:cBhvr>
                                            <p:cTn id="40" dur="1" fill="hold">
                                              <p:stCondLst>
                                                <p:cond delay="0"/>
                                              </p:stCondLst>
                                            </p:cTn>
                                            <p:tgtEl>
                                              <p:spTgt spid="64"/>
                                            </p:tgtEl>
                                            <p:attrNameLst>
                                              <p:attrName>style.visibility</p:attrName>
                                            </p:attrNameLst>
                                          </p:cBhvr>
                                          <p:to>
                                            <p:strVal val="visible"/>
                                          </p:to>
                                        </p:set>
                                        <p:animEffect transition="in" filter="fade">
                                          <p:cBhvr>
                                            <p:cTn id="41" dur="400"/>
                                            <p:tgtEl>
                                              <p:spTgt spid="64"/>
                                            </p:tgtEl>
                                          </p:cBhvr>
                                        </p:animEffect>
                                        <p:anim calcmode="lin" valueType="num">
                                          <p:cBhvr>
                                            <p:cTn id="42" dur="400" fill="hold"/>
                                            <p:tgtEl>
                                              <p:spTgt spid="64"/>
                                            </p:tgtEl>
                                            <p:attrNameLst>
                                              <p:attrName>ppt_x</p:attrName>
                                            </p:attrNameLst>
                                          </p:cBhvr>
                                          <p:tavLst>
                                            <p:tav tm="0">
                                              <p:val>
                                                <p:strVal val="#ppt_x"/>
                                              </p:val>
                                            </p:tav>
                                            <p:tav tm="100000">
                                              <p:val>
                                                <p:strVal val="#ppt_x"/>
                                              </p:val>
                                            </p:tav>
                                          </p:tavLst>
                                        </p:anim>
                                        <p:anim calcmode="lin" valueType="num">
                                          <p:cBhvr>
                                            <p:cTn id="43" dur="4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4" grpId="0" animBg="1"/>
          <p:bldP spid="46" grpId="0" animBg="1"/>
          <p:bldP spid="54" grpId="0"/>
          <p:bldP spid="63" grpId="0"/>
          <p:bldP spid="6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6500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400" fill="hold"/>
                                            <p:tgtEl>
                                              <p:spTgt spid="41"/>
                                            </p:tgtEl>
                                            <p:attrNameLst>
                                              <p:attrName>ppt_x</p:attrName>
                                            </p:attrNameLst>
                                          </p:cBhvr>
                                          <p:tavLst>
                                            <p:tav tm="0">
                                              <p:val>
                                                <p:strVal val="0-#ppt_w/2"/>
                                              </p:val>
                                            </p:tav>
                                            <p:tav tm="100000">
                                              <p:val>
                                                <p:strVal val="#ppt_x"/>
                                              </p:val>
                                            </p:tav>
                                          </p:tavLst>
                                        </p:anim>
                                        <p:anim calcmode="lin" valueType="num">
                                          <p:cBhvr additive="base">
                                            <p:cTn id="8" dur="400" fill="hold"/>
                                            <p:tgtEl>
                                              <p:spTgt spid="41"/>
                                            </p:tgtEl>
                                            <p:attrNameLst>
                                              <p:attrName>ppt_y</p:attrName>
                                            </p:attrNameLst>
                                          </p:cBhvr>
                                          <p:tavLst>
                                            <p:tav tm="0">
                                              <p:val>
                                                <p:strVal val="1+#ppt_h/2"/>
                                              </p:val>
                                            </p:tav>
                                            <p:tav tm="100000">
                                              <p:val>
                                                <p:strVal val="#ppt_y"/>
                                              </p:val>
                                            </p:tav>
                                          </p:tavLst>
                                        </p:anim>
                                      </p:childTnLst>
                                    </p:cTn>
                                  </p:par>
                                  <p:par>
                                    <p:cTn id="9" presetID="2" presetClass="entr" presetSubtype="8" decel="65000"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400" fill="hold"/>
                                            <p:tgtEl>
                                              <p:spTgt spid="42"/>
                                            </p:tgtEl>
                                            <p:attrNameLst>
                                              <p:attrName>ppt_x</p:attrName>
                                            </p:attrNameLst>
                                          </p:cBhvr>
                                          <p:tavLst>
                                            <p:tav tm="0">
                                              <p:val>
                                                <p:strVal val="0-#ppt_w/2"/>
                                              </p:val>
                                            </p:tav>
                                            <p:tav tm="100000">
                                              <p:val>
                                                <p:strVal val="#ppt_x"/>
                                              </p:val>
                                            </p:tav>
                                          </p:tavLst>
                                        </p:anim>
                                        <p:anim calcmode="lin" valueType="num">
                                          <p:cBhvr additive="base">
                                            <p:cTn id="12" dur="400" fill="hold"/>
                                            <p:tgtEl>
                                              <p:spTgt spid="42"/>
                                            </p:tgtEl>
                                            <p:attrNameLst>
                                              <p:attrName>ppt_y</p:attrName>
                                            </p:attrNameLst>
                                          </p:cBhvr>
                                          <p:tavLst>
                                            <p:tav tm="0">
                                              <p:val>
                                                <p:strVal val="#ppt_y"/>
                                              </p:val>
                                            </p:tav>
                                            <p:tav tm="100000">
                                              <p:val>
                                                <p:strVal val="#ppt_y"/>
                                              </p:val>
                                            </p:tav>
                                          </p:tavLst>
                                        </p:anim>
                                      </p:childTnLst>
                                    </p:cTn>
                                  </p:par>
                                  <p:par>
                                    <p:cTn id="13" presetID="2" presetClass="entr" presetSubtype="2" decel="65000"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400" fill="hold"/>
                                            <p:tgtEl>
                                              <p:spTgt spid="44"/>
                                            </p:tgtEl>
                                            <p:attrNameLst>
                                              <p:attrName>ppt_x</p:attrName>
                                            </p:attrNameLst>
                                          </p:cBhvr>
                                          <p:tavLst>
                                            <p:tav tm="0">
                                              <p:val>
                                                <p:strVal val="1+#ppt_w/2"/>
                                              </p:val>
                                            </p:tav>
                                            <p:tav tm="100000">
                                              <p:val>
                                                <p:strVal val="#ppt_x"/>
                                              </p:val>
                                            </p:tav>
                                          </p:tavLst>
                                        </p:anim>
                                        <p:anim calcmode="lin" valueType="num">
                                          <p:cBhvr additive="base">
                                            <p:cTn id="16" dur="400" fill="hold"/>
                                            <p:tgtEl>
                                              <p:spTgt spid="44"/>
                                            </p:tgtEl>
                                            <p:attrNameLst>
                                              <p:attrName>ppt_y</p:attrName>
                                            </p:attrNameLst>
                                          </p:cBhvr>
                                          <p:tavLst>
                                            <p:tav tm="0">
                                              <p:val>
                                                <p:strVal val="#ppt_y"/>
                                              </p:val>
                                            </p:tav>
                                            <p:tav tm="100000">
                                              <p:val>
                                                <p:strVal val="#ppt_y"/>
                                              </p:val>
                                            </p:tav>
                                          </p:tavLst>
                                        </p:anim>
                                      </p:childTnLst>
                                    </p:cTn>
                                  </p:par>
                                  <p:par>
                                    <p:cTn id="17" presetID="2" presetClass="entr" presetSubtype="8" decel="6500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400" fill="hold"/>
                                            <p:tgtEl>
                                              <p:spTgt spid="2"/>
                                            </p:tgtEl>
                                            <p:attrNameLst>
                                              <p:attrName>ppt_x</p:attrName>
                                            </p:attrNameLst>
                                          </p:cBhvr>
                                          <p:tavLst>
                                            <p:tav tm="0">
                                              <p:val>
                                                <p:strVal val="0-#ppt_w/2"/>
                                              </p:val>
                                            </p:tav>
                                            <p:tav tm="100000">
                                              <p:val>
                                                <p:strVal val="#ppt_x"/>
                                              </p:val>
                                            </p:tav>
                                          </p:tavLst>
                                        </p:anim>
                                        <p:anim calcmode="lin" valueType="num">
                                          <p:cBhvr additive="base">
                                            <p:cTn id="20" dur="400" fill="hold"/>
                                            <p:tgtEl>
                                              <p:spTgt spid="2"/>
                                            </p:tgtEl>
                                            <p:attrNameLst>
                                              <p:attrName>ppt_y</p:attrName>
                                            </p:attrNameLst>
                                          </p:cBhvr>
                                          <p:tavLst>
                                            <p:tav tm="0">
                                              <p:val>
                                                <p:strVal val="#ppt_y"/>
                                              </p:val>
                                            </p:tav>
                                            <p:tav tm="100000">
                                              <p:val>
                                                <p:strVal val="#ppt_y"/>
                                              </p:val>
                                            </p:tav>
                                          </p:tavLst>
                                        </p:anim>
                                      </p:childTnLst>
                                    </p:cTn>
                                  </p:par>
                                  <p:par>
                                    <p:cTn id="21" presetID="2" presetClass="entr" presetSubtype="3" decel="65000"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 calcmode="lin" valueType="num">
                                          <p:cBhvr additive="base">
                                            <p:cTn id="23" dur="400" fill="hold"/>
                                            <p:tgtEl>
                                              <p:spTgt spid="46"/>
                                            </p:tgtEl>
                                            <p:attrNameLst>
                                              <p:attrName>ppt_x</p:attrName>
                                            </p:attrNameLst>
                                          </p:cBhvr>
                                          <p:tavLst>
                                            <p:tav tm="0">
                                              <p:val>
                                                <p:strVal val="1+#ppt_w/2"/>
                                              </p:val>
                                            </p:tav>
                                            <p:tav tm="100000">
                                              <p:val>
                                                <p:strVal val="#ppt_x"/>
                                              </p:val>
                                            </p:tav>
                                          </p:tavLst>
                                        </p:anim>
                                        <p:anim calcmode="lin" valueType="num">
                                          <p:cBhvr additive="base">
                                            <p:cTn id="24" dur="400" fill="hold"/>
                                            <p:tgtEl>
                                              <p:spTgt spid="46"/>
                                            </p:tgtEl>
                                            <p:attrNameLst>
                                              <p:attrName>ppt_y</p:attrName>
                                            </p:attrNameLst>
                                          </p:cBhvr>
                                          <p:tavLst>
                                            <p:tav tm="0">
                                              <p:val>
                                                <p:strVal val="0-#ppt_h/2"/>
                                              </p:val>
                                            </p:tav>
                                            <p:tav tm="100000">
                                              <p:val>
                                                <p:strVal val="#ppt_y"/>
                                              </p:val>
                                            </p:tav>
                                          </p:tavLst>
                                        </p:anim>
                                      </p:childTnLst>
                                    </p:cTn>
                                  </p:par>
                                  <p:par>
                                    <p:cTn id="25" presetID="2" presetClass="entr" presetSubtype="9" decel="6500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400" fill="hold"/>
                                            <p:tgtEl>
                                              <p:spTgt spid="3"/>
                                            </p:tgtEl>
                                            <p:attrNameLst>
                                              <p:attrName>ppt_x</p:attrName>
                                            </p:attrNameLst>
                                          </p:cBhvr>
                                          <p:tavLst>
                                            <p:tav tm="0">
                                              <p:val>
                                                <p:strVal val="0-#ppt_w/2"/>
                                              </p:val>
                                            </p:tav>
                                            <p:tav tm="100000">
                                              <p:val>
                                                <p:strVal val="#ppt_x"/>
                                              </p:val>
                                            </p:tav>
                                          </p:tavLst>
                                        </p:anim>
                                        <p:anim calcmode="lin" valueType="num">
                                          <p:cBhvr additive="base">
                                            <p:cTn id="28" dur="400" fill="hold"/>
                                            <p:tgtEl>
                                              <p:spTgt spid="3"/>
                                            </p:tgtEl>
                                            <p:attrNameLst>
                                              <p:attrName>ppt_y</p:attrName>
                                            </p:attrNameLst>
                                          </p:cBhvr>
                                          <p:tavLst>
                                            <p:tav tm="0">
                                              <p:val>
                                                <p:strVal val="0-#ppt_h/2"/>
                                              </p:val>
                                            </p:tav>
                                            <p:tav tm="100000">
                                              <p:val>
                                                <p:strVal val="#ppt_y"/>
                                              </p:val>
                                            </p:tav>
                                          </p:tavLst>
                                        </p:anim>
                                      </p:childTnLst>
                                    </p:cTn>
                                  </p:par>
                                </p:childTnLst>
                              </p:cTn>
                            </p:par>
                            <p:par>
                              <p:cTn id="29" fill="hold">
                                <p:stCondLst>
                                  <p:cond delay="400"/>
                                </p:stCondLst>
                                <p:childTnLst>
                                  <p:par>
                                    <p:cTn id="30" presetID="2" presetClass="entr" presetSubtype="2" fill="hold" grpId="0" nodeType="afterEffect">
                                      <p:stCondLst>
                                        <p:cond delay="0"/>
                                      </p:stCondLst>
                                      <p:childTnLst>
                                        <p:set>
                                          <p:cBhvr>
                                            <p:cTn id="31" dur="1" fill="hold">
                                              <p:stCondLst>
                                                <p:cond delay="0"/>
                                              </p:stCondLst>
                                            </p:cTn>
                                            <p:tgtEl>
                                              <p:spTgt spid="54"/>
                                            </p:tgtEl>
                                            <p:attrNameLst>
                                              <p:attrName>style.visibility</p:attrName>
                                            </p:attrNameLst>
                                          </p:cBhvr>
                                          <p:to>
                                            <p:strVal val="visible"/>
                                          </p:to>
                                        </p:set>
                                        <p:anim calcmode="lin" valueType="num">
                                          <p:cBhvr additive="base">
                                            <p:cTn id="32" dur="300" fill="hold"/>
                                            <p:tgtEl>
                                              <p:spTgt spid="54"/>
                                            </p:tgtEl>
                                            <p:attrNameLst>
                                              <p:attrName>ppt_x</p:attrName>
                                            </p:attrNameLst>
                                          </p:cBhvr>
                                          <p:tavLst>
                                            <p:tav tm="0">
                                              <p:val>
                                                <p:strVal val="1+#ppt_w/2"/>
                                              </p:val>
                                            </p:tav>
                                            <p:tav tm="100000">
                                              <p:val>
                                                <p:strVal val="#ppt_x"/>
                                              </p:val>
                                            </p:tav>
                                          </p:tavLst>
                                        </p:anim>
                                        <p:anim calcmode="lin" valueType="num">
                                          <p:cBhvr additive="base">
                                            <p:cTn id="33" dur="300" fill="hold"/>
                                            <p:tgtEl>
                                              <p:spTgt spid="54"/>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300"/>
                                      </p:stCondLst>
                                      <p:childTnLst>
                                        <p:set>
                                          <p:cBhvr>
                                            <p:cTn id="35" dur="1" fill="hold">
                                              <p:stCondLst>
                                                <p:cond delay="0"/>
                                              </p:stCondLst>
                                            </p:cTn>
                                            <p:tgtEl>
                                              <p:spTgt spid="63"/>
                                            </p:tgtEl>
                                            <p:attrNameLst>
                                              <p:attrName>style.visibility</p:attrName>
                                            </p:attrNameLst>
                                          </p:cBhvr>
                                          <p:to>
                                            <p:strVal val="visible"/>
                                          </p:to>
                                        </p:set>
                                        <p:anim calcmode="lin" valueType="num">
                                          <p:cBhvr additive="base">
                                            <p:cTn id="36" dur="300" fill="hold"/>
                                            <p:tgtEl>
                                              <p:spTgt spid="63"/>
                                            </p:tgtEl>
                                            <p:attrNameLst>
                                              <p:attrName>ppt_x</p:attrName>
                                            </p:attrNameLst>
                                          </p:cBhvr>
                                          <p:tavLst>
                                            <p:tav tm="0">
                                              <p:val>
                                                <p:strVal val="1+#ppt_w/2"/>
                                              </p:val>
                                            </p:tav>
                                            <p:tav tm="100000">
                                              <p:val>
                                                <p:strVal val="#ppt_x"/>
                                              </p:val>
                                            </p:tav>
                                          </p:tavLst>
                                        </p:anim>
                                        <p:anim calcmode="lin" valueType="num">
                                          <p:cBhvr additive="base">
                                            <p:cTn id="37" dur="300" fill="hold"/>
                                            <p:tgtEl>
                                              <p:spTgt spid="63"/>
                                            </p:tgtEl>
                                            <p:attrNameLst>
                                              <p:attrName>ppt_y</p:attrName>
                                            </p:attrNameLst>
                                          </p:cBhvr>
                                          <p:tavLst>
                                            <p:tav tm="0">
                                              <p:val>
                                                <p:strVal val="#ppt_y"/>
                                              </p:val>
                                            </p:tav>
                                            <p:tav tm="100000">
                                              <p:val>
                                                <p:strVal val="#ppt_y"/>
                                              </p:val>
                                            </p:tav>
                                          </p:tavLst>
                                        </p:anim>
                                      </p:childTnLst>
                                    </p:cTn>
                                  </p:par>
                                </p:childTnLst>
                              </p:cTn>
                            </p:par>
                            <p:par>
                              <p:cTn id="38" fill="hold">
                                <p:stCondLst>
                                  <p:cond delay="1000"/>
                                </p:stCondLst>
                                <p:childTnLst>
                                  <p:par>
                                    <p:cTn id="39" presetID="42" presetClass="entr" presetSubtype="0" fill="hold" grpId="0" nodeType="afterEffect">
                                      <p:stCondLst>
                                        <p:cond delay="0"/>
                                      </p:stCondLst>
                                      <p:childTnLst>
                                        <p:set>
                                          <p:cBhvr>
                                            <p:cTn id="40" dur="1" fill="hold">
                                              <p:stCondLst>
                                                <p:cond delay="0"/>
                                              </p:stCondLst>
                                            </p:cTn>
                                            <p:tgtEl>
                                              <p:spTgt spid="64"/>
                                            </p:tgtEl>
                                            <p:attrNameLst>
                                              <p:attrName>style.visibility</p:attrName>
                                            </p:attrNameLst>
                                          </p:cBhvr>
                                          <p:to>
                                            <p:strVal val="visible"/>
                                          </p:to>
                                        </p:set>
                                        <p:animEffect transition="in" filter="fade">
                                          <p:cBhvr>
                                            <p:cTn id="41" dur="400"/>
                                            <p:tgtEl>
                                              <p:spTgt spid="64"/>
                                            </p:tgtEl>
                                          </p:cBhvr>
                                        </p:animEffect>
                                        <p:anim calcmode="lin" valueType="num">
                                          <p:cBhvr>
                                            <p:cTn id="42" dur="400" fill="hold"/>
                                            <p:tgtEl>
                                              <p:spTgt spid="64"/>
                                            </p:tgtEl>
                                            <p:attrNameLst>
                                              <p:attrName>ppt_x</p:attrName>
                                            </p:attrNameLst>
                                          </p:cBhvr>
                                          <p:tavLst>
                                            <p:tav tm="0">
                                              <p:val>
                                                <p:strVal val="#ppt_x"/>
                                              </p:val>
                                            </p:tav>
                                            <p:tav tm="100000">
                                              <p:val>
                                                <p:strVal val="#ppt_x"/>
                                              </p:val>
                                            </p:tav>
                                          </p:tavLst>
                                        </p:anim>
                                        <p:anim calcmode="lin" valueType="num">
                                          <p:cBhvr>
                                            <p:cTn id="43" dur="4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4" grpId="0" animBg="1"/>
          <p:bldP spid="46" grpId="0" animBg="1"/>
          <p:bldP spid="54" grpId="0"/>
          <p:bldP spid="63" grpId="0"/>
          <p:bldP spid="64"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5" name="组合 114"/>
          <p:cNvGrpSpPr/>
          <p:nvPr/>
        </p:nvGrpSpPr>
        <p:grpSpPr>
          <a:xfrm>
            <a:off x="4731546" y="2704235"/>
            <a:ext cx="2045016" cy="857176"/>
            <a:chOff x="3326751" y="2376208"/>
            <a:chExt cx="1661787" cy="696453"/>
          </a:xfrm>
        </p:grpSpPr>
        <p:grpSp>
          <p:nvGrpSpPr>
            <p:cNvPr id="116" name="组合 115"/>
            <p:cNvGrpSpPr/>
            <p:nvPr/>
          </p:nvGrpSpPr>
          <p:grpSpPr>
            <a:xfrm>
              <a:off x="3326751" y="2376208"/>
              <a:ext cx="1661787" cy="696453"/>
              <a:chOff x="3326751" y="2376208"/>
              <a:chExt cx="1661787" cy="696453"/>
            </a:xfrm>
          </p:grpSpPr>
          <p:grpSp>
            <p:nvGrpSpPr>
              <p:cNvPr id="118" name="组合 117"/>
              <p:cNvGrpSpPr/>
              <p:nvPr/>
            </p:nvGrpSpPr>
            <p:grpSpPr>
              <a:xfrm>
                <a:off x="3328062" y="2376208"/>
                <a:ext cx="1660476" cy="696453"/>
                <a:chOff x="2402655" y="2641427"/>
                <a:chExt cx="2044380" cy="857473"/>
              </a:xfrm>
              <a:effectLst>
                <a:outerShdw blurRad="292100" dist="419100" dir="6540000" algn="tl" rotWithShape="0">
                  <a:prstClr val="black">
                    <a:alpha val="40000"/>
                  </a:prstClr>
                </a:outerShdw>
              </a:effectLst>
            </p:grpSpPr>
            <p:sp>
              <p:nvSpPr>
                <p:cNvPr id="120" name="矩形 2"/>
                <p:cNvSpPr/>
                <p:nvPr/>
              </p:nvSpPr>
              <p:spPr>
                <a:xfrm>
                  <a:off x="2403013" y="2921205"/>
                  <a:ext cx="1412226" cy="575985"/>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 fmla="*/ 0 w 726083"/>
                    <a:gd name="connsiteY0" fmla="*/ 0 h 488730"/>
                    <a:gd name="connsiteX1" fmla="*/ 726083 w 726083"/>
                    <a:gd name="connsiteY1" fmla="*/ 364332 h 488730"/>
                    <a:gd name="connsiteX2" fmla="*/ 726083 w 726083"/>
                    <a:gd name="connsiteY2" fmla="*/ 488730 h 488730"/>
                    <a:gd name="connsiteX3" fmla="*/ 150019 w 726083"/>
                    <a:gd name="connsiteY3" fmla="*/ 488730 h 488730"/>
                    <a:gd name="connsiteX4" fmla="*/ 0 w 726083"/>
                    <a:gd name="connsiteY4" fmla="*/ 0 h 488730"/>
                    <a:gd name="connsiteX0" fmla="*/ 0 w 726083"/>
                    <a:gd name="connsiteY0" fmla="*/ 0 h 488730"/>
                    <a:gd name="connsiteX1" fmla="*/ 726083 w 726083"/>
                    <a:gd name="connsiteY1" fmla="*/ 364332 h 488730"/>
                    <a:gd name="connsiteX2" fmla="*/ 726083 w 726083"/>
                    <a:gd name="connsiteY2" fmla="*/ 488730 h 488730"/>
                    <a:gd name="connsiteX3" fmla="*/ 4763 w 726083"/>
                    <a:gd name="connsiteY3" fmla="*/ 110111 h 488730"/>
                    <a:gd name="connsiteX4" fmla="*/ 0 w 726083"/>
                    <a:gd name="connsiteY4" fmla="*/ 0 h 488730"/>
                    <a:gd name="connsiteX0" fmla="*/ 0 w 1478558"/>
                    <a:gd name="connsiteY0" fmla="*/ 0 h 488730"/>
                    <a:gd name="connsiteX1" fmla="*/ 1478558 w 1478558"/>
                    <a:gd name="connsiteY1" fmla="*/ 481014 h 488730"/>
                    <a:gd name="connsiteX2" fmla="*/ 726083 w 1478558"/>
                    <a:gd name="connsiteY2" fmla="*/ 488730 h 488730"/>
                    <a:gd name="connsiteX3" fmla="*/ 4763 w 1478558"/>
                    <a:gd name="connsiteY3" fmla="*/ 110111 h 488730"/>
                    <a:gd name="connsiteX4" fmla="*/ 0 w 1478558"/>
                    <a:gd name="connsiteY4" fmla="*/ 0 h 488730"/>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6683 h 569232"/>
                    <a:gd name="connsiteX1" fmla="*/ 1478558 w 1483321"/>
                    <a:gd name="connsiteY1" fmla="*/ 487697 h 569232"/>
                    <a:gd name="connsiteX2" fmla="*/ 1483321 w 1483321"/>
                    <a:gd name="connsiteY2" fmla="*/ 569232 h 569232"/>
                    <a:gd name="connsiteX3" fmla="*/ 4763 w 1483321"/>
                    <a:gd name="connsiteY3" fmla="*/ 116794 h 569232"/>
                    <a:gd name="connsiteX4" fmla="*/ 0 w 1483321"/>
                    <a:gd name="connsiteY4" fmla="*/ 6683 h 569232"/>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73994"/>
                    <a:gd name="connsiteX1" fmla="*/ 1478558 w 1478558"/>
                    <a:gd name="connsiteY1" fmla="*/ 487697 h 573994"/>
                    <a:gd name="connsiteX2" fmla="*/ 1445221 w 1478558"/>
                    <a:gd name="connsiteY2" fmla="*/ 573994 h 573994"/>
                    <a:gd name="connsiteX3" fmla="*/ 4763 w 1478558"/>
                    <a:gd name="connsiteY3" fmla="*/ 116794 h 573994"/>
                    <a:gd name="connsiteX4" fmla="*/ 0 w 1478558"/>
                    <a:gd name="connsiteY4" fmla="*/ 6683 h 573994"/>
                    <a:gd name="connsiteX0" fmla="*/ 0 w 1478558"/>
                    <a:gd name="connsiteY0" fmla="*/ 6683 h 573994"/>
                    <a:gd name="connsiteX1" fmla="*/ 1478558 w 1478558"/>
                    <a:gd name="connsiteY1" fmla="*/ 487697 h 573994"/>
                    <a:gd name="connsiteX2" fmla="*/ 1445221 w 1478558"/>
                    <a:gd name="connsiteY2" fmla="*/ 573994 h 573994"/>
                    <a:gd name="connsiteX3" fmla="*/ 4763 w 1478558"/>
                    <a:gd name="connsiteY3" fmla="*/ 116794 h 573994"/>
                    <a:gd name="connsiteX4" fmla="*/ 0 w 1478558"/>
                    <a:gd name="connsiteY4" fmla="*/ 6683 h 573994"/>
                    <a:gd name="connsiteX0" fmla="*/ 0 w 1478558"/>
                    <a:gd name="connsiteY0" fmla="*/ 7185 h 574496"/>
                    <a:gd name="connsiteX1" fmla="*/ 1478558 w 1478558"/>
                    <a:gd name="connsiteY1" fmla="*/ 488199 h 574496"/>
                    <a:gd name="connsiteX2" fmla="*/ 1445221 w 1478558"/>
                    <a:gd name="connsiteY2" fmla="*/ 574496 h 574496"/>
                    <a:gd name="connsiteX3" fmla="*/ 4763 w 1478558"/>
                    <a:gd name="connsiteY3" fmla="*/ 117296 h 574496"/>
                    <a:gd name="connsiteX4" fmla="*/ 0 w 1478558"/>
                    <a:gd name="connsiteY4" fmla="*/ 7185 h 574496"/>
                    <a:gd name="connsiteX0" fmla="*/ 0 w 1478558"/>
                    <a:gd name="connsiteY0" fmla="*/ 7185 h 576878"/>
                    <a:gd name="connsiteX1" fmla="*/ 1478558 w 1478558"/>
                    <a:gd name="connsiteY1" fmla="*/ 488199 h 576878"/>
                    <a:gd name="connsiteX2" fmla="*/ 1464271 w 1478558"/>
                    <a:gd name="connsiteY2" fmla="*/ 576878 h 576878"/>
                    <a:gd name="connsiteX3" fmla="*/ 4763 w 1478558"/>
                    <a:gd name="connsiteY3" fmla="*/ 117296 h 576878"/>
                    <a:gd name="connsiteX4" fmla="*/ 0 w 1478558"/>
                    <a:gd name="connsiteY4" fmla="*/ 7185 h 576878"/>
                    <a:gd name="connsiteX0" fmla="*/ 0 w 1478558"/>
                    <a:gd name="connsiteY0" fmla="*/ 7376 h 577069"/>
                    <a:gd name="connsiteX1" fmla="*/ 1478558 w 1478558"/>
                    <a:gd name="connsiteY1" fmla="*/ 483627 h 577069"/>
                    <a:gd name="connsiteX2" fmla="*/ 1464271 w 1478558"/>
                    <a:gd name="connsiteY2" fmla="*/ 577069 h 577069"/>
                    <a:gd name="connsiteX3" fmla="*/ 4763 w 1478558"/>
                    <a:gd name="connsiteY3" fmla="*/ 117487 h 577069"/>
                    <a:gd name="connsiteX4" fmla="*/ 0 w 1478558"/>
                    <a:gd name="connsiteY4" fmla="*/ 7376 h 577069"/>
                    <a:gd name="connsiteX0" fmla="*/ 0 w 1478558"/>
                    <a:gd name="connsiteY0" fmla="*/ 6934 h 576627"/>
                    <a:gd name="connsiteX1" fmla="*/ 1478558 w 1478558"/>
                    <a:gd name="connsiteY1" fmla="*/ 483185 h 576627"/>
                    <a:gd name="connsiteX2" fmla="*/ 1464271 w 1478558"/>
                    <a:gd name="connsiteY2" fmla="*/ 576627 h 576627"/>
                    <a:gd name="connsiteX3" fmla="*/ 4763 w 1478558"/>
                    <a:gd name="connsiteY3" fmla="*/ 117045 h 576627"/>
                    <a:gd name="connsiteX4" fmla="*/ 0 w 1478558"/>
                    <a:gd name="connsiteY4" fmla="*/ 6934 h 576627"/>
                    <a:gd name="connsiteX0" fmla="*/ 0 w 1478558"/>
                    <a:gd name="connsiteY0" fmla="*/ 6934 h 576627"/>
                    <a:gd name="connsiteX1" fmla="*/ 1478558 w 1478558"/>
                    <a:gd name="connsiteY1" fmla="*/ 483185 h 576627"/>
                    <a:gd name="connsiteX2" fmla="*/ 1464271 w 1478558"/>
                    <a:gd name="connsiteY2" fmla="*/ 576627 h 576627"/>
                    <a:gd name="connsiteX3" fmla="*/ 23813 w 1478558"/>
                    <a:gd name="connsiteY3" fmla="*/ 112283 h 576627"/>
                    <a:gd name="connsiteX4" fmla="*/ 0 w 1478558"/>
                    <a:gd name="connsiteY4" fmla="*/ 6934 h 576627"/>
                    <a:gd name="connsiteX0" fmla="*/ 0 w 1473795"/>
                    <a:gd name="connsiteY0" fmla="*/ 6934 h 576627"/>
                    <a:gd name="connsiteX1" fmla="*/ 1473795 w 1473795"/>
                    <a:gd name="connsiteY1" fmla="*/ 483185 h 576627"/>
                    <a:gd name="connsiteX2" fmla="*/ 1459508 w 1473795"/>
                    <a:gd name="connsiteY2" fmla="*/ 576627 h 576627"/>
                    <a:gd name="connsiteX3" fmla="*/ 19050 w 1473795"/>
                    <a:gd name="connsiteY3" fmla="*/ 112283 h 576627"/>
                    <a:gd name="connsiteX4" fmla="*/ 0 w 1473795"/>
                    <a:gd name="connsiteY4" fmla="*/ 6934 h 576627"/>
                    <a:gd name="connsiteX0" fmla="*/ 0 w 1473795"/>
                    <a:gd name="connsiteY0" fmla="*/ 7206 h 569755"/>
                    <a:gd name="connsiteX1" fmla="*/ 1473795 w 1473795"/>
                    <a:gd name="connsiteY1" fmla="*/ 476313 h 569755"/>
                    <a:gd name="connsiteX2" fmla="*/ 1459508 w 1473795"/>
                    <a:gd name="connsiteY2" fmla="*/ 569755 h 569755"/>
                    <a:gd name="connsiteX3" fmla="*/ 19050 w 1473795"/>
                    <a:gd name="connsiteY3" fmla="*/ 105411 h 569755"/>
                    <a:gd name="connsiteX4" fmla="*/ 0 w 1473795"/>
                    <a:gd name="connsiteY4" fmla="*/ 7206 h 569755"/>
                    <a:gd name="connsiteX0" fmla="*/ 0 w 1473795"/>
                    <a:gd name="connsiteY0" fmla="*/ 12924 h 575473"/>
                    <a:gd name="connsiteX1" fmla="*/ 1473795 w 1473795"/>
                    <a:gd name="connsiteY1" fmla="*/ 482031 h 575473"/>
                    <a:gd name="connsiteX2" fmla="*/ 1459508 w 1473795"/>
                    <a:gd name="connsiteY2" fmla="*/ 575473 h 575473"/>
                    <a:gd name="connsiteX3" fmla="*/ 19050 w 1473795"/>
                    <a:gd name="connsiteY3" fmla="*/ 111129 h 575473"/>
                    <a:gd name="connsiteX4" fmla="*/ 0 w 1473795"/>
                    <a:gd name="connsiteY4" fmla="*/ 12924 h 575473"/>
                    <a:gd name="connsiteX0" fmla="*/ 0 w 1473795"/>
                    <a:gd name="connsiteY0" fmla="*/ 17766 h 580315"/>
                    <a:gd name="connsiteX1" fmla="*/ 1473795 w 1473795"/>
                    <a:gd name="connsiteY1" fmla="*/ 486873 h 580315"/>
                    <a:gd name="connsiteX2" fmla="*/ 1459508 w 1473795"/>
                    <a:gd name="connsiteY2" fmla="*/ 580315 h 580315"/>
                    <a:gd name="connsiteX3" fmla="*/ 19050 w 1473795"/>
                    <a:gd name="connsiteY3" fmla="*/ 115971 h 580315"/>
                    <a:gd name="connsiteX4" fmla="*/ 0 w 1473795"/>
                    <a:gd name="connsiteY4" fmla="*/ 17766 h 580315"/>
                    <a:gd name="connsiteX0" fmla="*/ 0 w 1473795"/>
                    <a:gd name="connsiteY0" fmla="*/ 19413 h 581962"/>
                    <a:gd name="connsiteX1" fmla="*/ 1473795 w 1473795"/>
                    <a:gd name="connsiteY1" fmla="*/ 488520 h 581962"/>
                    <a:gd name="connsiteX2" fmla="*/ 1459508 w 1473795"/>
                    <a:gd name="connsiteY2" fmla="*/ 581962 h 581962"/>
                    <a:gd name="connsiteX3" fmla="*/ 19050 w 1473795"/>
                    <a:gd name="connsiteY3" fmla="*/ 117618 h 581962"/>
                    <a:gd name="connsiteX4" fmla="*/ 0 w 1473795"/>
                    <a:gd name="connsiteY4" fmla="*/ 19413 h 581962"/>
                    <a:gd name="connsiteX0" fmla="*/ 0 w 1473795"/>
                    <a:gd name="connsiteY0" fmla="*/ 19413 h 581962"/>
                    <a:gd name="connsiteX1" fmla="*/ 1473795 w 1473795"/>
                    <a:gd name="connsiteY1" fmla="*/ 488520 h 581962"/>
                    <a:gd name="connsiteX2" fmla="*/ 1459508 w 1473795"/>
                    <a:gd name="connsiteY2" fmla="*/ 581962 h 581962"/>
                    <a:gd name="connsiteX3" fmla="*/ 19050 w 1473795"/>
                    <a:gd name="connsiteY3" fmla="*/ 117618 h 581962"/>
                    <a:gd name="connsiteX4" fmla="*/ 0 w 1473795"/>
                    <a:gd name="connsiteY4" fmla="*/ 19413 h 581962"/>
                    <a:gd name="connsiteX0" fmla="*/ 0 w 1473795"/>
                    <a:gd name="connsiteY0" fmla="*/ 19413 h 581962"/>
                    <a:gd name="connsiteX1" fmla="*/ 1473795 w 1473795"/>
                    <a:gd name="connsiteY1" fmla="*/ 488520 h 581962"/>
                    <a:gd name="connsiteX2" fmla="*/ 1459508 w 1473795"/>
                    <a:gd name="connsiteY2" fmla="*/ 581962 h 581962"/>
                    <a:gd name="connsiteX3" fmla="*/ 19050 w 1473795"/>
                    <a:gd name="connsiteY3" fmla="*/ 117618 h 581962"/>
                    <a:gd name="connsiteX4" fmla="*/ 0 w 1473795"/>
                    <a:gd name="connsiteY4" fmla="*/ 19413 h 581962"/>
                    <a:gd name="connsiteX0" fmla="*/ 0 w 1473795"/>
                    <a:gd name="connsiteY0" fmla="*/ 20094 h 582643"/>
                    <a:gd name="connsiteX1" fmla="*/ 1473795 w 1473795"/>
                    <a:gd name="connsiteY1" fmla="*/ 489201 h 582643"/>
                    <a:gd name="connsiteX2" fmla="*/ 1459508 w 1473795"/>
                    <a:gd name="connsiteY2" fmla="*/ 582643 h 582643"/>
                    <a:gd name="connsiteX3" fmla="*/ 19050 w 1473795"/>
                    <a:gd name="connsiteY3" fmla="*/ 118299 h 582643"/>
                    <a:gd name="connsiteX4" fmla="*/ 0 w 1473795"/>
                    <a:gd name="connsiteY4" fmla="*/ 20094 h 582643"/>
                    <a:gd name="connsiteX0" fmla="*/ 45450 w 1454745"/>
                    <a:gd name="connsiteY0" fmla="*/ 20348 h 579965"/>
                    <a:gd name="connsiteX1" fmla="*/ 1454745 w 1454745"/>
                    <a:gd name="connsiteY1" fmla="*/ 486523 h 579965"/>
                    <a:gd name="connsiteX2" fmla="*/ 1440458 w 1454745"/>
                    <a:gd name="connsiteY2" fmla="*/ 579965 h 579965"/>
                    <a:gd name="connsiteX3" fmla="*/ 0 w 1454745"/>
                    <a:gd name="connsiteY3" fmla="*/ 115621 h 579965"/>
                    <a:gd name="connsiteX4" fmla="*/ 45450 w 1454745"/>
                    <a:gd name="connsiteY4" fmla="*/ 20348 h 579965"/>
                    <a:gd name="connsiteX0" fmla="*/ 0 w 1409295"/>
                    <a:gd name="connsiteY0" fmla="*/ 20348 h 579965"/>
                    <a:gd name="connsiteX1" fmla="*/ 1409295 w 1409295"/>
                    <a:gd name="connsiteY1" fmla="*/ 486523 h 579965"/>
                    <a:gd name="connsiteX2" fmla="*/ 1395008 w 1409295"/>
                    <a:gd name="connsiteY2" fmla="*/ 579965 h 579965"/>
                    <a:gd name="connsiteX3" fmla="*/ 24913 w 1409295"/>
                    <a:gd name="connsiteY3" fmla="*/ 115621 h 579965"/>
                    <a:gd name="connsiteX4" fmla="*/ 0 w 1409295"/>
                    <a:gd name="connsiteY4" fmla="*/ 20348 h 579965"/>
                    <a:gd name="connsiteX0" fmla="*/ 0 w 1409295"/>
                    <a:gd name="connsiteY0" fmla="*/ 11135 h 570752"/>
                    <a:gd name="connsiteX1" fmla="*/ 1409295 w 1409295"/>
                    <a:gd name="connsiteY1" fmla="*/ 477310 h 570752"/>
                    <a:gd name="connsiteX2" fmla="*/ 1395008 w 1409295"/>
                    <a:gd name="connsiteY2" fmla="*/ 570752 h 570752"/>
                    <a:gd name="connsiteX3" fmla="*/ 24913 w 1409295"/>
                    <a:gd name="connsiteY3" fmla="*/ 106408 h 570752"/>
                    <a:gd name="connsiteX4" fmla="*/ 0 w 1409295"/>
                    <a:gd name="connsiteY4" fmla="*/ 11135 h 570752"/>
                    <a:gd name="connsiteX0" fmla="*/ 0 w 1409295"/>
                    <a:gd name="connsiteY0" fmla="*/ 11135 h 570752"/>
                    <a:gd name="connsiteX1" fmla="*/ 1409295 w 1409295"/>
                    <a:gd name="connsiteY1" fmla="*/ 477310 h 570752"/>
                    <a:gd name="connsiteX2" fmla="*/ 1395008 w 1409295"/>
                    <a:gd name="connsiteY2" fmla="*/ 570752 h 570752"/>
                    <a:gd name="connsiteX3" fmla="*/ 24913 w 1409295"/>
                    <a:gd name="connsiteY3" fmla="*/ 106408 h 570752"/>
                    <a:gd name="connsiteX4" fmla="*/ 0 w 1409295"/>
                    <a:gd name="connsiteY4" fmla="*/ 11135 h 570752"/>
                    <a:gd name="connsiteX0" fmla="*/ 0 w 1409295"/>
                    <a:gd name="connsiteY0" fmla="*/ 16139 h 575756"/>
                    <a:gd name="connsiteX1" fmla="*/ 1409295 w 1409295"/>
                    <a:gd name="connsiteY1" fmla="*/ 482314 h 575756"/>
                    <a:gd name="connsiteX2" fmla="*/ 1395008 w 1409295"/>
                    <a:gd name="connsiteY2" fmla="*/ 575756 h 575756"/>
                    <a:gd name="connsiteX3" fmla="*/ 24913 w 1409295"/>
                    <a:gd name="connsiteY3" fmla="*/ 111412 h 575756"/>
                    <a:gd name="connsiteX4" fmla="*/ 0 w 1409295"/>
                    <a:gd name="connsiteY4" fmla="*/ 16139 h 575756"/>
                    <a:gd name="connsiteX0" fmla="*/ 0 w 1412226"/>
                    <a:gd name="connsiteY0" fmla="*/ 16368 h 575985"/>
                    <a:gd name="connsiteX1" fmla="*/ 1412226 w 1412226"/>
                    <a:gd name="connsiteY1" fmla="*/ 479612 h 575985"/>
                    <a:gd name="connsiteX2" fmla="*/ 1395008 w 1412226"/>
                    <a:gd name="connsiteY2" fmla="*/ 575985 h 575985"/>
                    <a:gd name="connsiteX3" fmla="*/ 24913 w 1412226"/>
                    <a:gd name="connsiteY3" fmla="*/ 111641 h 575985"/>
                    <a:gd name="connsiteX4" fmla="*/ 0 w 1412226"/>
                    <a:gd name="connsiteY4" fmla="*/ 16368 h 5759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2226" h="575985">
                      <a:moveTo>
                        <a:pt x="0" y="16368"/>
                      </a:moveTo>
                      <a:cubicBezTo>
                        <a:pt x="629905" y="-45300"/>
                        <a:pt x="977447" y="58424"/>
                        <a:pt x="1412226" y="479612"/>
                      </a:cubicBezTo>
                      <a:lnTo>
                        <a:pt x="1395008" y="575985"/>
                      </a:lnTo>
                      <a:cubicBezTo>
                        <a:pt x="885858" y="110898"/>
                        <a:pt x="559017" y="54492"/>
                        <a:pt x="24913" y="111641"/>
                      </a:cubicBezTo>
                      <a:lnTo>
                        <a:pt x="0" y="16368"/>
                      </a:lnTo>
                      <a:close/>
                    </a:path>
                  </a:pathLst>
                </a:custGeom>
                <a:gradFill>
                  <a:gsLst>
                    <a:gs pos="24000">
                      <a:schemeClr val="accent4"/>
                    </a:gs>
                    <a:gs pos="100000">
                      <a:schemeClr val="accent3"/>
                    </a:gs>
                  </a:gsLst>
                  <a:lin ang="16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1" name="矩形 3"/>
                <p:cNvSpPr/>
                <p:nvPr/>
              </p:nvSpPr>
              <p:spPr>
                <a:xfrm>
                  <a:off x="3796779" y="3026840"/>
                  <a:ext cx="648642" cy="472060"/>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 fmla="*/ 0 w 1241573"/>
                    <a:gd name="connsiteY0" fmla="*/ 481013 h 553021"/>
                    <a:gd name="connsiteX1" fmla="*/ 1241573 w 1241573"/>
                    <a:gd name="connsiteY1" fmla="*/ 0 h 553021"/>
                    <a:gd name="connsiteX2" fmla="*/ 720080 w 1241573"/>
                    <a:gd name="connsiteY2" fmla="*/ 553021 h 553021"/>
                    <a:gd name="connsiteX3" fmla="*/ 0 w 1241573"/>
                    <a:gd name="connsiteY3" fmla="*/ 553021 h 553021"/>
                    <a:gd name="connsiteX4" fmla="*/ 0 w 1241573"/>
                    <a:gd name="connsiteY4" fmla="*/ 481013 h 553021"/>
                    <a:gd name="connsiteX0" fmla="*/ 0 w 1246336"/>
                    <a:gd name="connsiteY0" fmla="*/ 481013 h 553021"/>
                    <a:gd name="connsiteX1" fmla="*/ 1241573 w 1246336"/>
                    <a:gd name="connsiteY1" fmla="*/ 0 h 553021"/>
                    <a:gd name="connsiteX2" fmla="*/ 1246336 w 1246336"/>
                    <a:gd name="connsiteY2" fmla="*/ 81533 h 553021"/>
                    <a:gd name="connsiteX3" fmla="*/ 0 w 1246336"/>
                    <a:gd name="connsiteY3" fmla="*/ 553021 h 553021"/>
                    <a:gd name="connsiteX4" fmla="*/ 0 w 1246336"/>
                    <a:gd name="connsiteY4" fmla="*/ 481013 h 553021"/>
                    <a:gd name="connsiteX0" fmla="*/ 0 w 1246336"/>
                    <a:gd name="connsiteY0" fmla="*/ 481013 h 595884"/>
                    <a:gd name="connsiteX1" fmla="*/ 1241573 w 1246336"/>
                    <a:gd name="connsiteY1" fmla="*/ 0 h 595884"/>
                    <a:gd name="connsiteX2" fmla="*/ 1246336 w 1246336"/>
                    <a:gd name="connsiteY2" fmla="*/ 81533 h 595884"/>
                    <a:gd name="connsiteX3" fmla="*/ 19050 w 1246336"/>
                    <a:gd name="connsiteY3" fmla="*/ 595884 h 595884"/>
                    <a:gd name="connsiteX4" fmla="*/ 0 w 1246336"/>
                    <a:gd name="connsiteY4" fmla="*/ 481013 h 595884"/>
                    <a:gd name="connsiteX0" fmla="*/ 0 w 1246336"/>
                    <a:gd name="connsiteY0" fmla="*/ 481013 h 481013"/>
                    <a:gd name="connsiteX1" fmla="*/ 1241573 w 1246336"/>
                    <a:gd name="connsiteY1" fmla="*/ 0 h 481013"/>
                    <a:gd name="connsiteX2" fmla="*/ 1246336 w 1246336"/>
                    <a:gd name="connsiteY2" fmla="*/ 81533 h 481013"/>
                    <a:gd name="connsiteX3" fmla="*/ 585788 w 1246336"/>
                    <a:gd name="connsiteY3" fmla="*/ 462534 h 481013"/>
                    <a:gd name="connsiteX4" fmla="*/ 0 w 1246336"/>
                    <a:gd name="connsiteY4" fmla="*/ 481013 h 481013"/>
                    <a:gd name="connsiteX0" fmla="*/ 26193 w 660548"/>
                    <a:gd name="connsiteY0" fmla="*/ 373856 h 462534"/>
                    <a:gd name="connsiteX1" fmla="*/ 655785 w 660548"/>
                    <a:gd name="connsiteY1" fmla="*/ 0 h 462534"/>
                    <a:gd name="connsiteX2" fmla="*/ 660548 w 660548"/>
                    <a:gd name="connsiteY2" fmla="*/ 81533 h 462534"/>
                    <a:gd name="connsiteX3" fmla="*/ 0 w 660548"/>
                    <a:gd name="connsiteY3" fmla="*/ 462534 h 462534"/>
                    <a:gd name="connsiteX4" fmla="*/ 26193 w 660548"/>
                    <a:gd name="connsiteY4" fmla="*/ 373856 h 462534"/>
                    <a:gd name="connsiteX0" fmla="*/ 38099 w 672454"/>
                    <a:gd name="connsiteY0" fmla="*/ 373856 h 460153"/>
                    <a:gd name="connsiteX1" fmla="*/ 667691 w 672454"/>
                    <a:gd name="connsiteY1" fmla="*/ 0 h 460153"/>
                    <a:gd name="connsiteX2" fmla="*/ 672454 w 672454"/>
                    <a:gd name="connsiteY2" fmla="*/ 81533 h 460153"/>
                    <a:gd name="connsiteX3" fmla="*/ 0 w 672454"/>
                    <a:gd name="connsiteY3" fmla="*/ 460153 h 460153"/>
                    <a:gd name="connsiteX4" fmla="*/ 38099 w 672454"/>
                    <a:gd name="connsiteY4" fmla="*/ 373856 h 460153"/>
                    <a:gd name="connsiteX0" fmla="*/ 14287 w 648642"/>
                    <a:gd name="connsiteY0" fmla="*/ 373856 h 460153"/>
                    <a:gd name="connsiteX1" fmla="*/ 643879 w 648642"/>
                    <a:gd name="connsiteY1" fmla="*/ 0 h 460153"/>
                    <a:gd name="connsiteX2" fmla="*/ 648642 w 648642"/>
                    <a:gd name="connsiteY2" fmla="*/ 81533 h 460153"/>
                    <a:gd name="connsiteX3" fmla="*/ 0 w 648642"/>
                    <a:gd name="connsiteY3" fmla="*/ 460153 h 460153"/>
                    <a:gd name="connsiteX4" fmla="*/ 14287 w 648642"/>
                    <a:gd name="connsiteY4" fmla="*/ 373856 h 460153"/>
                    <a:gd name="connsiteX0" fmla="*/ 19050 w 653405"/>
                    <a:gd name="connsiteY0" fmla="*/ 373856 h 472060"/>
                    <a:gd name="connsiteX1" fmla="*/ 648642 w 653405"/>
                    <a:gd name="connsiteY1" fmla="*/ 0 h 472060"/>
                    <a:gd name="connsiteX2" fmla="*/ 653405 w 653405"/>
                    <a:gd name="connsiteY2" fmla="*/ 81533 h 472060"/>
                    <a:gd name="connsiteX3" fmla="*/ 0 w 653405"/>
                    <a:gd name="connsiteY3" fmla="*/ 472060 h 472060"/>
                    <a:gd name="connsiteX4" fmla="*/ 19050 w 653405"/>
                    <a:gd name="connsiteY4" fmla="*/ 373856 h 472060"/>
                    <a:gd name="connsiteX0" fmla="*/ 19050 w 648642"/>
                    <a:gd name="connsiteY0" fmla="*/ 373856 h 472060"/>
                    <a:gd name="connsiteX1" fmla="*/ 648642 w 648642"/>
                    <a:gd name="connsiteY1" fmla="*/ 0 h 472060"/>
                    <a:gd name="connsiteX2" fmla="*/ 620068 w 648642"/>
                    <a:gd name="connsiteY2" fmla="*/ 83915 h 472060"/>
                    <a:gd name="connsiteX3" fmla="*/ 0 w 648642"/>
                    <a:gd name="connsiteY3" fmla="*/ 472060 h 472060"/>
                    <a:gd name="connsiteX4" fmla="*/ 19050 w 648642"/>
                    <a:gd name="connsiteY4" fmla="*/ 373856 h 472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642" h="472060">
                      <a:moveTo>
                        <a:pt x="19050" y="373856"/>
                      </a:moveTo>
                      <a:lnTo>
                        <a:pt x="648642" y="0"/>
                      </a:lnTo>
                      <a:lnTo>
                        <a:pt x="620068" y="83915"/>
                      </a:lnTo>
                      <a:lnTo>
                        <a:pt x="0" y="472060"/>
                      </a:lnTo>
                      <a:lnTo>
                        <a:pt x="19050" y="373856"/>
                      </a:lnTo>
                      <a:close/>
                    </a:path>
                  </a:pathLst>
                </a:custGeom>
                <a:gradFill>
                  <a:gsLst>
                    <a:gs pos="0">
                      <a:schemeClr val="accent4"/>
                    </a:gs>
                    <a:gs pos="31000">
                      <a:schemeClr val="accent3"/>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2" name="矩形 1"/>
                <p:cNvSpPr/>
                <p:nvPr/>
              </p:nvSpPr>
              <p:spPr>
                <a:xfrm>
                  <a:off x="2402655" y="2641427"/>
                  <a:ext cx="2044380" cy="774800"/>
                </a:xfrm>
                <a:custGeom>
                  <a:avLst/>
                  <a:gdLst>
                    <a:gd name="connsiteX0" fmla="*/ 0 w 1296144"/>
                    <a:gd name="connsiteY0" fmla="*/ 0 h 648072"/>
                    <a:gd name="connsiteX1" fmla="*/ 1296144 w 1296144"/>
                    <a:gd name="connsiteY1" fmla="*/ 0 h 648072"/>
                    <a:gd name="connsiteX2" fmla="*/ 1296144 w 1296144"/>
                    <a:gd name="connsiteY2" fmla="*/ 648072 h 648072"/>
                    <a:gd name="connsiteX3" fmla="*/ 0 w 1296144"/>
                    <a:gd name="connsiteY3" fmla="*/ 648072 h 648072"/>
                    <a:gd name="connsiteX4" fmla="*/ 0 w 1296144"/>
                    <a:gd name="connsiteY4" fmla="*/ 0 h 648072"/>
                    <a:gd name="connsiteX0" fmla="*/ 802481 w 2098625"/>
                    <a:gd name="connsiteY0" fmla="*/ 0 h 648072"/>
                    <a:gd name="connsiteX1" fmla="*/ 2098625 w 2098625"/>
                    <a:gd name="connsiteY1" fmla="*/ 0 h 648072"/>
                    <a:gd name="connsiteX2" fmla="*/ 2098625 w 2098625"/>
                    <a:gd name="connsiteY2" fmla="*/ 648072 h 648072"/>
                    <a:gd name="connsiteX3" fmla="*/ 0 w 2098625"/>
                    <a:gd name="connsiteY3" fmla="*/ 219447 h 648072"/>
                    <a:gd name="connsiteX4" fmla="*/ 802481 w 2098625"/>
                    <a:gd name="connsiteY4" fmla="*/ 0 h 648072"/>
                    <a:gd name="connsiteX0" fmla="*/ 969169 w 2098625"/>
                    <a:gd name="connsiteY0" fmla="*/ 0 h 721891"/>
                    <a:gd name="connsiteX1" fmla="*/ 2098625 w 2098625"/>
                    <a:gd name="connsiteY1" fmla="*/ 73819 h 721891"/>
                    <a:gd name="connsiteX2" fmla="*/ 2098625 w 2098625"/>
                    <a:gd name="connsiteY2" fmla="*/ 721891 h 721891"/>
                    <a:gd name="connsiteX3" fmla="*/ 0 w 2098625"/>
                    <a:gd name="connsiteY3" fmla="*/ 293266 h 721891"/>
                    <a:gd name="connsiteX4" fmla="*/ 969169 w 2098625"/>
                    <a:gd name="connsiteY4" fmla="*/ 0 h 721891"/>
                    <a:gd name="connsiteX0" fmla="*/ 969169 w 2098625"/>
                    <a:gd name="connsiteY0" fmla="*/ 0 h 764754"/>
                    <a:gd name="connsiteX1" fmla="*/ 2098625 w 2098625"/>
                    <a:gd name="connsiteY1" fmla="*/ 73819 h 764754"/>
                    <a:gd name="connsiteX2" fmla="*/ 1491407 w 2098625"/>
                    <a:gd name="connsiteY2" fmla="*/ 764754 h 764754"/>
                    <a:gd name="connsiteX3" fmla="*/ 0 w 2098625"/>
                    <a:gd name="connsiteY3" fmla="*/ 293266 h 764754"/>
                    <a:gd name="connsiteX4" fmla="*/ 969169 w 2098625"/>
                    <a:gd name="connsiteY4" fmla="*/ 0 h 764754"/>
                    <a:gd name="connsiteX0" fmla="*/ 969169 w 2101006"/>
                    <a:gd name="connsiteY0" fmla="*/ 0 h 764754"/>
                    <a:gd name="connsiteX1" fmla="*/ 2101006 w 2101006"/>
                    <a:gd name="connsiteY1" fmla="*/ 390526 h 764754"/>
                    <a:gd name="connsiteX2" fmla="*/ 1491407 w 2101006"/>
                    <a:gd name="connsiteY2" fmla="*/ 764754 h 764754"/>
                    <a:gd name="connsiteX3" fmla="*/ 0 w 2101006"/>
                    <a:gd name="connsiteY3" fmla="*/ 293266 h 764754"/>
                    <a:gd name="connsiteX4" fmla="*/ 969169 w 2101006"/>
                    <a:gd name="connsiteY4" fmla="*/ 0 h 764754"/>
                    <a:gd name="connsiteX0" fmla="*/ 969169 w 2101006"/>
                    <a:gd name="connsiteY0" fmla="*/ 0 h 764754"/>
                    <a:gd name="connsiteX1" fmla="*/ 2101006 w 2101006"/>
                    <a:gd name="connsiteY1" fmla="*/ 390526 h 764754"/>
                    <a:gd name="connsiteX2" fmla="*/ 1491407 w 2101006"/>
                    <a:gd name="connsiteY2" fmla="*/ 764754 h 764754"/>
                    <a:gd name="connsiteX3" fmla="*/ 0 w 2101006"/>
                    <a:gd name="connsiteY3" fmla="*/ 293266 h 764754"/>
                    <a:gd name="connsiteX4" fmla="*/ 969169 w 2101006"/>
                    <a:gd name="connsiteY4" fmla="*/ 0 h 764754"/>
                    <a:gd name="connsiteX0" fmla="*/ 969169 w 2101006"/>
                    <a:gd name="connsiteY0" fmla="*/ 2072 h 766826"/>
                    <a:gd name="connsiteX1" fmla="*/ 2101006 w 2101006"/>
                    <a:gd name="connsiteY1" fmla="*/ 392598 h 766826"/>
                    <a:gd name="connsiteX2" fmla="*/ 1491407 w 2101006"/>
                    <a:gd name="connsiteY2" fmla="*/ 766826 h 766826"/>
                    <a:gd name="connsiteX3" fmla="*/ 0 w 2101006"/>
                    <a:gd name="connsiteY3" fmla="*/ 295338 h 766826"/>
                    <a:gd name="connsiteX4" fmla="*/ 969169 w 2101006"/>
                    <a:gd name="connsiteY4" fmla="*/ 2072 h 766826"/>
                    <a:gd name="connsiteX0" fmla="*/ 969169 w 2117675"/>
                    <a:gd name="connsiteY0" fmla="*/ 2158 h 766912"/>
                    <a:gd name="connsiteX1" fmla="*/ 2117675 w 2117675"/>
                    <a:gd name="connsiteY1" fmla="*/ 387922 h 766912"/>
                    <a:gd name="connsiteX2" fmla="*/ 1491407 w 2117675"/>
                    <a:gd name="connsiteY2" fmla="*/ 766912 h 766912"/>
                    <a:gd name="connsiteX3" fmla="*/ 0 w 2117675"/>
                    <a:gd name="connsiteY3" fmla="*/ 295424 h 766912"/>
                    <a:gd name="connsiteX4" fmla="*/ 969169 w 2117675"/>
                    <a:gd name="connsiteY4" fmla="*/ 2158 h 766912"/>
                    <a:gd name="connsiteX0" fmla="*/ 969169 w 2117675"/>
                    <a:gd name="connsiteY0" fmla="*/ 2158 h 771675"/>
                    <a:gd name="connsiteX1" fmla="*/ 2117675 w 2117675"/>
                    <a:gd name="connsiteY1" fmla="*/ 387922 h 771675"/>
                    <a:gd name="connsiteX2" fmla="*/ 1481882 w 2117675"/>
                    <a:gd name="connsiteY2" fmla="*/ 771675 h 771675"/>
                    <a:gd name="connsiteX3" fmla="*/ 0 w 2117675"/>
                    <a:gd name="connsiteY3" fmla="*/ 295424 h 771675"/>
                    <a:gd name="connsiteX4" fmla="*/ 969169 w 2117675"/>
                    <a:gd name="connsiteY4" fmla="*/ 2158 h 771675"/>
                    <a:gd name="connsiteX0" fmla="*/ 969169 w 2117675"/>
                    <a:gd name="connsiteY0" fmla="*/ 2158 h 771675"/>
                    <a:gd name="connsiteX1" fmla="*/ 2117675 w 2117675"/>
                    <a:gd name="connsiteY1" fmla="*/ 387922 h 771675"/>
                    <a:gd name="connsiteX2" fmla="*/ 1481882 w 2117675"/>
                    <a:gd name="connsiteY2" fmla="*/ 771675 h 771675"/>
                    <a:gd name="connsiteX3" fmla="*/ 0 w 2117675"/>
                    <a:gd name="connsiteY3" fmla="*/ 295424 h 771675"/>
                    <a:gd name="connsiteX4" fmla="*/ 969169 w 2117675"/>
                    <a:gd name="connsiteY4" fmla="*/ 2158 h 771675"/>
                    <a:gd name="connsiteX0" fmla="*/ 969169 w 2117675"/>
                    <a:gd name="connsiteY0" fmla="*/ 2158 h 771675"/>
                    <a:gd name="connsiteX1" fmla="*/ 2117675 w 2117675"/>
                    <a:gd name="connsiteY1" fmla="*/ 387922 h 771675"/>
                    <a:gd name="connsiteX2" fmla="*/ 1481882 w 2117675"/>
                    <a:gd name="connsiteY2" fmla="*/ 771675 h 771675"/>
                    <a:gd name="connsiteX3" fmla="*/ 0 w 2117675"/>
                    <a:gd name="connsiteY3" fmla="*/ 295424 h 771675"/>
                    <a:gd name="connsiteX4" fmla="*/ 969169 w 2117675"/>
                    <a:gd name="connsiteY4" fmla="*/ 2158 h 771675"/>
                    <a:gd name="connsiteX0" fmla="*/ 969169 w 2117675"/>
                    <a:gd name="connsiteY0" fmla="*/ 2158 h 776438"/>
                    <a:gd name="connsiteX1" fmla="*/ 2117675 w 2117675"/>
                    <a:gd name="connsiteY1" fmla="*/ 387922 h 776438"/>
                    <a:gd name="connsiteX2" fmla="*/ 1477119 w 2117675"/>
                    <a:gd name="connsiteY2" fmla="*/ 776438 h 776438"/>
                    <a:gd name="connsiteX3" fmla="*/ 0 w 2117675"/>
                    <a:gd name="connsiteY3" fmla="*/ 295424 h 776438"/>
                    <a:gd name="connsiteX4" fmla="*/ 969169 w 2117675"/>
                    <a:gd name="connsiteY4" fmla="*/ 2158 h 776438"/>
                    <a:gd name="connsiteX0" fmla="*/ 969169 w 2117675"/>
                    <a:gd name="connsiteY0" fmla="*/ 2158 h 776438"/>
                    <a:gd name="connsiteX1" fmla="*/ 2117675 w 2117675"/>
                    <a:gd name="connsiteY1" fmla="*/ 387922 h 776438"/>
                    <a:gd name="connsiteX2" fmla="*/ 1477119 w 2117675"/>
                    <a:gd name="connsiteY2" fmla="*/ 776438 h 776438"/>
                    <a:gd name="connsiteX3" fmla="*/ 0 w 2117675"/>
                    <a:gd name="connsiteY3" fmla="*/ 295424 h 776438"/>
                    <a:gd name="connsiteX4" fmla="*/ 969169 w 2117675"/>
                    <a:gd name="connsiteY4" fmla="*/ 2158 h 776438"/>
                    <a:gd name="connsiteX0" fmla="*/ 969169 w 2117675"/>
                    <a:gd name="connsiteY0" fmla="*/ 2158 h 776438"/>
                    <a:gd name="connsiteX1" fmla="*/ 2117675 w 2117675"/>
                    <a:gd name="connsiteY1" fmla="*/ 387922 h 776438"/>
                    <a:gd name="connsiteX2" fmla="*/ 1477119 w 2117675"/>
                    <a:gd name="connsiteY2" fmla="*/ 776438 h 776438"/>
                    <a:gd name="connsiteX3" fmla="*/ 0 w 2117675"/>
                    <a:gd name="connsiteY3" fmla="*/ 295424 h 776438"/>
                    <a:gd name="connsiteX4" fmla="*/ 969169 w 2117675"/>
                    <a:gd name="connsiteY4" fmla="*/ 2158 h 776438"/>
                    <a:gd name="connsiteX0" fmla="*/ 969169 w 2117675"/>
                    <a:gd name="connsiteY0" fmla="*/ 5624 h 779904"/>
                    <a:gd name="connsiteX1" fmla="*/ 2117675 w 2117675"/>
                    <a:gd name="connsiteY1" fmla="*/ 391388 h 779904"/>
                    <a:gd name="connsiteX2" fmla="*/ 1477119 w 2117675"/>
                    <a:gd name="connsiteY2" fmla="*/ 779904 h 779904"/>
                    <a:gd name="connsiteX3" fmla="*/ 0 w 2117675"/>
                    <a:gd name="connsiteY3" fmla="*/ 298890 h 779904"/>
                    <a:gd name="connsiteX4" fmla="*/ 969169 w 2117675"/>
                    <a:gd name="connsiteY4" fmla="*/ 5624 h 779904"/>
                    <a:gd name="connsiteX0" fmla="*/ 969169 w 2117675"/>
                    <a:gd name="connsiteY0" fmla="*/ 5624 h 779904"/>
                    <a:gd name="connsiteX1" fmla="*/ 2117675 w 2117675"/>
                    <a:gd name="connsiteY1" fmla="*/ 391388 h 779904"/>
                    <a:gd name="connsiteX2" fmla="*/ 1477119 w 2117675"/>
                    <a:gd name="connsiteY2" fmla="*/ 779904 h 779904"/>
                    <a:gd name="connsiteX3" fmla="*/ 0 w 2117675"/>
                    <a:gd name="connsiteY3" fmla="*/ 298890 h 779904"/>
                    <a:gd name="connsiteX4" fmla="*/ 969169 w 2117675"/>
                    <a:gd name="connsiteY4" fmla="*/ 5624 h 779904"/>
                    <a:gd name="connsiteX0" fmla="*/ 969169 w 2117675"/>
                    <a:gd name="connsiteY0" fmla="*/ 5624 h 779904"/>
                    <a:gd name="connsiteX1" fmla="*/ 2117675 w 2117675"/>
                    <a:gd name="connsiteY1" fmla="*/ 391388 h 779904"/>
                    <a:gd name="connsiteX2" fmla="*/ 1477119 w 2117675"/>
                    <a:gd name="connsiteY2" fmla="*/ 779904 h 779904"/>
                    <a:gd name="connsiteX3" fmla="*/ 0 w 2117675"/>
                    <a:gd name="connsiteY3" fmla="*/ 298890 h 779904"/>
                    <a:gd name="connsiteX4" fmla="*/ 969169 w 2117675"/>
                    <a:gd name="connsiteY4" fmla="*/ 5624 h 779904"/>
                    <a:gd name="connsiteX0" fmla="*/ 913466 w 2061972"/>
                    <a:gd name="connsiteY0" fmla="*/ 5624 h 779904"/>
                    <a:gd name="connsiteX1" fmla="*/ 2061972 w 2061972"/>
                    <a:gd name="connsiteY1" fmla="*/ 391388 h 779904"/>
                    <a:gd name="connsiteX2" fmla="*/ 1421416 w 2061972"/>
                    <a:gd name="connsiteY2" fmla="*/ 779904 h 779904"/>
                    <a:gd name="connsiteX3" fmla="*/ 0 w 2061972"/>
                    <a:gd name="connsiteY3" fmla="*/ 310617 h 779904"/>
                    <a:gd name="connsiteX4" fmla="*/ 913466 w 2061972"/>
                    <a:gd name="connsiteY4" fmla="*/ 5624 h 779904"/>
                    <a:gd name="connsiteX0" fmla="*/ 954511 w 2061972"/>
                    <a:gd name="connsiteY0" fmla="*/ 5737 h 777085"/>
                    <a:gd name="connsiteX1" fmla="*/ 2061972 w 2061972"/>
                    <a:gd name="connsiteY1" fmla="*/ 388569 h 777085"/>
                    <a:gd name="connsiteX2" fmla="*/ 1421416 w 2061972"/>
                    <a:gd name="connsiteY2" fmla="*/ 777085 h 777085"/>
                    <a:gd name="connsiteX3" fmla="*/ 0 w 2061972"/>
                    <a:gd name="connsiteY3" fmla="*/ 307798 h 777085"/>
                    <a:gd name="connsiteX4" fmla="*/ 954511 w 2061972"/>
                    <a:gd name="connsiteY4" fmla="*/ 5737 h 777085"/>
                    <a:gd name="connsiteX0" fmla="*/ 954511 w 2061972"/>
                    <a:gd name="connsiteY0" fmla="*/ 3453 h 774801"/>
                    <a:gd name="connsiteX1" fmla="*/ 2061972 w 2061972"/>
                    <a:gd name="connsiteY1" fmla="*/ 386285 h 774801"/>
                    <a:gd name="connsiteX2" fmla="*/ 1421416 w 2061972"/>
                    <a:gd name="connsiteY2" fmla="*/ 774801 h 774801"/>
                    <a:gd name="connsiteX3" fmla="*/ 0 w 2061972"/>
                    <a:gd name="connsiteY3" fmla="*/ 305514 h 774801"/>
                    <a:gd name="connsiteX4" fmla="*/ 954511 w 2061972"/>
                    <a:gd name="connsiteY4" fmla="*/ 3453 h 774801"/>
                    <a:gd name="connsiteX0" fmla="*/ 933988 w 2041449"/>
                    <a:gd name="connsiteY0" fmla="*/ 3453 h 774801"/>
                    <a:gd name="connsiteX1" fmla="*/ 2041449 w 2041449"/>
                    <a:gd name="connsiteY1" fmla="*/ 386285 h 774801"/>
                    <a:gd name="connsiteX2" fmla="*/ 1400893 w 2041449"/>
                    <a:gd name="connsiteY2" fmla="*/ 774801 h 774801"/>
                    <a:gd name="connsiteX3" fmla="*/ 0 w 2041449"/>
                    <a:gd name="connsiteY3" fmla="*/ 305514 h 774801"/>
                    <a:gd name="connsiteX4" fmla="*/ 933988 w 2041449"/>
                    <a:gd name="connsiteY4" fmla="*/ 3453 h 774801"/>
                    <a:gd name="connsiteX0" fmla="*/ 925192 w 2032653"/>
                    <a:gd name="connsiteY0" fmla="*/ 3453 h 774801"/>
                    <a:gd name="connsiteX1" fmla="*/ 2032653 w 2032653"/>
                    <a:gd name="connsiteY1" fmla="*/ 386285 h 774801"/>
                    <a:gd name="connsiteX2" fmla="*/ 1392097 w 2032653"/>
                    <a:gd name="connsiteY2" fmla="*/ 774801 h 774801"/>
                    <a:gd name="connsiteX3" fmla="*/ 0 w 2032653"/>
                    <a:gd name="connsiteY3" fmla="*/ 299650 h 774801"/>
                    <a:gd name="connsiteX4" fmla="*/ 925192 w 2032653"/>
                    <a:gd name="connsiteY4" fmla="*/ 3453 h 774801"/>
                    <a:gd name="connsiteX0" fmla="*/ 936919 w 2044380"/>
                    <a:gd name="connsiteY0" fmla="*/ 3453 h 774801"/>
                    <a:gd name="connsiteX1" fmla="*/ 2044380 w 2044380"/>
                    <a:gd name="connsiteY1" fmla="*/ 386285 h 774801"/>
                    <a:gd name="connsiteX2" fmla="*/ 1403824 w 2044380"/>
                    <a:gd name="connsiteY2" fmla="*/ 774801 h 774801"/>
                    <a:gd name="connsiteX3" fmla="*/ 0 w 2044380"/>
                    <a:gd name="connsiteY3" fmla="*/ 296718 h 774801"/>
                    <a:gd name="connsiteX4" fmla="*/ 936919 w 2044380"/>
                    <a:gd name="connsiteY4" fmla="*/ 3453 h 774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4380" h="774801">
                      <a:moveTo>
                        <a:pt x="936919" y="3453"/>
                      </a:moveTo>
                      <a:cubicBezTo>
                        <a:pt x="1415284" y="-19500"/>
                        <a:pt x="1671864" y="67992"/>
                        <a:pt x="2044380" y="386285"/>
                      </a:cubicBezTo>
                      <a:lnTo>
                        <a:pt x="1403824" y="774801"/>
                      </a:lnTo>
                      <a:cubicBezTo>
                        <a:pt x="1016840" y="359414"/>
                        <a:pt x="580609" y="231810"/>
                        <a:pt x="0" y="296718"/>
                      </a:cubicBezTo>
                      <a:lnTo>
                        <a:pt x="936919" y="3453"/>
                      </a:lnTo>
                      <a:close/>
                    </a:path>
                  </a:pathLst>
                </a:custGeom>
                <a:gradFill>
                  <a:gsLst>
                    <a:gs pos="67000">
                      <a:schemeClr val="accent4"/>
                    </a:gs>
                    <a:gs pos="100000">
                      <a:schemeClr val="accent3"/>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sp>
            <p:nvSpPr>
              <p:cNvPr id="119" name="矩形 1"/>
              <p:cNvSpPr/>
              <p:nvPr/>
            </p:nvSpPr>
            <p:spPr>
              <a:xfrm>
                <a:off x="3326751" y="2378015"/>
                <a:ext cx="759006" cy="313966"/>
              </a:xfrm>
              <a:custGeom>
                <a:avLst/>
                <a:gdLst/>
                <a:ahLst/>
                <a:cxnLst/>
                <a:rect l="l" t="t" r="r" b="b"/>
                <a:pathLst>
                  <a:path w="759006" h="313966">
                    <a:moveTo>
                      <a:pt x="759006" y="0"/>
                    </a:moveTo>
                    <a:cubicBezTo>
                      <a:pt x="720023" y="99571"/>
                      <a:pt x="699689" y="205036"/>
                      <a:pt x="699379" y="313966"/>
                    </a:cubicBezTo>
                    <a:cubicBezTo>
                      <a:pt x="494976" y="227877"/>
                      <a:pt x="266166" y="207821"/>
                      <a:pt x="0" y="237577"/>
                    </a:cubicBez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17" name="TextBox 116"/>
            <p:cNvSpPr txBox="1"/>
            <p:nvPr/>
          </p:nvSpPr>
          <p:spPr>
            <a:xfrm>
              <a:off x="4322812" y="2551422"/>
              <a:ext cx="263388" cy="300081"/>
            </a:xfrm>
            <a:prstGeom prst="rect">
              <a:avLst/>
            </a:prstGeom>
            <a:noFill/>
            <a:effectLst>
              <a:innerShdw blurRad="63500" dist="50800" dir="13500000">
                <a:prstClr val="black">
                  <a:alpha val="50000"/>
                </a:prstClr>
              </a:innerShdw>
            </a:effectLst>
          </p:spPr>
          <p:txBody>
            <a:bodyPr wrap="none" rtlCol="0">
              <a:spAutoFit/>
            </a:bodyPr>
            <a:lstStyle/>
            <a:p>
              <a:r>
                <a:rPr lang="en-US" altLang="zh-CN" b="1" dirty="0">
                  <a:solidFill>
                    <a:prstClr val="white"/>
                  </a:solidFill>
                  <a:effectLst>
                    <a:innerShdw blurRad="63500" dist="50800" dir="13500000">
                      <a:prstClr val="black">
                        <a:alpha val="50000"/>
                      </a:prstClr>
                    </a:innerShdw>
                  </a:effectLst>
                  <a:latin typeface="微软雅黑" pitchFamily="34" charset="-122"/>
                  <a:ea typeface="微软雅黑" pitchFamily="34" charset="-122"/>
                </a:rPr>
                <a:t>S</a:t>
              </a:r>
              <a:endParaRPr lang="zh-CN" altLang="en-US" b="1" dirty="0">
                <a:solidFill>
                  <a:prstClr val="white"/>
                </a:solidFill>
                <a:effectLst>
                  <a:innerShdw blurRad="63500" dist="50800" dir="13500000">
                    <a:prstClr val="black">
                      <a:alpha val="50000"/>
                    </a:prstClr>
                  </a:innerShdw>
                </a:effectLst>
                <a:latin typeface="微软雅黑" pitchFamily="34" charset="-122"/>
                <a:ea typeface="微软雅黑" pitchFamily="34" charset="-122"/>
              </a:endParaRPr>
            </a:p>
          </p:txBody>
        </p:sp>
      </p:grpSp>
      <p:grpSp>
        <p:nvGrpSpPr>
          <p:cNvPr id="123" name="组合 122"/>
          <p:cNvGrpSpPr/>
          <p:nvPr/>
        </p:nvGrpSpPr>
        <p:grpSpPr>
          <a:xfrm>
            <a:off x="3496821" y="3024380"/>
            <a:ext cx="2613360" cy="1061635"/>
            <a:chOff x="2323409" y="2636324"/>
            <a:chExt cx="2123625" cy="862576"/>
          </a:xfrm>
        </p:grpSpPr>
        <p:grpSp>
          <p:nvGrpSpPr>
            <p:cNvPr id="124" name="组合 123"/>
            <p:cNvGrpSpPr/>
            <p:nvPr/>
          </p:nvGrpSpPr>
          <p:grpSpPr>
            <a:xfrm>
              <a:off x="2323409" y="2636324"/>
              <a:ext cx="2123625" cy="862576"/>
              <a:chOff x="2323409" y="2636324"/>
              <a:chExt cx="2123625" cy="862576"/>
            </a:xfrm>
          </p:grpSpPr>
          <p:grpSp>
            <p:nvGrpSpPr>
              <p:cNvPr id="127" name="组合 126"/>
              <p:cNvGrpSpPr/>
              <p:nvPr/>
            </p:nvGrpSpPr>
            <p:grpSpPr>
              <a:xfrm>
                <a:off x="2329359" y="2636324"/>
                <a:ext cx="2117675" cy="862576"/>
                <a:chOff x="2329359" y="2636324"/>
                <a:chExt cx="2117675" cy="862576"/>
              </a:xfrm>
              <a:effectLst>
                <a:outerShdw blurRad="292100" dist="419100" dir="6540000" algn="tl" rotWithShape="0">
                  <a:prstClr val="black">
                    <a:alpha val="40000"/>
                  </a:prstClr>
                </a:outerShdw>
              </a:effectLst>
            </p:grpSpPr>
            <p:sp>
              <p:nvSpPr>
                <p:cNvPr id="129" name="矩形 2"/>
                <p:cNvSpPr/>
                <p:nvPr/>
              </p:nvSpPr>
              <p:spPr>
                <a:xfrm>
                  <a:off x="2338512" y="2921548"/>
                  <a:ext cx="1473795" cy="575642"/>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 fmla="*/ 0 w 726083"/>
                    <a:gd name="connsiteY0" fmla="*/ 0 h 488730"/>
                    <a:gd name="connsiteX1" fmla="*/ 726083 w 726083"/>
                    <a:gd name="connsiteY1" fmla="*/ 364332 h 488730"/>
                    <a:gd name="connsiteX2" fmla="*/ 726083 w 726083"/>
                    <a:gd name="connsiteY2" fmla="*/ 488730 h 488730"/>
                    <a:gd name="connsiteX3" fmla="*/ 150019 w 726083"/>
                    <a:gd name="connsiteY3" fmla="*/ 488730 h 488730"/>
                    <a:gd name="connsiteX4" fmla="*/ 0 w 726083"/>
                    <a:gd name="connsiteY4" fmla="*/ 0 h 488730"/>
                    <a:gd name="connsiteX0" fmla="*/ 0 w 726083"/>
                    <a:gd name="connsiteY0" fmla="*/ 0 h 488730"/>
                    <a:gd name="connsiteX1" fmla="*/ 726083 w 726083"/>
                    <a:gd name="connsiteY1" fmla="*/ 364332 h 488730"/>
                    <a:gd name="connsiteX2" fmla="*/ 726083 w 726083"/>
                    <a:gd name="connsiteY2" fmla="*/ 488730 h 488730"/>
                    <a:gd name="connsiteX3" fmla="*/ 4763 w 726083"/>
                    <a:gd name="connsiteY3" fmla="*/ 110111 h 488730"/>
                    <a:gd name="connsiteX4" fmla="*/ 0 w 726083"/>
                    <a:gd name="connsiteY4" fmla="*/ 0 h 488730"/>
                    <a:gd name="connsiteX0" fmla="*/ 0 w 1478558"/>
                    <a:gd name="connsiteY0" fmla="*/ 0 h 488730"/>
                    <a:gd name="connsiteX1" fmla="*/ 1478558 w 1478558"/>
                    <a:gd name="connsiteY1" fmla="*/ 481014 h 488730"/>
                    <a:gd name="connsiteX2" fmla="*/ 726083 w 1478558"/>
                    <a:gd name="connsiteY2" fmla="*/ 488730 h 488730"/>
                    <a:gd name="connsiteX3" fmla="*/ 4763 w 1478558"/>
                    <a:gd name="connsiteY3" fmla="*/ 110111 h 488730"/>
                    <a:gd name="connsiteX4" fmla="*/ 0 w 1478558"/>
                    <a:gd name="connsiteY4" fmla="*/ 0 h 488730"/>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6683 h 569232"/>
                    <a:gd name="connsiteX1" fmla="*/ 1478558 w 1483321"/>
                    <a:gd name="connsiteY1" fmla="*/ 487697 h 569232"/>
                    <a:gd name="connsiteX2" fmla="*/ 1483321 w 1483321"/>
                    <a:gd name="connsiteY2" fmla="*/ 569232 h 569232"/>
                    <a:gd name="connsiteX3" fmla="*/ 4763 w 1483321"/>
                    <a:gd name="connsiteY3" fmla="*/ 116794 h 569232"/>
                    <a:gd name="connsiteX4" fmla="*/ 0 w 1483321"/>
                    <a:gd name="connsiteY4" fmla="*/ 6683 h 569232"/>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73994"/>
                    <a:gd name="connsiteX1" fmla="*/ 1478558 w 1478558"/>
                    <a:gd name="connsiteY1" fmla="*/ 487697 h 573994"/>
                    <a:gd name="connsiteX2" fmla="*/ 1445221 w 1478558"/>
                    <a:gd name="connsiteY2" fmla="*/ 573994 h 573994"/>
                    <a:gd name="connsiteX3" fmla="*/ 4763 w 1478558"/>
                    <a:gd name="connsiteY3" fmla="*/ 116794 h 573994"/>
                    <a:gd name="connsiteX4" fmla="*/ 0 w 1478558"/>
                    <a:gd name="connsiteY4" fmla="*/ 6683 h 573994"/>
                    <a:gd name="connsiteX0" fmla="*/ 0 w 1478558"/>
                    <a:gd name="connsiteY0" fmla="*/ 6683 h 573994"/>
                    <a:gd name="connsiteX1" fmla="*/ 1478558 w 1478558"/>
                    <a:gd name="connsiteY1" fmla="*/ 487697 h 573994"/>
                    <a:gd name="connsiteX2" fmla="*/ 1445221 w 1478558"/>
                    <a:gd name="connsiteY2" fmla="*/ 573994 h 573994"/>
                    <a:gd name="connsiteX3" fmla="*/ 4763 w 1478558"/>
                    <a:gd name="connsiteY3" fmla="*/ 116794 h 573994"/>
                    <a:gd name="connsiteX4" fmla="*/ 0 w 1478558"/>
                    <a:gd name="connsiteY4" fmla="*/ 6683 h 573994"/>
                    <a:gd name="connsiteX0" fmla="*/ 0 w 1478558"/>
                    <a:gd name="connsiteY0" fmla="*/ 7185 h 574496"/>
                    <a:gd name="connsiteX1" fmla="*/ 1478558 w 1478558"/>
                    <a:gd name="connsiteY1" fmla="*/ 488199 h 574496"/>
                    <a:gd name="connsiteX2" fmla="*/ 1445221 w 1478558"/>
                    <a:gd name="connsiteY2" fmla="*/ 574496 h 574496"/>
                    <a:gd name="connsiteX3" fmla="*/ 4763 w 1478558"/>
                    <a:gd name="connsiteY3" fmla="*/ 117296 h 574496"/>
                    <a:gd name="connsiteX4" fmla="*/ 0 w 1478558"/>
                    <a:gd name="connsiteY4" fmla="*/ 7185 h 574496"/>
                    <a:gd name="connsiteX0" fmla="*/ 0 w 1478558"/>
                    <a:gd name="connsiteY0" fmla="*/ 7185 h 576878"/>
                    <a:gd name="connsiteX1" fmla="*/ 1478558 w 1478558"/>
                    <a:gd name="connsiteY1" fmla="*/ 488199 h 576878"/>
                    <a:gd name="connsiteX2" fmla="*/ 1464271 w 1478558"/>
                    <a:gd name="connsiteY2" fmla="*/ 576878 h 576878"/>
                    <a:gd name="connsiteX3" fmla="*/ 4763 w 1478558"/>
                    <a:gd name="connsiteY3" fmla="*/ 117296 h 576878"/>
                    <a:gd name="connsiteX4" fmla="*/ 0 w 1478558"/>
                    <a:gd name="connsiteY4" fmla="*/ 7185 h 576878"/>
                    <a:gd name="connsiteX0" fmla="*/ 0 w 1478558"/>
                    <a:gd name="connsiteY0" fmla="*/ 7376 h 577069"/>
                    <a:gd name="connsiteX1" fmla="*/ 1478558 w 1478558"/>
                    <a:gd name="connsiteY1" fmla="*/ 483627 h 577069"/>
                    <a:gd name="connsiteX2" fmla="*/ 1464271 w 1478558"/>
                    <a:gd name="connsiteY2" fmla="*/ 577069 h 577069"/>
                    <a:gd name="connsiteX3" fmla="*/ 4763 w 1478558"/>
                    <a:gd name="connsiteY3" fmla="*/ 117487 h 577069"/>
                    <a:gd name="connsiteX4" fmla="*/ 0 w 1478558"/>
                    <a:gd name="connsiteY4" fmla="*/ 7376 h 577069"/>
                    <a:gd name="connsiteX0" fmla="*/ 0 w 1478558"/>
                    <a:gd name="connsiteY0" fmla="*/ 6934 h 576627"/>
                    <a:gd name="connsiteX1" fmla="*/ 1478558 w 1478558"/>
                    <a:gd name="connsiteY1" fmla="*/ 483185 h 576627"/>
                    <a:gd name="connsiteX2" fmla="*/ 1464271 w 1478558"/>
                    <a:gd name="connsiteY2" fmla="*/ 576627 h 576627"/>
                    <a:gd name="connsiteX3" fmla="*/ 4763 w 1478558"/>
                    <a:gd name="connsiteY3" fmla="*/ 117045 h 576627"/>
                    <a:gd name="connsiteX4" fmla="*/ 0 w 1478558"/>
                    <a:gd name="connsiteY4" fmla="*/ 6934 h 576627"/>
                    <a:gd name="connsiteX0" fmla="*/ 0 w 1478558"/>
                    <a:gd name="connsiteY0" fmla="*/ 6934 h 576627"/>
                    <a:gd name="connsiteX1" fmla="*/ 1478558 w 1478558"/>
                    <a:gd name="connsiteY1" fmla="*/ 483185 h 576627"/>
                    <a:gd name="connsiteX2" fmla="*/ 1464271 w 1478558"/>
                    <a:gd name="connsiteY2" fmla="*/ 576627 h 576627"/>
                    <a:gd name="connsiteX3" fmla="*/ 23813 w 1478558"/>
                    <a:gd name="connsiteY3" fmla="*/ 112283 h 576627"/>
                    <a:gd name="connsiteX4" fmla="*/ 0 w 1478558"/>
                    <a:gd name="connsiteY4" fmla="*/ 6934 h 576627"/>
                    <a:gd name="connsiteX0" fmla="*/ 0 w 1473795"/>
                    <a:gd name="connsiteY0" fmla="*/ 6934 h 576627"/>
                    <a:gd name="connsiteX1" fmla="*/ 1473795 w 1473795"/>
                    <a:gd name="connsiteY1" fmla="*/ 483185 h 576627"/>
                    <a:gd name="connsiteX2" fmla="*/ 1459508 w 1473795"/>
                    <a:gd name="connsiteY2" fmla="*/ 576627 h 576627"/>
                    <a:gd name="connsiteX3" fmla="*/ 19050 w 1473795"/>
                    <a:gd name="connsiteY3" fmla="*/ 112283 h 576627"/>
                    <a:gd name="connsiteX4" fmla="*/ 0 w 1473795"/>
                    <a:gd name="connsiteY4" fmla="*/ 6934 h 576627"/>
                    <a:gd name="connsiteX0" fmla="*/ 0 w 1473795"/>
                    <a:gd name="connsiteY0" fmla="*/ 7206 h 569755"/>
                    <a:gd name="connsiteX1" fmla="*/ 1473795 w 1473795"/>
                    <a:gd name="connsiteY1" fmla="*/ 476313 h 569755"/>
                    <a:gd name="connsiteX2" fmla="*/ 1459508 w 1473795"/>
                    <a:gd name="connsiteY2" fmla="*/ 569755 h 569755"/>
                    <a:gd name="connsiteX3" fmla="*/ 19050 w 1473795"/>
                    <a:gd name="connsiteY3" fmla="*/ 105411 h 569755"/>
                    <a:gd name="connsiteX4" fmla="*/ 0 w 1473795"/>
                    <a:gd name="connsiteY4" fmla="*/ 7206 h 569755"/>
                    <a:gd name="connsiteX0" fmla="*/ 0 w 1473795"/>
                    <a:gd name="connsiteY0" fmla="*/ 12924 h 575473"/>
                    <a:gd name="connsiteX1" fmla="*/ 1473795 w 1473795"/>
                    <a:gd name="connsiteY1" fmla="*/ 482031 h 575473"/>
                    <a:gd name="connsiteX2" fmla="*/ 1459508 w 1473795"/>
                    <a:gd name="connsiteY2" fmla="*/ 575473 h 575473"/>
                    <a:gd name="connsiteX3" fmla="*/ 19050 w 1473795"/>
                    <a:gd name="connsiteY3" fmla="*/ 111129 h 575473"/>
                    <a:gd name="connsiteX4" fmla="*/ 0 w 1473795"/>
                    <a:gd name="connsiteY4" fmla="*/ 12924 h 575473"/>
                    <a:gd name="connsiteX0" fmla="*/ 0 w 1473795"/>
                    <a:gd name="connsiteY0" fmla="*/ 13093 h 575642"/>
                    <a:gd name="connsiteX1" fmla="*/ 1473795 w 1473795"/>
                    <a:gd name="connsiteY1" fmla="*/ 479298 h 575642"/>
                    <a:gd name="connsiteX2" fmla="*/ 1459508 w 1473795"/>
                    <a:gd name="connsiteY2" fmla="*/ 575642 h 575642"/>
                    <a:gd name="connsiteX3" fmla="*/ 19050 w 1473795"/>
                    <a:gd name="connsiteY3" fmla="*/ 111298 h 575642"/>
                    <a:gd name="connsiteX4" fmla="*/ 0 w 1473795"/>
                    <a:gd name="connsiteY4" fmla="*/ 13093 h 5756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95" h="575642">
                      <a:moveTo>
                        <a:pt x="0" y="13093"/>
                      </a:moveTo>
                      <a:cubicBezTo>
                        <a:pt x="521429" y="-45644"/>
                        <a:pt x="1021424" y="90360"/>
                        <a:pt x="1473795" y="479298"/>
                      </a:cubicBezTo>
                      <a:lnTo>
                        <a:pt x="1459508" y="575642"/>
                      </a:lnTo>
                      <a:cubicBezTo>
                        <a:pt x="935699" y="139872"/>
                        <a:pt x="447609" y="54149"/>
                        <a:pt x="19050" y="111298"/>
                      </a:cubicBezTo>
                      <a:lnTo>
                        <a:pt x="0" y="13093"/>
                      </a:lnTo>
                      <a:close/>
                    </a:path>
                  </a:pathLst>
                </a:custGeom>
                <a:gradFill>
                  <a:gsLst>
                    <a:gs pos="24000">
                      <a:schemeClr val="bg2"/>
                    </a:gs>
                    <a:gs pos="100000">
                      <a:schemeClr val="tx2"/>
                    </a:gs>
                  </a:gsLst>
                  <a:lin ang="16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0" name="矩形 3"/>
                <p:cNvSpPr/>
                <p:nvPr/>
              </p:nvSpPr>
              <p:spPr>
                <a:xfrm>
                  <a:off x="3796779" y="3026840"/>
                  <a:ext cx="648642" cy="472060"/>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 fmla="*/ 0 w 1241573"/>
                    <a:gd name="connsiteY0" fmla="*/ 481013 h 553021"/>
                    <a:gd name="connsiteX1" fmla="*/ 1241573 w 1241573"/>
                    <a:gd name="connsiteY1" fmla="*/ 0 h 553021"/>
                    <a:gd name="connsiteX2" fmla="*/ 720080 w 1241573"/>
                    <a:gd name="connsiteY2" fmla="*/ 553021 h 553021"/>
                    <a:gd name="connsiteX3" fmla="*/ 0 w 1241573"/>
                    <a:gd name="connsiteY3" fmla="*/ 553021 h 553021"/>
                    <a:gd name="connsiteX4" fmla="*/ 0 w 1241573"/>
                    <a:gd name="connsiteY4" fmla="*/ 481013 h 553021"/>
                    <a:gd name="connsiteX0" fmla="*/ 0 w 1246336"/>
                    <a:gd name="connsiteY0" fmla="*/ 481013 h 553021"/>
                    <a:gd name="connsiteX1" fmla="*/ 1241573 w 1246336"/>
                    <a:gd name="connsiteY1" fmla="*/ 0 h 553021"/>
                    <a:gd name="connsiteX2" fmla="*/ 1246336 w 1246336"/>
                    <a:gd name="connsiteY2" fmla="*/ 81533 h 553021"/>
                    <a:gd name="connsiteX3" fmla="*/ 0 w 1246336"/>
                    <a:gd name="connsiteY3" fmla="*/ 553021 h 553021"/>
                    <a:gd name="connsiteX4" fmla="*/ 0 w 1246336"/>
                    <a:gd name="connsiteY4" fmla="*/ 481013 h 553021"/>
                    <a:gd name="connsiteX0" fmla="*/ 0 w 1246336"/>
                    <a:gd name="connsiteY0" fmla="*/ 481013 h 595884"/>
                    <a:gd name="connsiteX1" fmla="*/ 1241573 w 1246336"/>
                    <a:gd name="connsiteY1" fmla="*/ 0 h 595884"/>
                    <a:gd name="connsiteX2" fmla="*/ 1246336 w 1246336"/>
                    <a:gd name="connsiteY2" fmla="*/ 81533 h 595884"/>
                    <a:gd name="connsiteX3" fmla="*/ 19050 w 1246336"/>
                    <a:gd name="connsiteY3" fmla="*/ 595884 h 595884"/>
                    <a:gd name="connsiteX4" fmla="*/ 0 w 1246336"/>
                    <a:gd name="connsiteY4" fmla="*/ 481013 h 595884"/>
                    <a:gd name="connsiteX0" fmla="*/ 0 w 1246336"/>
                    <a:gd name="connsiteY0" fmla="*/ 481013 h 481013"/>
                    <a:gd name="connsiteX1" fmla="*/ 1241573 w 1246336"/>
                    <a:gd name="connsiteY1" fmla="*/ 0 h 481013"/>
                    <a:gd name="connsiteX2" fmla="*/ 1246336 w 1246336"/>
                    <a:gd name="connsiteY2" fmla="*/ 81533 h 481013"/>
                    <a:gd name="connsiteX3" fmla="*/ 585788 w 1246336"/>
                    <a:gd name="connsiteY3" fmla="*/ 462534 h 481013"/>
                    <a:gd name="connsiteX4" fmla="*/ 0 w 1246336"/>
                    <a:gd name="connsiteY4" fmla="*/ 481013 h 481013"/>
                    <a:gd name="connsiteX0" fmla="*/ 26193 w 660548"/>
                    <a:gd name="connsiteY0" fmla="*/ 373856 h 462534"/>
                    <a:gd name="connsiteX1" fmla="*/ 655785 w 660548"/>
                    <a:gd name="connsiteY1" fmla="*/ 0 h 462534"/>
                    <a:gd name="connsiteX2" fmla="*/ 660548 w 660548"/>
                    <a:gd name="connsiteY2" fmla="*/ 81533 h 462534"/>
                    <a:gd name="connsiteX3" fmla="*/ 0 w 660548"/>
                    <a:gd name="connsiteY3" fmla="*/ 462534 h 462534"/>
                    <a:gd name="connsiteX4" fmla="*/ 26193 w 660548"/>
                    <a:gd name="connsiteY4" fmla="*/ 373856 h 462534"/>
                    <a:gd name="connsiteX0" fmla="*/ 38099 w 672454"/>
                    <a:gd name="connsiteY0" fmla="*/ 373856 h 460153"/>
                    <a:gd name="connsiteX1" fmla="*/ 667691 w 672454"/>
                    <a:gd name="connsiteY1" fmla="*/ 0 h 460153"/>
                    <a:gd name="connsiteX2" fmla="*/ 672454 w 672454"/>
                    <a:gd name="connsiteY2" fmla="*/ 81533 h 460153"/>
                    <a:gd name="connsiteX3" fmla="*/ 0 w 672454"/>
                    <a:gd name="connsiteY3" fmla="*/ 460153 h 460153"/>
                    <a:gd name="connsiteX4" fmla="*/ 38099 w 672454"/>
                    <a:gd name="connsiteY4" fmla="*/ 373856 h 460153"/>
                    <a:gd name="connsiteX0" fmla="*/ 14287 w 648642"/>
                    <a:gd name="connsiteY0" fmla="*/ 373856 h 460153"/>
                    <a:gd name="connsiteX1" fmla="*/ 643879 w 648642"/>
                    <a:gd name="connsiteY1" fmla="*/ 0 h 460153"/>
                    <a:gd name="connsiteX2" fmla="*/ 648642 w 648642"/>
                    <a:gd name="connsiteY2" fmla="*/ 81533 h 460153"/>
                    <a:gd name="connsiteX3" fmla="*/ 0 w 648642"/>
                    <a:gd name="connsiteY3" fmla="*/ 460153 h 460153"/>
                    <a:gd name="connsiteX4" fmla="*/ 14287 w 648642"/>
                    <a:gd name="connsiteY4" fmla="*/ 373856 h 460153"/>
                    <a:gd name="connsiteX0" fmla="*/ 19050 w 653405"/>
                    <a:gd name="connsiteY0" fmla="*/ 373856 h 472060"/>
                    <a:gd name="connsiteX1" fmla="*/ 648642 w 653405"/>
                    <a:gd name="connsiteY1" fmla="*/ 0 h 472060"/>
                    <a:gd name="connsiteX2" fmla="*/ 653405 w 653405"/>
                    <a:gd name="connsiteY2" fmla="*/ 81533 h 472060"/>
                    <a:gd name="connsiteX3" fmla="*/ 0 w 653405"/>
                    <a:gd name="connsiteY3" fmla="*/ 472060 h 472060"/>
                    <a:gd name="connsiteX4" fmla="*/ 19050 w 653405"/>
                    <a:gd name="connsiteY4" fmla="*/ 373856 h 472060"/>
                    <a:gd name="connsiteX0" fmla="*/ 19050 w 648642"/>
                    <a:gd name="connsiteY0" fmla="*/ 373856 h 472060"/>
                    <a:gd name="connsiteX1" fmla="*/ 648642 w 648642"/>
                    <a:gd name="connsiteY1" fmla="*/ 0 h 472060"/>
                    <a:gd name="connsiteX2" fmla="*/ 620068 w 648642"/>
                    <a:gd name="connsiteY2" fmla="*/ 83915 h 472060"/>
                    <a:gd name="connsiteX3" fmla="*/ 0 w 648642"/>
                    <a:gd name="connsiteY3" fmla="*/ 472060 h 472060"/>
                    <a:gd name="connsiteX4" fmla="*/ 19050 w 648642"/>
                    <a:gd name="connsiteY4" fmla="*/ 373856 h 472060"/>
                    <a:gd name="connsiteX0" fmla="*/ 1633 w 648642"/>
                    <a:gd name="connsiteY0" fmla="*/ 388370 h 472060"/>
                    <a:gd name="connsiteX1" fmla="*/ 648642 w 648642"/>
                    <a:gd name="connsiteY1" fmla="*/ 0 h 472060"/>
                    <a:gd name="connsiteX2" fmla="*/ 620068 w 648642"/>
                    <a:gd name="connsiteY2" fmla="*/ 83915 h 472060"/>
                    <a:gd name="connsiteX3" fmla="*/ 0 w 648642"/>
                    <a:gd name="connsiteY3" fmla="*/ 472060 h 472060"/>
                    <a:gd name="connsiteX4" fmla="*/ 1633 w 648642"/>
                    <a:gd name="connsiteY4" fmla="*/ 388370 h 472060"/>
                    <a:gd name="connsiteX0" fmla="*/ 7439 w 648642"/>
                    <a:gd name="connsiteY0" fmla="*/ 385467 h 472060"/>
                    <a:gd name="connsiteX1" fmla="*/ 648642 w 648642"/>
                    <a:gd name="connsiteY1" fmla="*/ 0 h 472060"/>
                    <a:gd name="connsiteX2" fmla="*/ 620068 w 648642"/>
                    <a:gd name="connsiteY2" fmla="*/ 83915 h 472060"/>
                    <a:gd name="connsiteX3" fmla="*/ 0 w 648642"/>
                    <a:gd name="connsiteY3" fmla="*/ 472060 h 472060"/>
                    <a:gd name="connsiteX4" fmla="*/ 7439 w 648642"/>
                    <a:gd name="connsiteY4" fmla="*/ 385467 h 472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642" h="472060">
                      <a:moveTo>
                        <a:pt x="7439" y="385467"/>
                      </a:moveTo>
                      <a:lnTo>
                        <a:pt x="648642" y="0"/>
                      </a:lnTo>
                      <a:lnTo>
                        <a:pt x="620068" y="83915"/>
                      </a:lnTo>
                      <a:lnTo>
                        <a:pt x="0" y="472060"/>
                      </a:lnTo>
                      <a:cubicBezTo>
                        <a:pt x="544" y="444163"/>
                        <a:pt x="6895" y="413364"/>
                        <a:pt x="7439" y="385467"/>
                      </a:cubicBezTo>
                      <a:close/>
                    </a:path>
                  </a:pathLst>
                </a:custGeom>
                <a:gradFill>
                  <a:gsLst>
                    <a:gs pos="0">
                      <a:schemeClr val="bg2"/>
                    </a:gs>
                    <a:gs pos="31000">
                      <a:schemeClr val="tx2"/>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1" name="矩形 1"/>
                <p:cNvSpPr/>
                <p:nvPr/>
              </p:nvSpPr>
              <p:spPr>
                <a:xfrm>
                  <a:off x="2329359" y="2636324"/>
                  <a:ext cx="2117675" cy="779904"/>
                </a:xfrm>
                <a:custGeom>
                  <a:avLst/>
                  <a:gdLst>
                    <a:gd name="connsiteX0" fmla="*/ 0 w 1296144"/>
                    <a:gd name="connsiteY0" fmla="*/ 0 h 648072"/>
                    <a:gd name="connsiteX1" fmla="*/ 1296144 w 1296144"/>
                    <a:gd name="connsiteY1" fmla="*/ 0 h 648072"/>
                    <a:gd name="connsiteX2" fmla="*/ 1296144 w 1296144"/>
                    <a:gd name="connsiteY2" fmla="*/ 648072 h 648072"/>
                    <a:gd name="connsiteX3" fmla="*/ 0 w 1296144"/>
                    <a:gd name="connsiteY3" fmla="*/ 648072 h 648072"/>
                    <a:gd name="connsiteX4" fmla="*/ 0 w 1296144"/>
                    <a:gd name="connsiteY4" fmla="*/ 0 h 648072"/>
                    <a:gd name="connsiteX0" fmla="*/ 802481 w 2098625"/>
                    <a:gd name="connsiteY0" fmla="*/ 0 h 648072"/>
                    <a:gd name="connsiteX1" fmla="*/ 2098625 w 2098625"/>
                    <a:gd name="connsiteY1" fmla="*/ 0 h 648072"/>
                    <a:gd name="connsiteX2" fmla="*/ 2098625 w 2098625"/>
                    <a:gd name="connsiteY2" fmla="*/ 648072 h 648072"/>
                    <a:gd name="connsiteX3" fmla="*/ 0 w 2098625"/>
                    <a:gd name="connsiteY3" fmla="*/ 219447 h 648072"/>
                    <a:gd name="connsiteX4" fmla="*/ 802481 w 2098625"/>
                    <a:gd name="connsiteY4" fmla="*/ 0 h 648072"/>
                    <a:gd name="connsiteX0" fmla="*/ 969169 w 2098625"/>
                    <a:gd name="connsiteY0" fmla="*/ 0 h 721891"/>
                    <a:gd name="connsiteX1" fmla="*/ 2098625 w 2098625"/>
                    <a:gd name="connsiteY1" fmla="*/ 73819 h 721891"/>
                    <a:gd name="connsiteX2" fmla="*/ 2098625 w 2098625"/>
                    <a:gd name="connsiteY2" fmla="*/ 721891 h 721891"/>
                    <a:gd name="connsiteX3" fmla="*/ 0 w 2098625"/>
                    <a:gd name="connsiteY3" fmla="*/ 293266 h 721891"/>
                    <a:gd name="connsiteX4" fmla="*/ 969169 w 2098625"/>
                    <a:gd name="connsiteY4" fmla="*/ 0 h 721891"/>
                    <a:gd name="connsiteX0" fmla="*/ 969169 w 2098625"/>
                    <a:gd name="connsiteY0" fmla="*/ 0 h 764754"/>
                    <a:gd name="connsiteX1" fmla="*/ 2098625 w 2098625"/>
                    <a:gd name="connsiteY1" fmla="*/ 73819 h 764754"/>
                    <a:gd name="connsiteX2" fmla="*/ 1491407 w 2098625"/>
                    <a:gd name="connsiteY2" fmla="*/ 764754 h 764754"/>
                    <a:gd name="connsiteX3" fmla="*/ 0 w 2098625"/>
                    <a:gd name="connsiteY3" fmla="*/ 293266 h 764754"/>
                    <a:gd name="connsiteX4" fmla="*/ 969169 w 2098625"/>
                    <a:gd name="connsiteY4" fmla="*/ 0 h 764754"/>
                    <a:gd name="connsiteX0" fmla="*/ 969169 w 2101006"/>
                    <a:gd name="connsiteY0" fmla="*/ 0 h 764754"/>
                    <a:gd name="connsiteX1" fmla="*/ 2101006 w 2101006"/>
                    <a:gd name="connsiteY1" fmla="*/ 390526 h 764754"/>
                    <a:gd name="connsiteX2" fmla="*/ 1491407 w 2101006"/>
                    <a:gd name="connsiteY2" fmla="*/ 764754 h 764754"/>
                    <a:gd name="connsiteX3" fmla="*/ 0 w 2101006"/>
                    <a:gd name="connsiteY3" fmla="*/ 293266 h 764754"/>
                    <a:gd name="connsiteX4" fmla="*/ 969169 w 2101006"/>
                    <a:gd name="connsiteY4" fmla="*/ 0 h 764754"/>
                    <a:gd name="connsiteX0" fmla="*/ 969169 w 2101006"/>
                    <a:gd name="connsiteY0" fmla="*/ 0 h 764754"/>
                    <a:gd name="connsiteX1" fmla="*/ 2101006 w 2101006"/>
                    <a:gd name="connsiteY1" fmla="*/ 390526 h 764754"/>
                    <a:gd name="connsiteX2" fmla="*/ 1491407 w 2101006"/>
                    <a:gd name="connsiteY2" fmla="*/ 764754 h 764754"/>
                    <a:gd name="connsiteX3" fmla="*/ 0 w 2101006"/>
                    <a:gd name="connsiteY3" fmla="*/ 293266 h 764754"/>
                    <a:gd name="connsiteX4" fmla="*/ 969169 w 2101006"/>
                    <a:gd name="connsiteY4" fmla="*/ 0 h 764754"/>
                    <a:gd name="connsiteX0" fmla="*/ 969169 w 2101006"/>
                    <a:gd name="connsiteY0" fmla="*/ 2072 h 766826"/>
                    <a:gd name="connsiteX1" fmla="*/ 2101006 w 2101006"/>
                    <a:gd name="connsiteY1" fmla="*/ 392598 h 766826"/>
                    <a:gd name="connsiteX2" fmla="*/ 1491407 w 2101006"/>
                    <a:gd name="connsiteY2" fmla="*/ 766826 h 766826"/>
                    <a:gd name="connsiteX3" fmla="*/ 0 w 2101006"/>
                    <a:gd name="connsiteY3" fmla="*/ 295338 h 766826"/>
                    <a:gd name="connsiteX4" fmla="*/ 969169 w 2101006"/>
                    <a:gd name="connsiteY4" fmla="*/ 2072 h 766826"/>
                    <a:gd name="connsiteX0" fmla="*/ 969169 w 2117675"/>
                    <a:gd name="connsiteY0" fmla="*/ 2158 h 766912"/>
                    <a:gd name="connsiteX1" fmla="*/ 2117675 w 2117675"/>
                    <a:gd name="connsiteY1" fmla="*/ 387922 h 766912"/>
                    <a:gd name="connsiteX2" fmla="*/ 1491407 w 2117675"/>
                    <a:gd name="connsiteY2" fmla="*/ 766912 h 766912"/>
                    <a:gd name="connsiteX3" fmla="*/ 0 w 2117675"/>
                    <a:gd name="connsiteY3" fmla="*/ 295424 h 766912"/>
                    <a:gd name="connsiteX4" fmla="*/ 969169 w 2117675"/>
                    <a:gd name="connsiteY4" fmla="*/ 2158 h 766912"/>
                    <a:gd name="connsiteX0" fmla="*/ 969169 w 2117675"/>
                    <a:gd name="connsiteY0" fmla="*/ 2158 h 771675"/>
                    <a:gd name="connsiteX1" fmla="*/ 2117675 w 2117675"/>
                    <a:gd name="connsiteY1" fmla="*/ 387922 h 771675"/>
                    <a:gd name="connsiteX2" fmla="*/ 1481882 w 2117675"/>
                    <a:gd name="connsiteY2" fmla="*/ 771675 h 771675"/>
                    <a:gd name="connsiteX3" fmla="*/ 0 w 2117675"/>
                    <a:gd name="connsiteY3" fmla="*/ 295424 h 771675"/>
                    <a:gd name="connsiteX4" fmla="*/ 969169 w 2117675"/>
                    <a:gd name="connsiteY4" fmla="*/ 2158 h 771675"/>
                    <a:gd name="connsiteX0" fmla="*/ 969169 w 2117675"/>
                    <a:gd name="connsiteY0" fmla="*/ 2158 h 771675"/>
                    <a:gd name="connsiteX1" fmla="*/ 2117675 w 2117675"/>
                    <a:gd name="connsiteY1" fmla="*/ 387922 h 771675"/>
                    <a:gd name="connsiteX2" fmla="*/ 1481882 w 2117675"/>
                    <a:gd name="connsiteY2" fmla="*/ 771675 h 771675"/>
                    <a:gd name="connsiteX3" fmla="*/ 0 w 2117675"/>
                    <a:gd name="connsiteY3" fmla="*/ 295424 h 771675"/>
                    <a:gd name="connsiteX4" fmla="*/ 969169 w 2117675"/>
                    <a:gd name="connsiteY4" fmla="*/ 2158 h 771675"/>
                    <a:gd name="connsiteX0" fmla="*/ 969169 w 2117675"/>
                    <a:gd name="connsiteY0" fmla="*/ 2158 h 771675"/>
                    <a:gd name="connsiteX1" fmla="*/ 2117675 w 2117675"/>
                    <a:gd name="connsiteY1" fmla="*/ 387922 h 771675"/>
                    <a:gd name="connsiteX2" fmla="*/ 1481882 w 2117675"/>
                    <a:gd name="connsiteY2" fmla="*/ 771675 h 771675"/>
                    <a:gd name="connsiteX3" fmla="*/ 0 w 2117675"/>
                    <a:gd name="connsiteY3" fmla="*/ 295424 h 771675"/>
                    <a:gd name="connsiteX4" fmla="*/ 969169 w 2117675"/>
                    <a:gd name="connsiteY4" fmla="*/ 2158 h 771675"/>
                    <a:gd name="connsiteX0" fmla="*/ 969169 w 2117675"/>
                    <a:gd name="connsiteY0" fmla="*/ 2158 h 776438"/>
                    <a:gd name="connsiteX1" fmla="*/ 2117675 w 2117675"/>
                    <a:gd name="connsiteY1" fmla="*/ 387922 h 776438"/>
                    <a:gd name="connsiteX2" fmla="*/ 1477119 w 2117675"/>
                    <a:gd name="connsiteY2" fmla="*/ 776438 h 776438"/>
                    <a:gd name="connsiteX3" fmla="*/ 0 w 2117675"/>
                    <a:gd name="connsiteY3" fmla="*/ 295424 h 776438"/>
                    <a:gd name="connsiteX4" fmla="*/ 969169 w 2117675"/>
                    <a:gd name="connsiteY4" fmla="*/ 2158 h 776438"/>
                    <a:gd name="connsiteX0" fmla="*/ 969169 w 2117675"/>
                    <a:gd name="connsiteY0" fmla="*/ 2158 h 776438"/>
                    <a:gd name="connsiteX1" fmla="*/ 2117675 w 2117675"/>
                    <a:gd name="connsiteY1" fmla="*/ 387922 h 776438"/>
                    <a:gd name="connsiteX2" fmla="*/ 1477119 w 2117675"/>
                    <a:gd name="connsiteY2" fmla="*/ 776438 h 776438"/>
                    <a:gd name="connsiteX3" fmla="*/ 0 w 2117675"/>
                    <a:gd name="connsiteY3" fmla="*/ 295424 h 776438"/>
                    <a:gd name="connsiteX4" fmla="*/ 969169 w 2117675"/>
                    <a:gd name="connsiteY4" fmla="*/ 2158 h 776438"/>
                    <a:gd name="connsiteX0" fmla="*/ 969169 w 2117675"/>
                    <a:gd name="connsiteY0" fmla="*/ 2158 h 776438"/>
                    <a:gd name="connsiteX1" fmla="*/ 2117675 w 2117675"/>
                    <a:gd name="connsiteY1" fmla="*/ 387922 h 776438"/>
                    <a:gd name="connsiteX2" fmla="*/ 1477119 w 2117675"/>
                    <a:gd name="connsiteY2" fmla="*/ 776438 h 776438"/>
                    <a:gd name="connsiteX3" fmla="*/ 0 w 2117675"/>
                    <a:gd name="connsiteY3" fmla="*/ 295424 h 776438"/>
                    <a:gd name="connsiteX4" fmla="*/ 969169 w 2117675"/>
                    <a:gd name="connsiteY4" fmla="*/ 2158 h 776438"/>
                    <a:gd name="connsiteX0" fmla="*/ 969169 w 2117675"/>
                    <a:gd name="connsiteY0" fmla="*/ 5624 h 779904"/>
                    <a:gd name="connsiteX1" fmla="*/ 2117675 w 2117675"/>
                    <a:gd name="connsiteY1" fmla="*/ 391388 h 779904"/>
                    <a:gd name="connsiteX2" fmla="*/ 1477119 w 2117675"/>
                    <a:gd name="connsiteY2" fmla="*/ 779904 h 779904"/>
                    <a:gd name="connsiteX3" fmla="*/ 0 w 2117675"/>
                    <a:gd name="connsiteY3" fmla="*/ 298890 h 779904"/>
                    <a:gd name="connsiteX4" fmla="*/ 969169 w 2117675"/>
                    <a:gd name="connsiteY4" fmla="*/ 5624 h 779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7675" h="779904">
                      <a:moveTo>
                        <a:pt x="969169" y="5624"/>
                      </a:moveTo>
                      <a:cubicBezTo>
                        <a:pt x="1517897" y="-26125"/>
                        <a:pt x="1745159" y="73095"/>
                        <a:pt x="2117675" y="391388"/>
                      </a:cubicBezTo>
                      <a:lnTo>
                        <a:pt x="1477119" y="779904"/>
                      </a:lnTo>
                      <a:cubicBezTo>
                        <a:pt x="1078408" y="399698"/>
                        <a:pt x="563017" y="245709"/>
                        <a:pt x="0" y="298890"/>
                      </a:cubicBezTo>
                      <a:lnTo>
                        <a:pt x="969169" y="5624"/>
                      </a:lnTo>
                      <a:close/>
                    </a:path>
                  </a:pathLst>
                </a:custGeom>
                <a:gradFill>
                  <a:gsLst>
                    <a:gs pos="67000">
                      <a:schemeClr val="bg2"/>
                    </a:gs>
                    <a:gs pos="100000">
                      <a:schemeClr val="tx2"/>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8" name="矩形 1"/>
              <p:cNvSpPr/>
              <p:nvPr/>
            </p:nvSpPr>
            <p:spPr>
              <a:xfrm>
                <a:off x="2323409" y="2636324"/>
                <a:ext cx="1847864" cy="779904"/>
              </a:xfrm>
              <a:custGeom>
                <a:avLst/>
                <a:gdLst/>
                <a:ahLst/>
                <a:cxnLst/>
                <a:rect l="l" t="t" r="r" b="b"/>
                <a:pathLst>
                  <a:path w="1847864" h="779904">
                    <a:moveTo>
                      <a:pt x="1160785" y="29"/>
                    </a:moveTo>
                    <a:cubicBezTo>
                      <a:pt x="1384664" y="1145"/>
                      <a:pt x="1550251" y="33714"/>
                      <a:pt x="1705539" y="108358"/>
                    </a:cubicBezTo>
                    <a:cubicBezTo>
                      <a:pt x="1711932" y="267614"/>
                      <a:pt x="1762280" y="418728"/>
                      <a:pt x="1847864" y="555036"/>
                    </a:cubicBezTo>
                    <a:lnTo>
                      <a:pt x="1477119" y="779904"/>
                    </a:lnTo>
                    <a:cubicBezTo>
                      <a:pt x="1078408" y="399698"/>
                      <a:pt x="563017" y="245709"/>
                      <a:pt x="0" y="298890"/>
                    </a:cubicBezTo>
                    <a:lnTo>
                      <a:pt x="969169" y="5624"/>
                    </a:lnTo>
                    <a:cubicBezTo>
                      <a:pt x="1037760" y="1656"/>
                      <a:pt x="1101328" y="-267"/>
                      <a:pt x="1160785" y="29"/>
                    </a:cubicBez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6" name="TextBox 125"/>
            <p:cNvSpPr txBox="1"/>
            <p:nvPr/>
          </p:nvSpPr>
          <p:spPr>
            <a:xfrm>
              <a:off x="3883578" y="2807214"/>
              <a:ext cx="303767" cy="300081"/>
            </a:xfrm>
            <a:prstGeom prst="rect">
              <a:avLst/>
            </a:prstGeom>
            <a:noFill/>
            <a:effectLst>
              <a:innerShdw blurRad="63500" dist="50800" dir="13500000">
                <a:prstClr val="black">
                  <a:alpha val="50000"/>
                </a:prstClr>
              </a:innerShdw>
            </a:effectLst>
          </p:spPr>
          <p:txBody>
            <a:bodyPr wrap="none" rtlCol="0">
              <a:spAutoFit/>
            </a:bodyPr>
            <a:lstStyle/>
            <a:p>
              <a:r>
                <a:rPr lang="en-US" altLang="zh-CN" b="1" dirty="0">
                  <a:solidFill>
                    <a:prstClr val="white"/>
                  </a:solidFill>
                  <a:effectLst>
                    <a:innerShdw blurRad="63500" dist="50800" dir="13500000">
                      <a:prstClr val="black">
                        <a:alpha val="50000"/>
                      </a:prstClr>
                    </a:innerShdw>
                  </a:effectLst>
                  <a:latin typeface="微软雅黑" pitchFamily="34" charset="-122"/>
                  <a:ea typeface="微软雅黑" pitchFamily="34" charset="-122"/>
                </a:rPr>
                <a:t>O</a:t>
              </a:r>
              <a:endParaRPr lang="zh-CN" altLang="en-US" b="1" dirty="0">
                <a:solidFill>
                  <a:prstClr val="white"/>
                </a:solidFill>
                <a:effectLst>
                  <a:innerShdw blurRad="63500" dist="50800" dir="13500000">
                    <a:prstClr val="black">
                      <a:alpha val="50000"/>
                    </a:prstClr>
                  </a:innerShdw>
                </a:effectLst>
                <a:latin typeface="微软雅黑" pitchFamily="34" charset="-122"/>
                <a:ea typeface="微软雅黑" pitchFamily="34" charset="-122"/>
              </a:endParaRPr>
            </a:p>
          </p:txBody>
        </p:sp>
      </p:grpSp>
      <p:grpSp>
        <p:nvGrpSpPr>
          <p:cNvPr id="132" name="组合 131"/>
          <p:cNvGrpSpPr/>
          <p:nvPr/>
        </p:nvGrpSpPr>
        <p:grpSpPr>
          <a:xfrm>
            <a:off x="6226287" y="3122154"/>
            <a:ext cx="1782449" cy="935868"/>
            <a:chOff x="4541381" y="2715766"/>
            <a:chExt cx="1448424" cy="760390"/>
          </a:xfrm>
        </p:grpSpPr>
        <p:grpSp>
          <p:nvGrpSpPr>
            <p:cNvPr id="133" name="组合 132"/>
            <p:cNvGrpSpPr/>
            <p:nvPr/>
          </p:nvGrpSpPr>
          <p:grpSpPr>
            <a:xfrm>
              <a:off x="4541381" y="2715766"/>
              <a:ext cx="1448424" cy="760390"/>
              <a:chOff x="3885010" y="3089595"/>
              <a:chExt cx="1802592" cy="946320"/>
            </a:xfrm>
            <a:effectLst>
              <a:outerShdw blurRad="292100" dist="419100" dir="6540000" algn="tl" rotWithShape="0">
                <a:prstClr val="black">
                  <a:alpha val="40000"/>
                </a:prstClr>
              </a:outerShdw>
            </a:effectLst>
          </p:grpSpPr>
          <p:sp>
            <p:nvSpPr>
              <p:cNvPr id="135" name="矩形 2"/>
              <p:cNvSpPr/>
              <p:nvPr/>
            </p:nvSpPr>
            <p:spPr>
              <a:xfrm rot="2092662" flipV="1">
                <a:off x="3885010" y="3411305"/>
                <a:ext cx="1472564" cy="624610"/>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 fmla="*/ 0 w 726083"/>
                  <a:gd name="connsiteY0" fmla="*/ 0 h 488730"/>
                  <a:gd name="connsiteX1" fmla="*/ 726083 w 726083"/>
                  <a:gd name="connsiteY1" fmla="*/ 364332 h 488730"/>
                  <a:gd name="connsiteX2" fmla="*/ 726083 w 726083"/>
                  <a:gd name="connsiteY2" fmla="*/ 488730 h 488730"/>
                  <a:gd name="connsiteX3" fmla="*/ 150019 w 726083"/>
                  <a:gd name="connsiteY3" fmla="*/ 488730 h 488730"/>
                  <a:gd name="connsiteX4" fmla="*/ 0 w 726083"/>
                  <a:gd name="connsiteY4" fmla="*/ 0 h 488730"/>
                  <a:gd name="connsiteX0" fmla="*/ 0 w 726083"/>
                  <a:gd name="connsiteY0" fmla="*/ 0 h 488730"/>
                  <a:gd name="connsiteX1" fmla="*/ 726083 w 726083"/>
                  <a:gd name="connsiteY1" fmla="*/ 364332 h 488730"/>
                  <a:gd name="connsiteX2" fmla="*/ 726083 w 726083"/>
                  <a:gd name="connsiteY2" fmla="*/ 488730 h 488730"/>
                  <a:gd name="connsiteX3" fmla="*/ 4763 w 726083"/>
                  <a:gd name="connsiteY3" fmla="*/ 110111 h 488730"/>
                  <a:gd name="connsiteX4" fmla="*/ 0 w 726083"/>
                  <a:gd name="connsiteY4" fmla="*/ 0 h 488730"/>
                  <a:gd name="connsiteX0" fmla="*/ 0 w 1478558"/>
                  <a:gd name="connsiteY0" fmla="*/ 0 h 488730"/>
                  <a:gd name="connsiteX1" fmla="*/ 1478558 w 1478558"/>
                  <a:gd name="connsiteY1" fmla="*/ 481014 h 488730"/>
                  <a:gd name="connsiteX2" fmla="*/ 726083 w 1478558"/>
                  <a:gd name="connsiteY2" fmla="*/ 488730 h 488730"/>
                  <a:gd name="connsiteX3" fmla="*/ 4763 w 1478558"/>
                  <a:gd name="connsiteY3" fmla="*/ 110111 h 488730"/>
                  <a:gd name="connsiteX4" fmla="*/ 0 w 1478558"/>
                  <a:gd name="connsiteY4" fmla="*/ 0 h 488730"/>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6683 h 569232"/>
                  <a:gd name="connsiteX1" fmla="*/ 1478558 w 1483321"/>
                  <a:gd name="connsiteY1" fmla="*/ 487697 h 569232"/>
                  <a:gd name="connsiteX2" fmla="*/ 1483321 w 1483321"/>
                  <a:gd name="connsiteY2" fmla="*/ 569232 h 569232"/>
                  <a:gd name="connsiteX3" fmla="*/ 4763 w 1483321"/>
                  <a:gd name="connsiteY3" fmla="*/ 116794 h 569232"/>
                  <a:gd name="connsiteX4" fmla="*/ 0 w 1483321"/>
                  <a:gd name="connsiteY4" fmla="*/ 6683 h 569232"/>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73994"/>
                  <a:gd name="connsiteX1" fmla="*/ 1478558 w 1478558"/>
                  <a:gd name="connsiteY1" fmla="*/ 487697 h 573994"/>
                  <a:gd name="connsiteX2" fmla="*/ 1445221 w 1478558"/>
                  <a:gd name="connsiteY2" fmla="*/ 573994 h 573994"/>
                  <a:gd name="connsiteX3" fmla="*/ 4763 w 1478558"/>
                  <a:gd name="connsiteY3" fmla="*/ 116794 h 573994"/>
                  <a:gd name="connsiteX4" fmla="*/ 0 w 1478558"/>
                  <a:gd name="connsiteY4" fmla="*/ 6683 h 573994"/>
                  <a:gd name="connsiteX0" fmla="*/ 0 w 1478558"/>
                  <a:gd name="connsiteY0" fmla="*/ 6683 h 573994"/>
                  <a:gd name="connsiteX1" fmla="*/ 1478558 w 1478558"/>
                  <a:gd name="connsiteY1" fmla="*/ 487697 h 573994"/>
                  <a:gd name="connsiteX2" fmla="*/ 1445221 w 1478558"/>
                  <a:gd name="connsiteY2" fmla="*/ 573994 h 573994"/>
                  <a:gd name="connsiteX3" fmla="*/ 4763 w 1478558"/>
                  <a:gd name="connsiteY3" fmla="*/ 116794 h 573994"/>
                  <a:gd name="connsiteX4" fmla="*/ 0 w 1478558"/>
                  <a:gd name="connsiteY4" fmla="*/ 6683 h 573994"/>
                  <a:gd name="connsiteX0" fmla="*/ 0 w 1478558"/>
                  <a:gd name="connsiteY0" fmla="*/ 7185 h 574496"/>
                  <a:gd name="connsiteX1" fmla="*/ 1478558 w 1478558"/>
                  <a:gd name="connsiteY1" fmla="*/ 488199 h 574496"/>
                  <a:gd name="connsiteX2" fmla="*/ 1445221 w 1478558"/>
                  <a:gd name="connsiteY2" fmla="*/ 574496 h 574496"/>
                  <a:gd name="connsiteX3" fmla="*/ 4763 w 1478558"/>
                  <a:gd name="connsiteY3" fmla="*/ 117296 h 574496"/>
                  <a:gd name="connsiteX4" fmla="*/ 0 w 1478558"/>
                  <a:gd name="connsiteY4" fmla="*/ 7185 h 574496"/>
                  <a:gd name="connsiteX0" fmla="*/ 0 w 1478558"/>
                  <a:gd name="connsiteY0" fmla="*/ 7185 h 576878"/>
                  <a:gd name="connsiteX1" fmla="*/ 1478558 w 1478558"/>
                  <a:gd name="connsiteY1" fmla="*/ 488199 h 576878"/>
                  <a:gd name="connsiteX2" fmla="*/ 1464271 w 1478558"/>
                  <a:gd name="connsiteY2" fmla="*/ 576878 h 576878"/>
                  <a:gd name="connsiteX3" fmla="*/ 4763 w 1478558"/>
                  <a:gd name="connsiteY3" fmla="*/ 117296 h 576878"/>
                  <a:gd name="connsiteX4" fmla="*/ 0 w 1478558"/>
                  <a:gd name="connsiteY4" fmla="*/ 7185 h 576878"/>
                  <a:gd name="connsiteX0" fmla="*/ 0 w 1478558"/>
                  <a:gd name="connsiteY0" fmla="*/ 7376 h 577069"/>
                  <a:gd name="connsiteX1" fmla="*/ 1478558 w 1478558"/>
                  <a:gd name="connsiteY1" fmla="*/ 483627 h 577069"/>
                  <a:gd name="connsiteX2" fmla="*/ 1464271 w 1478558"/>
                  <a:gd name="connsiteY2" fmla="*/ 577069 h 577069"/>
                  <a:gd name="connsiteX3" fmla="*/ 4763 w 1478558"/>
                  <a:gd name="connsiteY3" fmla="*/ 117487 h 577069"/>
                  <a:gd name="connsiteX4" fmla="*/ 0 w 1478558"/>
                  <a:gd name="connsiteY4" fmla="*/ 7376 h 577069"/>
                  <a:gd name="connsiteX0" fmla="*/ 0 w 1478558"/>
                  <a:gd name="connsiteY0" fmla="*/ 6934 h 576627"/>
                  <a:gd name="connsiteX1" fmla="*/ 1478558 w 1478558"/>
                  <a:gd name="connsiteY1" fmla="*/ 483185 h 576627"/>
                  <a:gd name="connsiteX2" fmla="*/ 1464271 w 1478558"/>
                  <a:gd name="connsiteY2" fmla="*/ 576627 h 576627"/>
                  <a:gd name="connsiteX3" fmla="*/ 4763 w 1478558"/>
                  <a:gd name="connsiteY3" fmla="*/ 117045 h 576627"/>
                  <a:gd name="connsiteX4" fmla="*/ 0 w 1478558"/>
                  <a:gd name="connsiteY4" fmla="*/ 6934 h 576627"/>
                  <a:gd name="connsiteX0" fmla="*/ 0 w 1478558"/>
                  <a:gd name="connsiteY0" fmla="*/ 6934 h 576627"/>
                  <a:gd name="connsiteX1" fmla="*/ 1478558 w 1478558"/>
                  <a:gd name="connsiteY1" fmla="*/ 483185 h 576627"/>
                  <a:gd name="connsiteX2" fmla="*/ 1464271 w 1478558"/>
                  <a:gd name="connsiteY2" fmla="*/ 576627 h 576627"/>
                  <a:gd name="connsiteX3" fmla="*/ 23813 w 1478558"/>
                  <a:gd name="connsiteY3" fmla="*/ 112283 h 576627"/>
                  <a:gd name="connsiteX4" fmla="*/ 0 w 1478558"/>
                  <a:gd name="connsiteY4" fmla="*/ 6934 h 576627"/>
                  <a:gd name="connsiteX0" fmla="*/ 0 w 1473795"/>
                  <a:gd name="connsiteY0" fmla="*/ 6934 h 576627"/>
                  <a:gd name="connsiteX1" fmla="*/ 1473795 w 1473795"/>
                  <a:gd name="connsiteY1" fmla="*/ 483185 h 576627"/>
                  <a:gd name="connsiteX2" fmla="*/ 1459508 w 1473795"/>
                  <a:gd name="connsiteY2" fmla="*/ 576627 h 576627"/>
                  <a:gd name="connsiteX3" fmla="*/ 19050 w 1473795"/>
                  <a:gd name="connsiteY3" fmla="*/ 112283 h 576627"/>
                  <a:gd name="connsiteX4" fmla="*/ 0 w 1473795"/>
                  <a:gd name="connsiteY4" fmla="*/ 6934 h 576627"/>
                  <a:gd name="connsiteX0" fmla="*/ 0 w 1473795"/>
                  <a:gd name="connsiteY0" fmla="*/ 7206 h 569755"/>
                  <a:gd name="connsiteX1" fmla="*/ 1473795 w 1473795"/>
                  <a:gd name="connsiteY1" fmla="*/ 476313 h 569755"/>
                  <a:gd name="connsiteX2" fmla="*/ 1459508 w 1473795"/>
                  <a:gd name="connsiteY2" fmla="*/ 569755 h 569755"/>
                  <a:gd name="connsiteX3" fmla="*/ 19050 w 1473795"/>
                  <a:gd name="connsiteY3" fmla="*/ 105411 h 569755"/>
                  <a:gd name="connsiteX4" fmla="*/ 0 w 1473795"/>
                  <a:gd name="connsiteY4" fmla="*/ 7206 h 569755"/>
                  <a:gd name="connsiteX0" fmla="*/ 0 w 1473795"/>
                  <a:gd name="connsiteY0" fmla="*/ 12924 h 575473"/>
                  <a:gd name="connsiteX1" fmla="*/ 1473795 w 1473795"/>
                  <a:gd name="connsiteY1" fmla="*/ 482031 h 575473"/>
                  <a:gd name="connsiteX2" fmla="*/ 1459508 w 1473795"/>
                  <a:gd name="connsiteY2" fmla="*/ 575473 h 575473"/>
                  <a:gd name="connsiteX3" fmla="*/ 19050 w 1473795"/>
                  <a:gd name="connsiteY3" fmla="*/ 111129 h 575473"/>
                  <a:gd name="connsiteX4" fmla="*/ 0 w 1473795"/>
                  <a:gd name="connsiteY4" fmla="*/ 12924 h 575473"/>
                  <a:gd name="connsiteX0" fmla="*/ 0 w 1473795"/>
                  <a:gd name="connsiteY0" fmla="*/ 12924 h 575473"/>
                  <a:gd name="connsiteX1" fmla="*/ 1473795 w 1473795"/>
                  <a:gd name="connsiteY1" fmla="*/ 482031 h 575473"/>
                  <a:gd name="connsiteX2" fmla="*/ 1459508 w 1473795"/>
                  <a:gd name="connsiteY2" fmla="*/ 575473 h 575473"/>
                  <a:gd name="connsiteX3" fmla="*/ 37814 w 1473795"/>
                  <a:gd name="connsiteY3" fmla="*/ 99438 h 575473"/>
                  <a:gd name="connsiteX4" fmla="*/ 0 w 1473795"/>
                  <a:gd name="connsiteY4" fmla="*/ 12924 h 575473"/>
                  <a:gd name="connsiteX0" fmla="*/ 0 w 1461888"/>
                  <a:gd name="connsiteY0" fmla="*/ 13419 h 567670"/>
                  <a:gd name="connsiteX1" fmla="*/ 1461888 w 1461888"/>
                  <a:gd name="connsiteY1" fmla="*/ 474228 h 567670"/>
                  <a:gd name="connsiteX2" fmla="*/ 1447601 w 1461888"/>
                  <a:gd name="connsiteY2" fmla="*/ 567670 h 567670"/>
                  <a:gd name="connsiteX3" fmla="*/ 25907 w 1461888"/>
                  <a:gd name="connsiteY3" fmla="*/ 91635 h 567670"/>
                  <a:gd name="connsiteX4" fmla="*/ 0 w 1461888"/>
                  <a:gd name="connsiteY4" fmla="*/ 13419 h 567670"/>
                  <a:gd name="connsiteX0" fmla="*/ 0 w 1461888"/>
                  <a:gd name="connsiteY0" fmla="*/ 13419 h 627927"/>
                  <a:gd name="connsiteX1" fmla="*/ 1461888 w 1461888"/>
                  <a:gd name="connsiteY1" fmla="*/ 474228 h 627927"/>
                  <a:gd name="connsiteX2" fmla="*/ 1402061 w 1461888"/>
                  <a:gd name="connsiteY2" fmla="*/ 627927 h 627927"/>
                  <a:gd name="connsiteX3" fmla="*/ 25907 w 1461888"/>
                  <a:gd name="connsiteY3" fmla="*/ 91635 h 627927"/>
                  <a:gd name="connsiteX4" fmla="*/ 0 w 1461888"/>
                  <a:gd name="connsiteY4" fmla="*/ 13419 h 627927"/>
                  <a:gd name="connsiteX0" fmla="*/ 0 w 1472564"/>
                  <a:gd name="connsiteY0" fmla="*/ 8892 h 623400"/>
                  <a:gd name="connsiteX1" fmla="*/ 1472564 w 1472564"/>
                  <a:gd name="connsiteY1" fmla="*/ 576219 h 623400"/>
                  <a:gd name="connsiteX2" fmla="*/ 1402061 w 1472564"/>
                  <a:gd name="connsiteY2" fmla="*/ 623400 h 623400"/>
                  <a:gd name="connsiteX3" fmla="*/ 25907 w 1472564"/>
                  <a:gd name="connsiteY3" fmla="*/ 87108 h 623400"/>
                  <a:gd name="connsiteX4" fmla="*/ 0 w 1472564"/>
                  <a:gd name="connsiteY4" fmla="*/ 8892 h 623400"/>
                  <a:gd name="connsiteX0" fmla="*/ 0 w 1472564"/>
                  <a:gd name="connsiteY0" fmla="*/ 8892 h 623400"/>
                  <a:gd name="connsiteX1" fmla="*/ 1472564 w 1472564"/>
                  <a:gd name="connsiteY1" fmla="*/ 576219 h 623400"/>
                  <a:gd name="connsiteX2" fmla="*/ 1402061 w 1472564"/>
                  <a:gd name="connsiteY2" fmla="*/ 623400 h 623400"/>
                  <a:gd name="connsiteX3" fmla="*/ 25907 w 1472564"/>
                  <a:gd name="connsiteY3" fmla="*/ 87108 h 623400"/>
                  <a:gd name="connsiteX4" fmla="*/ 0 w 1472564"/>
                  <a:gd name="connsiteY4" fmla="*/ 8892 h 623400"/>
                  <a:gd name="connsiteX0" fmla="*/ 0 w 1472564"/>
                  <a:gd name="connsiteY0" fmla="*/ 8892 h 623400"/>
                  <a:gd name="connsiteX1" fmla="*/ 1472564 w 1472564"/>
                  <a:gd name="connsiteY1" fmla="*/ 576219 h 623400"/>
                  <a:gd name="connsiteX2" fmla="*/ 1402061 w 1472564"/>
                  <a:gd name="connsiteY2" fmla="*/ 623400 h 623400"/>
                  <a:gd name="connsiteX3" fmla="*/ 25907 w 1472564"/>
                  <a:gd name="connsiteY3" fmla="*/ 87108 h 623400"/>
                  <a:gd name="connsiteX4" fmla="*/ 0 w 1472564"/>
                  <a:gd name="connsiteY4" fmla="*/ 8892 h 623400"/>
                  <a:gd name="connsiteX0" fmla="*/ 0 w 1472564"/>
                  <a:gd name="connsiteY0" fmla="*/ 9380 h 623888"/>
                  <a:gd name="connsiteX1" fmla="*/ 1472564 w 1472564"/>
                  <a:gd name="connsiteY1" fmla="*/ 576707 h 623888"/>
                  <a:gd name="connsiteX2" fmla="*/ 1402061 w 1472564"/>
                  <a:gd name="connsiteY2" fmla="*/ 623888 h 623888"/>
                  <a:gd name="connsiteX3" fmla="*/ 25907 w 1472564"/>
                  <a:gd name="connsiteY3" fmla="*/ 87596 h 623888"/>
                  <a:gd name="connsiteX4" fmla="*/ 0 w 1472564"/>
                  <a:gd name="connsiteY4" fmla="*/ 9380 h 623888"/>
                  <a:gd name="connsiteX0" fmla="*/ 0 w 1472564"/>
                  <a:gd name="connsiteY0" fmla="*/ 9380 h 623888"/>
                  <a:gd name="connsiteX1" fmla="*/ 1472564 w 1472564"/>
                  <a:gd name="connsiteY1" fmla="*/ 576707 h 623888"/>
                  <a:gd name="connsiteX2" fmla="*/ 1402061 w 1472564"/>
                  <a:gd name="connsiteY2" fmla="*/ 623888 h 623888"/>
                  <a:gd name="connsiteX3" fmla="*/ 25907 w 1472564"/>
                  <a:gd name="connsiteY3" fmla="*/ 87596 h 623888"/>
                  <a:gd name="connsiteX4" fmla="*/ 0 w 1472564"/>
                  <a:gd name="connsiteY4" fmla="*/ 9380 h 623888"/>
                  <a:gd name="connsiteX0" fmla="*/ 0 w 1472564"/>
                  <a:gd name="connsiteY0" fmla="*/ 9380 h 624610"/>
                  <a:gd name="connsiteX1" fmla="*/ 1472564 w 1472564"/>
                  <a:gd name="connsiteY1" fmla="*/ 576707 h 624610"/>
                  <a:gd name="connsiteX2" fmla="*/ 1398019 w 1472564"/>
                  <a:gd name="connsiteY2" fmla="*/ 624610 h 624610"/>
                  <a:gd name="connsiteX3" fmla="*/ 25907 w 1472564"/>
                  <a:gd name="connsiteY3" fmla="*/ 87596 h 624610"/>
                  <a:gd name="connsiteX4" fmla="*/ 0 w 1472564"/>
                  <a:gd name="connsiteY4" fmla="*/ 9380 h 624610"/>
                  <a:gd name="connsiteX0" fmla="*/ 0 w 1472564"/>
                  <a:gd name="connsiteY0" fmla="*/ 9380 h 624610"/>
                  <a:gd name="connsiteX1" fmla="*/ 1472564 w 1472564"/>
                  <a:gd name="connsiteY1" fmla="*/ 576707 h 624610"/>
                  <a:gd name="connsiteX2" fmla="*/ 1398019 w 1472564"/>
                  <a:gd name="connsiteY2" fmla="*/ 624610 h 624610"/>
                  <a:gd name="connsiteX3" fmla="*/ 25907 w 1472564"/>
                  <a:gd name="connsiteY3" fmla="*/ 87596 h 624610"/>
                  <a:gd name="connsiteX4" fmla="*/ 0 w 1472564"/>
                  <a:gd name="connsiteY4" fmla="*/ 9380 h 624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2564" h="624610">
                    <a:moveTo>
                      <a:pt x="0" y="9380"/>
                    </a:moveTo>
                    <a:cubicBezTo>
                      <a:pt x="521429" y="-49357"/>
                      <a:pt x="1031813" y="171099"/>
                      <a:pt x="1472564" y="576707"/>
                    </a:cubicBezTo>
                    <a:lnTo>
                      <a:pt x="1398019" y="624610"/>
                    </a:lnTo>
                    <a:cubicBezTo>
                      <a:pt x="963191" y="208400"/>
                      <a:pt x="474959" y="51809"/>
                      <a:pt x="25907" y="87596"/>
                    </a:cubicBezTo>
                    <a:lnTo>
                      <a:pt x="0" y="9380"/>
                    </a:lnTo>
                    <a:close/>
                  </a:path>
                </a:pathLst>
              </a:custGeom>
              <a:gradFill>
                <a:gsLst>
                  <a:gs pos="73000">
                    <a:schemeClr val="accent6"/>
                  </a:gs>
                  <a:gs pos="18000">
                    <a:schemeClr val="accent5"/>
                  </a:gs>
                </a:gsLst>
                <a:lin ang="16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6" name="矩形 6"/>
              <p:cNvSpPr/>
              <p:nvPr/>
            </p:nvSpPr>
            <p:spPr>
              <a:xfrm>
                <a:off x="5341991" y="3394812"/>
                <a:ext cx="345611" cy="536465"/>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 fmla="*/ 0 w 720080"/>
                  <a:gd name="connsiteY0" fmla="*/ 827314 h 899322"/>
                  <a:gd name="connsiteX1" fmla="*/ 438503 w 720080"/>
                  <a:gd name="connsiteY1" fmla="*/ 0 h 899322"/>
                  <a:gd name="connsiteX2" fmla="*/ 720080 w 720080"/>
                  <a:gd name="connsiteY2" fmla="*/ 899322 h 899322"/>
                  <a:gd name="connsiteX3" fmla="*/ 0 w 720080"/>
                  <a:gd name="connsiteY3" fmla="*/ 899322 h 899322"/>
                  <a:gd name="connsiteX4" fmla="*/ 0 w 720080"/>
                  <a:gd name="connsiteY4" fmla="*/ 827314 h 899322"/>
                  <a:gd name="connsiteX0" fmla="*/ 124823 w 720080"/>
                  <a:gd name="connsiteY0" fmla="*/ 444137 h 899322"/>
                  <a:gd name="connsiteX1" fmla="*/ 438503 w 720080"/>
                  <a:gd name="connsiteY1" fmla="*/ 0 h 899322"/>
                  <a:gd name="connsiteX2" fmla="*/ 720080 w 720080"/>
                  <a:gd name="connsiteY2" fmla="*/ 899322 h 899322"/>
                  <a:gd name="connsiteX3" fmla="*/ 0 w 720080"/>
                  <a:gd name="connsiteY3" fmla="*/ 899322 h 899322"/>
                  <a:gd name="connsiteX4" fmla="*/ 124823 w 720080"/>
                  <a:gd name="connsiteY4" fmla="*/ 444137 h 899322"/>
                  <a:gd name="connsiteX0" fmla="*/ 0 w 595257"/>
                  <a:gd name="connsiteY0" fmla="*/ 444137 h 899322"/>
                  <a:gd name="connsiteX1" fmla="*/ 313680 w 595257"/>
                  <a:gd name="connsiteY1" fmla="*/ 0 h 899322"/>
                  <a:gd name="connsiteX2" fmla="*/ 595257 w 595257"/>
                  <a:gd name="connsiteY2" fmla="*/ 899322 h 899322"/>
                  <a:gd name="connsiteX3" fmla="*/ 29029 w 595257"/>
                  <a:gd name="connsiteY3" fmla="*/ 530659 h 899322"/>
                  <a:gd name="connsiteX4" fmla="*/ 0 w 595257"/>
                  <a:gd name="connsiteY4" fmla="*/ 444137 h 899322"/>
                  <a:gd name="connsiteX0" fmla="*/ 0 w 363028"/>
                  <a:gd name="connsiteY0" fmla="*/ 444137 h 530659"/>
                  <a:gd name="connsiteX1" fmla="*/ 313680 w 363028"/>
                  <a:gd name="connsiteY1" fmla="*/ 0 h 530659"/>
                  <a:gd name="connsiteX2" fmla="*/ 363028 w 363028"/>
                  <a:gd name="connsiteY2" fmla="*/ 51688 h 530659"/>
                  <a:gd name="connsiteX3" fmla="*/ 29029 w 363028"/>
                  <a:gd name="connsiteY3" fmla="*/ 530659 h 530659"/>
                  <a:gd name="connsiteX4" fmla="*/ 0 w 363028"/>
                  <a:gd name="connsiteY4" fmla="*/ 444137 h 530659"/>
                  <a:gd name="connsiteX0" fmla="*/ 0 w 339805"/>
                  <a:gd name="connsiteY0" fmla="*/ 444137 h 530659"/>
                  <a:gd name="connsiteX1" fmla="*/ 313680 w 339805"/>
                  <a:gd name="connsiteY1" fmla="*/ 0 h 530659"/>
                  <a:gd name="connsiteX2" fmla="*/ 339805 w 339805"/>
                  <a:gd name="connsiteY2" fmla="*/ 60397 h 530659"/>
                  <a:gd name="connsiteX3" fmla="*/ 29029 w 339805"/>
                  <a:gd name="connsiteY3" fmla="*/ 530659 h 530659"/>
                  <a:gd name="connsiteX4" fmla="*/ 0 w 339805"/>
                  <a:gd name="connsiteY4" fmla="*/ 444137 h 530659"/>
                  <a:gd name="connsiteX0" fmla="*/ 0 w 342708"/>
                  <a:gd name="connsiteY0" fmla="*/ 444137 h 530659"/>
                  <a:gd name="connsiteX1" fmla="*/ 313680 w 342708"/>
                  <a:gd name="connsiteY1" fmla="*/ 0 h 530659"/>
                  <a:gd name="connsiteX2" fmla="*/ 342708 w 342708"/>
                  <a:gd name="connsiteY2" fmla="*/ 69106 h 530659"/>
                  <a:gd name="connsiteX3" fmla="*/ 29029 w 342708"/>
                  <a:gd name="connsiteY3" fmla="*/ 530659 h 530659"/>
                  <a:gd name="connsiteX4" fmla="*/ 0 w 342708"/>
                  <a:gd name="connsiteY4" fmla="*/ 444137 h 530659"/>
                  <a:gd name="connsiteX0" fmla="*/ 0 w 345611"/>
                  <a:gd name="connsiteY0" fmla="*/ 455749 h 530659"/>
                  <a:gd name="connsiteX1" fmla="*/ 316583 w 345611"/>
                  <a:gd name="connsiteY1" fmla="*/ 0 h 530659"/>
                  <a:gd name="connsiteX2" fmla="*/ 345611 w 345611"/>
                  <a:gd name="connsiteY2" fmla="*/ 69106 h 530659"/>
                  <a:gd name="connsiteX3" fmla="*/ 31932 w 345611"/>
                  <a:gd name="connsiteY3" fmla="*/ 530659 h 530659"/>
                  <a:gd name="connsiteX4" fmla="*/ 0 w 345611"/>
                  <a:gd name="connsiteY4" fmla="*/ 455749 h 530659"/>
                  <a:gd name="connsiteX0" fmla="*/ 0 w 345611"/>
                  <a:gd name="connsiteY0" fmla="*/ 447041 h 530659"/>
                  <a:gd name="connsiteX1" fmla="*/ 316583 w 345611"/>
                  <a:gd name="connsiteY1" fmla="*/ 0 h 530659"/>
                  <a:gd name="connsiteX2" fmla="*/ 345611 w 345611"/>
                  <a:gd name="connsiteY2" fmla="*/ 69106 h 530659"/>
                  <a:gd name="connsiteX3" fmla="*/ 31932 w 345611"/>
                  <a:gd name="connsiteY3" fmla="*/ 530659 h 530659"/>
                  <a:gd name="connsiteX4" fmla="*/ 0 w 345611"/>
                  <a:gd name="connsiteY4" fmla="*/ 447041 h 530659"/>
                  <a:gd name="connsiteX0" fmla="*/ 0 w 345611"/>
                  <a:gd name="connsiteY0" fmla="*/ 455750 h 539368"/>
                  <a:gd name="connsiteX1" fmla="*/ 316583 w 345611"/>
                  <a:gd name="connsiteY1" fmla="*/ 0 h 539368"/>
                  <a:gd name="connsiteX2" fmla="*/ 345611 w 345611"/>
                  <a:gd name="connsiteY2" fmla="*/ 77815 h 539368"/>
                  <a:gd name="connsiteX3" fmla="*/ 31932 w 345611"/>
                  <a:gd name="connsiteY3" fmla="*/ 539368 h 539368"/>
                  <a:gd name="connsiteX4" fmla="*/ 0 w 345611"/>
                  <a:gd name="connsiteY4" fmla="*/ 455750 h 539368"/>
                  <a:gd name="connsiteX0" fmla="*/ 0 w 345611"/>
                  <a:gd name="connsiteY0" fmla="*/ 447041 h 530659"/>
                  <a:gd name="connsiteX1" fmla="*/ 313681 w 345611"/>
                  <a:gd name="connsiteY1" fmla="*/ 0 h 530659"/>
                  <a:gd name="connsiteX2" fmla="*/ 345611 w 345611"/>
                  <a:gd name="connsiteY2" fmla="*/ 69106 h 530659"/>
                  <a:gd name="connsiteX3" fmla="*/ 31932 w 345611"/>
                  <a:gd name="connsiteY3" fmla="*/ 530659 h 530659"/>
                  <a:gd name="connsiteX4" fmla="*/ 0 w 345611"/>
                  <a:gd name="connsiteY4" fmla="*/ 447041 h 530659"/>
                  <a:gd name="connsiteX0" fmla="*/ 0 w 345611"/>
                  <a:gd name="connsiteY0" fmla="*/ 449944 h 533562"/>
                  <a:gd name="connsiteX1" fmla="*/ 316584 w 345611"/>
                  <a:gd name="connsiteY1" fmla="*/ 0 h 533562"/>
                  <a:gd name="connsiteX2" fmla="*/ 345611 w 345611"/>
                  <a:gd name="connsiteY2" fmla="*/ 72009 h 533562"/>
                  <a:gd name="connsiteX3" fmla="*/ 31932 w 345611"/>
                  <a:gd name="connsiteY3" fmla="*/ 533562 h 533562"/>
                  <a:gd name="connsiteX4" fmla="*/ 0 w 345611"/>
                  <a:gd name="connsiteY4" fmla="*/ 449944 h 533562"/>
                  <a:gd name="connsiteX0" fmla="*/ 0 w 345611"/>
                  <a:gd name="connsiteY0" fmla="*/ 452847 h 536465"/>
                  <a:gd name="connsiteX1" fmla="*/ 316584 w 345611"/>
                  <a:gd name="connsiteY1" fmla="*/ 0 h 536465"/>
                  <a:gd name="connsiteX2" fmla="*/ 345611 w 345611"/>
                  <a:gd name="connsiteY2" fmla="*/ 74912 h 536465"/>
                  <a:gd name="connsiteX3" fmla="*/ 31932 w 345611"/>
                  <a:gd name="connsiteY3" fmla="*/ 536465 h 536465"/>
                  <a:gd name="connsiteX4" fmla="*/ 0 w 345611"/>
                  <a:gd name="connsiteY4" fmla="*/ 452847 h 536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11" h="536465">
                    <a:moveTo>
                      <a:pt x="0" y="452847"/>
                    </a:moveTo>
                    <a:lnTo>
                      <a:pt x="316584" y="0"/>
                    </a:lnTo>
                    <a:lnTo>
                      <a:pt x="345611" y="74912"/>
                    </a:lnTo>
                    <a:lnTo>
                      <a:pt x="31932" y="536465"/>
                    </a:lnTo>
                    <a:lnTo>
                      <a:pt x="0" y="452847"/>
                    </a:lnTo>
                    <a:close/>
                  </a:path>
                </a:pathLst>
              </a:custGeom>
              <a:gradFill>
                <a:gsLst>
                  <a:gs pos="0">
                    <a:schemeClr val="accent6"/>
                  </a:gs>
                  <a:gs pos="76000">
                    <a:schemeClr val="accent5"/>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7" name="矩形 5"/>
              <p:cNvSpPr/>
              <p:nvPr/>
            </p:nvSpPr>
            <p:spPr>
              <a:xfrm>
                <a:off x="3907589" y="3089595"/>
                <a:ext cx="1758804" cy="798481"/>
              </a:xfrm>
              <a:custGeom>
                <a:avLst/>
                <a:gdLst>
                  <a:gd name="connsiteX0" fmla="*/ 0 w 1134691"/>
                  <a:gd name="connsiteY0" fmla="*/ 0 h 504056"/>
                  <a:gd name="connsiteX1" fmla="*/ 1134691 w 1134691"/>
                  <a:gd name="connsiteY1" fmla="*/ 0 h 504056"/>
                  <a:gd name="connsiteX2" fmla="*/ 1134691 w 1134691"/>
                  <a:gd name="connsiteY2" fmla="*/ 504056 h 504056"/>
                  <a:gd name="connsiteX3" fmla="*/ 0 w 1134691"/>
                  <a:gd name="connsiteY3" fmla="*/ 504056 h 504056"/>
                  <a:gd name="connsiteX4" fmla="*/ 0 w 1134691"/>
                  <a:gd name="connsiteY4" fmla="*/ 0 h 504056"/>
                  <a:gd name="connsiteX0" fmla="*/ 386080 w 1134691"/>
                  <a:gd name="connsiteY0" fmla="*/ 0 h 913359"/>
                  <a:gd name="connsiteX1" fmla="*/ 1134691 w 1134691"/>
                  <a:gd name="connsiteY1" fmla="*/ 409303 h 913359"/>
                  <a:gd name="connsiteX2" fmla="*/ 1134691 w 1134691"/>
                  <a:gd name="connsiteY2" fmla="*/ 913359 h 913359"/>
                  <a:gd name="connsiteX3" fmla="*/ 0 w 1134691"/>
                  <a:gd name="connsiteY3" fmla="*/ 913359 h 913359"/>
                  <a:gd name="connsiteX4" fmla="*/ 386080 w 1134691"/>
                  <a:gd name="connsiteY4" fmla="*/ 0 h 913359"/>
                  <a:gd name="connsiteX0" fmla="*/ 592182 w 1340793"/>
                  <a:gd name="connsiteY0" fmla="*/ 0 h 913359"/>
                  <a:gd name="connsiteX1" fmla="*/ 1340793 w 1340793"/>
                  <a:gd name="connsiteY1" fmla="*/ 409303 h 913359"/>
                  <a:gd name="connsiteX2" fmla="*/ 1340793 w 1340793"/>
                  <a:gd name="connsiteY2" fmla="*/ 913359 h 913359"/>
                  <a:gd name="connsiteX3" fmla="*/ 0 w 1340793"/>
                  <a:gd name="connsiteY3" fmla="*/ 416970 h 913359"/>
                  <a:gd name="connsiteX4" fmla="*/ 592182 w 1340793"/>
                  <a:gd name="connsiteY4" fmla="*/ 0 h 913359"/>
                  <a:gd name="connsiteX0" fmla="*/ 592182 w 1758804"/>
                  <a:gd name="connsiteY0" fmla="*/ 0 h 913359"/>
                  <a:gd name="connsiteX1" fmla="*/ 1758804 w 1758804"/>
                  <a:gd name="connsiteY1" fmla="*/ 307703 h 913359"/>
                  <a:gd name="connsiteX2" fmla="*/ 1340793 w 1758804"/>
                  <a:gd name="connsiteY2" fmla="*/ 913359 h 913359"/>
                  <a:gd name="connsiteX3" fmla="*/ 0 w 1758804"/>
                  <a:gd name="connsiteY3" fmla="*/ 416970 h 913359"/>
                  <a:gd name="connsiteX4" fmla="*/ 592182 w 1758804"/>
                  <a:gd name="connsiteY4" fmla="*/ 0 h 913359"/>
                  <a:gd name="connsiteX0" fmla="*/ 592182 w 1758804"/>
                  <a:gd name="connsiteY0" fmla="*/ 0 h 774022"/>
                  <a:gd name="connsiteX1" fmla="*/ 1758804 w 1758804"/>
                  <a:gd name="connsiteY1" fmla="*/ 307703 h 774022"/>
                  <a:gd name="connsiteX2" fmla="*/ 1439490 w 1758804"/>
                  <a:gd name="connsiteY2" fmla="*/ 774022 h 774022"/>
                  <a:gd name="connsiteX3" fmla="*/ 0 w 1758804"/>
                  <a:gd name="connsiteY3" fmla="*/ 416970 h 774022"/>
                  <a:gd name="connsiteX4" fmla="*/ 592182 w 1758804"/>
                  <a:gd name="connsiteY4" fmla="*/ 0 h 774022"/>
                  <a:gd name="connsiteX0" fmla="*/ 592182 w 1758804"/>
                  <a:gd name="connsiteY0" fmla="*/ 0 h 669519"/>
                  <a:gd name="connsiteX1" fmla="*/ 1758804 w 1758804"/>
                  <a:gd name="connsiteY1" fmla="*/ 307703 h 669519"/>
                  <a:gd name="connsiteX2" fmla="*/ 1404656 w 1758804"/>
                  <a:gd name="connsiteY2" fmla="*/ 669519 h 669519"/>
                  <a:gd name="connsiteX3" fmla="*/ 0 w 1758804"/>
                  <a:gd name="connsiteY3" fmla="*/ 416970 h 669519"/>
                  <a:gd name="connsiteX4" fmla="*/ 592182 w 1758804"/>
                  <a:gd name="connsiteY4" fmla="*/ 0 h 669519"/>
                  <a:gd name="connsiteX0" fmla="*/ 592182 w 1758804"/>
                  <a:gd name="connsiteY0" fmla="*/ 0 h 756605"/>
                  <a:gd name="connsiteX1" fmla="*/ 1758804 w 1758804"/>
                  <a:gd name="connsiteY1" fmla="*/ 307703 h 756605"/>
                  <a:gd name="connsiteX2" fmla="*/ 1439490 w 1758804"/>
                  <a:gd name="connsiteY2" fmla="*/ 756605 h 756605"/>
                  <a:gd name="connsiteX3" fmla="*/ 0 w 1758804"/>
                  <a:gd name="connsiteY3" fmla="*/ 416970 h 756605"/>
                  <a:gd name="connsiteX4" fmla="*/ 592182 w 1758804"/>
                  <a:gd name="connsiteY4" fmla="*/ 0 h 756605"/>
                  <a:gd name="connsiteX0" fmla="*/ 592182 w 1758804"/>
                  <a:gd name="connsiteY0" fmla="*/ 0 h 756605"/>
                  <a:gd name="connsiteX1" fmla="*/ 1758804 w 1758804"/>
                  <a:gd name="connsiteY1" fmla="*/ 307703 h 756605"/>
                  <a:gd name="connsiteX2" fmla="*/ 1439490 w 1758804"/>
                  <a:gd name="connsiteY2" fmla="*/ 756605 h 756605"/>
                  <a:gd name="connsiteX3" fmla="*/ 0 w 1758804"/>
                  <a:gd name="connsiteY3" fmla="*/ 416970 h 756605"/>
                  <a:gd name="connsiteX4" fmla="*/ 592182 w 1758804"/>
                  <a:gd name="connsiteY4" fmla="*/ 0 h 756605"/>
                  <a:gd name="connsiteX0" fmla="*/ 592182 w 1758804"/>
                  <a:gd name="connsiteY0" fmla="*/ 0 h 756605"/>
                  <a:gd name="connsiteX1" fmla="*/ 1758804 w 1758804"/>
                  <a:gd name="connsiteY1" fmla="*/ 307703 h 756605"/>
                  <a:gd name="connsiteX2" fmla="*/ 1439490 w 1758804"/>
                  <a:gd name="connsiteY2" fmla="*/ 756605 h 756605"/>
                  <a:gd name="connsiteX3" fmla="*/ 0 w 1758804"/>
                  <a:gd name="connsiteY3" fmla="*/ 416970 h 756605"/>
                  <a:gd name="connsiteX4" fmla="*/ 592182 w 1758804"/>
                  <a:gd name="connsiteY4" fmla="*/ 0 h 756605"/>
                  <a:gd name="connsiteX0" fmla="*/ 592182 w 1758804"/>
                  <a:gd name="connsiteY0" fmla="*/ 0 h 796073"/>
                  <a:gd name="connsiteX1" fmla="*/ 1758804 w 1758804"/>
                  <a:gd name="connsiteY1" fmla="*/ 307703 h 796073"/>
                  <a:gd name="connsiteX2" fmla="*/ 1439490 w 1758804"/>
                  <a:gd name="connsiteY2" fmla="*/ 756605 h 796073"/>
                  <a:gd name="connsiteX3" fmla="*/ 0 w 1758804"/>
                  <a:gd name="connsiteY3" fmla="*/ 416970 h 796073"/>
                  <a:gd name="connsiteX4" fmla="*/ 592182 w 1758804"/>
                  <a:gd name="connsiteY4" fmla="*/ 0 h 796073"/>
                  <a:gd name="connsiteX0" fmla="*/ 592182 w 1758804"/>
                  <a:gd name="connsiteY0" fmla="*/ 0 h 796073"/>
                  <a:gd name="connsiteX1" fmla="*/ 1758804 w 1758804"/>
                  <a:gd name="connsiteY1" fmla="*/ 307703 h 796073"/>
                  <a:gd name="connsiteX2" fmla="*/ 1439490 w 1758804"/>
                  <a:gd name="connsiteY2" fmla="*/ 756605 h 796073"/>
                  <a:gd name="connsiteX3" fmla="*/ 0 w 1758804"/>
                  <a:gd name="connsiteY3" fmla="*/ 416970 h 796073"/>
                  <a:gd name="connsiteX4" fmla="*/ 592182 w 1758804"/>
                  <a:gd name="connsiteY4" fmla="*/ 0 h 796073"/>
                  <a:gd name="connsiteX0" fmla="*/ 592182 w 1758804"/>
                  <a:gd name="connsiteY0" fmla="*/ 0 h 796073"/>
                  <a:gd name="connsiteX1" fmla="*/ 1758804 w 1758804"/>
                  <a:gd name="connsiteY1" fmla="*/ 307703 h 796073"/>
                  <a:gd name="connsiteX2" fmla="*/ 1439490 w 1758804"/>
                  <a:gd name="connsiteY2" fmla="*/ 756605 h 796073"/>
                  <a:gd name="connsiteX3" fmla="*/ 0 w 1758804"/>
                  <a:gd name="connsiteY3" fmla="*/ 416970 h 796073"/>
                  <a:gd name="connsiteX4" fmla="*/ 592182 w 1758804"/>
                  <a:gd name="connsiteY4" fmla="*/ 0 h 796073"/>
                  <a:gd name="connsiteX0" fmla="*/ 592182 w 1758804"/>
                  <a:gd name="connsiteY0" fmla="*/ 0 h 796073"/>
                  <a:gd name="connsiteX1" fmla="*/ 1758804 w 1758804"/>
                  <a:gd name="connsiteY1" fmla="*/ 307703 h 796073"/>
                  <a:gd name="connsiteX2" fmla="*/ 1439490 w 1758804"/>
                  <a:gd name="connsiteY2" fmla="*/ 756605 h 796073"/>
                  <a:gd name="connsiteX3" fmla="*/ 0 w 1758804"/>
                  <a:gd name="connsiteY3" fmla="*/ 416970 h 796073"/>
                  <a:gd name="connsiteX4" fmla="*/ 592182 w 1758804"/>
                  <a:gd name="connsiteY4" fmla="*/ 0 h 796073"/>
                  <a:gd name="connsiteX0" fmla="*/ 592182 w 1758804"/>
                  <a:gd name="connsiteY0" fmla="*/ 0 h 796073"/>
                  <a:gd name="connsiteX1" fmla="*/ 1758804 w 1758804"/>
                  <a:gd name="connsiteY1" fmla="*/ 307703 h 796073"/>
                  <a:gd name="connsiteX2" fmla="*/ 1439490 w 1758804"/>
                  <a:gd name="connsiteY2" fmla="*/ 756605 h 796073"/>
                  <a:gd name="connsiteX3" fmla="*/ 0 w 1758804"/>
                  <a:gd name="connsiteY3" fmla="*/ 416970 h 796073"/>
                  <a:gd name="connsiteX4" fmla="*/ 592182 w 1758804"/>
                  <a:gd name="connsiteY4" fmla="*/ 0 h 796073"/>
                  <a:gd name="connsiteX0" fmla="*/ 592182 w 1758804"/>
                  <a:gd name="connsiteY0" fmla="*/ 0 h 790690"/>
                  <a:gd name="connsiteX1" fmla="*/ 1758804 w 1758804"/>
                  <a:gd name="connsiteY1" fmla="*/ 307703 h 790690"/>
                  <a:gd name="connsiteX2" fmla="*/ 1439490 w 1758804"/>
                  <a:gd name="connsiteY2" fmla="*/ 756605 h 790690"/>
                  <a:gd name="connsiteX3" fmla="*/ 0 w 1758804"/>
                  <a:gd name="connsiteY3" fmla="*/ 416970 h 790690"/>
                  <a:gd name="connsiteX4" fmla="*/ 592182 w 1758804"/>
                  <a:gd name="connsiteY4" fmla="*/ 0 h 790690"/>
                  <a:gd name="connsiteX0" fmla="*/ 592182 w 1758804"/>
                  <a:gd name="connsiteY0" fmla="*/ 0 h 798481"/>
                  <a:gd name="connsiteX1" fmla="*/ 1758804 w 1758804"/>
                  <a:gd name="connsiteY1" fmla="*/ 307703 h 798481"/>
                  <a:gd name="connsiteX2" fmla="*/ 1433562 w 1758804"/>
                  <a:gd name="connsiteY2" fmla="*/ 765496 h 798481"/>
                  <a:gd name="connsiteX3" fmla="*/ 0 w 1758804"/>
                  <a:gd name="connsiteY3" fmla="*/ 416970 h 798481"/>
                  <a:gd name="connsiteX4" fmla="*/ 592182 w 1758804"/>
                  <a:gd name="connsiteY4" fmla="*/ 0 h 798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8804" h="798481">
                    <a:moveTo>
                      <a:pt x="592182" y="0"/>
                    </a:moveTo>
                    <a:cubicBezTo>
                      <a:pt x="853331" y="212876"/>
                      <a:pt x="1216079" y="379307"/>
                      <a:pt x="1758804" y="307703"/>
                    </a:cubicBezTo>
                    <a:lnTo>
                      <a:pt x="1433562" y="765496"/>
                    </a:lnTo>
                    <a:cubicBezTo>
                      <a:pt x="799881" y="868378"/>
                      <a:pt x="408135" y="724674"/>
                      <a:pt x="0" y="416970"/>
                    </a:cubicBezTo>
                    <a:lnTo>
                      <a:pt x="592182" y="0"/>
                    </a:lnTo>
                    <a:close/>
                  </a:path>
                </a:pathLst>
              </a:custGeom>
              <a:gradFill>
                <a:gsLst>
                  <a:gs pos="0">
                    <a:schemeClr val="accent6"/>
                  </a:gs>
                  <a:gs pos="100000">
                    <a:schemeClr val="accent5"/>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34" name="TextBox 133"/>
            <p:cNvSpPr txBox="1"/>
            <p:nvPr/>
          </p:nvSpPr>
          <p:spPr>
            <a:xfrm>
              <a:off x="4723808" y="2850490"/>
              <a:ext cx="267294" cy="300081"/>
            </a:xfrm>
            <a:prstGeom prst="rect">
              <a:avLst/>
            </a:prstGeom>
            <a:noFill/>
            <a:effectLst>
              <a:innerShdw blurRad="63500" dist="50800" dir="13500000">
                <a:prstClr val="black">
                  <a:alpha val="50000"/>
                </a:prstClr>
              </a:innerShdw>
            </a:effectLst>
          </p:spPr>
          <p:txBody>
            <a:bodyPr wrap="none" rtlCol="0">
              <a:spAutoFit/>
            </a:bodyPr>
            <a:lstStyle/>
            <a:p>
              <a:r>
                <a:rPr lang="en-US" altLang="zh-CN" b="1" dirty="0">
                  <a:solidFill>
                    <a:prstClr val="white"/>
                  </a:solidFill>
                  <a:effectLst>
                    <a:innerShdw blurRad="63500" dist="50800" dir="13500000">
                      <a:prstClr val="black">
                        <a:alpha val="50000"/>
                      </a:prstClr>
                    </a:innerShdw>
                  </a:effectLst>
                  <a:latin typeface="微软雅黑" pitchFamily="34" charset="-122"/>
                  <a:ea typeface="微软雅黑" pitchFamily="34" charset="-122"/>
                </a:rPr>
                <a:t>T</a:t>
              </a:r>
              <a:endParaRPr lang="zh-CN" altLang="en-US" b="1" dirty="0">
                <a:solidFill>
                  <a:prstClr val="white"/>
                </a:solidFill>
                <a:effectLst>
                  <a:innerShdw blurRad="63500" dist="50800" dir="13500000">
                    <a:prstClr val="black">
                      <a:alpha val="50000"/>
                    </a:prstClr>
                  </a:innerShdw>
                </a:effectLst>
                <a:latin typeface="微软雅黑" pitchFamily="34" charset="-122"/>
                <a:ea typeface="微软雅黑" pitchFamily="34" charset="-122"/>
              </a:endParaRPr>
            </a:p>
          </p:txBody>
        </p:sp>
      </p:grpSp>
      <p:grpSp>
        <p:nvGrpSpPr>
          <p:cNvPr id="138" name="组合 137"/>
          <p:cNvGrpSpPr/>
          <p:nvPr/>
        </p:nvGrpSpPr>
        <p:grpSpPr>
          <a:xfrm>
            <a:off x="5418547" y="3582254"/>
            <a:ext cx="2218293" cy="1164705"/>
            <a:chOff x="3885010" y="3089595"/>
            <a:chExt cx="1802592" cy="946320"/>
          </a:xfrm>
        </p:grpSpPr>
        <p:grpSp>
          <p:nvGrpSpPr>
            <p:cNvPr id="139" name="组合 138"/>
            <p:cNvGrpSpPr/>
            <p:nvPr/>
          </p:nvGrpSpPr>
          <p:grpSpPr>
            <a:xfrm>
              <a:off x="3885010" y="3089595"/>
              <a:ext cx="1802592" cy="946320"/>
              <a:chOff x="3885010" y="3089595"/>
              <a:chExt cx="1802592" cy="946320"/>
            </a:xfrm>
          </p:grpSpPr>
          <p:grpSp>
            <p:nvGrpSpPr>
              <p:cNvPr id="141" name="组合 140"/>
              <p:cNvGrpSpPr/>
              <p:nvPr/>
            </p:nvGrpSpPr>
            <p:grpSpPr>
              <a:xfrm>
                <a:off x="3885010" y="3089595"/>
                <a:ext cx="1802592" cy="946320"/>
                <a:chOff x="3885010" y="3089595"/>
                <a:chExt cx="1802592" cy="946320"/>
              </a:xfrm>
              <a:effectLst>
                <a:outerShdw blurRad="292100" dist="419100" dir="6540000" algn="tl" rotWithShape="0">
                  <a:prstClr val="black">
                    <a:alpha val="40000"/>
                  </a:prstClr>
                </a:outerShdw>
              </a:effectLst>
            </p:grpSpPr>
            <p:sp>
              <p:nvSpPr>
                <p:cNvPr id="143" name="矩形 2"/>
                <p:cNvSpPr/>
                <p:nvPr/>
              </p:nvSpPr>
              <p:spPr>
                <a:xfrm rot="2092662" flipV="1">
                  <a:off x="3885010" y="3411305"/>
                  <a:ext cx="1472564" cy="624610"/>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 fmla="*/ 0 w 726083"/>
                    <a:gd name="connsiteY0" fmla="*/ 0 h 488730"/>
                    <a:gd name="connsiteX1" fmla="*/ 726083 w 726083"/>
                    <a:gd name="connsiteY1" fmla="*/ 364332 h 488730"/>
                    <a:gd name="connsiteX2" fmla="*/ 726083 w 726083"/>
                    <a:gd name="connsiteY2" fmla="*/ 488730 h 488730"/>
                    <a:gd name="connsiteX3" fmla="*/ 150019 w 726083"/>
                    <a:gd name="connsiteY3" fmla="*/ 488730 h 488730"/>
                    <a:gd name="connsiteX4" fmla="*/ 0 w 726083"/>
                    <a:gd name="connsiteY4" fmla="*/ 0 h 488730"/>
                    <a:gd name="connsiteX0" fmla="*/ 0 w 726083"/>
                    <a:gd name="connsiteY0" fmla="*/ 0 h 488730"/>
                    <a:gd name="connsiteX1" fmla="*/ 726083 w 726083"/>
                    <a:gd name="connsiteY1" fmla="*/ 364332 h 488730"/>
                    <a:gd name="connsiteX2" fmla="*/ 726083 w 726083"/>
                    <a:gd name="connsiteY2" fmla="*/ 488730 h 488730"/>
                    <a:gd name="connsiteX3" fmla="*/ 4763 w 726083"/>
                    <a:gd name="connsiteY3" fmla="*/ 110111 h 488730"/>
                    <a:gd name="connsiteX4" fmla="*/ 0 w 726083"/>
                    <a:gd name="connsiteY4" fmla="*/ 0 h 488730"/>
                    <a:gd name="connsiteX0" fmla="*/ 0 w 1478558"/>
                    <a:gd name="connsiteY0" fmla="*/ 0 h 488730"/>
                    <a:gd name="connsiteX1" fmla="*/ 1478558 w 1478558"/>
                    <a:gd name="connsiteY1" fmla="*/ 481014 h 488730"/>
                    <a:gd name="connsiteX2" fmla="*/ 726083 w 1478558"/>
                    <a:gd name="connsiteY2" fmla="*/ 488730 h 488730"/>
                    <a:gd name="connsiteX3" fmla="*/ 4763 w 1478558"/>
                    <a:gd name="connsiteY3" fmla="*/ 110111 h 488730"/>
                    <a:gd name="connsiteX4" fmla="*/ 0 w 1478558"/>
                    <a:gd name="connsiteY4" fmla="*/ 0 h 488730"/>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6683 h 569232"/>
                    <a:gd name="connsiteX1" fmla="*/ 1478558 w 1483321"/>
                    <a:gd name="connsiteY1" fmla="*/ 487697 h 569232"/>
                    <a:gd name="connsiteX2" fmla="*/ 1483321 w 1483321"/>
                    <a:gd name="connsiteY2" fmla="*/ 569232 h 569232"/>
                    <a:gd name="connsiteX3" fmla="*/ 4763 w 1483321"/>
                    <a:gd name="connsiteY3" fmla="*/ 116794 h 569232"/>
                    <a:gd name="connsiteX4" fmla="*/ 0 w 1483321"/>
                    <a:gd name="connsiteY4" fmla="*/ 6683 h 569232"/>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73994"/>
                    <a:gd name="connsiteX1" fmla="*/ 1478558 w 1478558"/>
                    <a:gd name="connsiteY1" fmla="*/ 487697 h 573994"/>
                    <a:gd name="connsiteX2" fmla="*/ 1445221 w 1478558"/>
                    <a:gd name="connsiteY2" fmla="*/ 573994 h 573994"/>
                    <a:gd name="connsiteX3" fmla="*/ 4763 w 1478558"/>
                    <a:gd name="connsiteY3" fmla="*/ 116794 h 573994"/>
                    <a:gd name="connsiteX4" fmla="*/ 0 w 1478558"/>
                    <a:gd name="connsiteY4" fmla="*/ 6683 h 573994"/>
                    <a:gd name="connsiteX0" fmla="*/ 0 w 1478558"/>
                    <a:gd name="connsiteY0" fmla="*/ 6683 h 573994"/>
                    <a:gd name="connsiteX1" fmla="*/ 1478558 w 1478558"/>
                    <a:gd name="connsiteY1" fmla="*/ 487697 h 573994"/>
                    <a:gd name="connsiteX2" fmla="*/ 1445221 w 1478558"/>
                    <a:gd name="connsiteY2" fmla="*/ 573994 h 573994"/>
                    <a:gd name="connsiteX3" fmla="*/ 4763 w 1478558"/>
                    <a:gd name="connsiteY3" fmla="*/ 116794 h 573994"/>
                    <a:gd name="connsiteX4" fmla="*/ 0 w 1478558"/>
                    <a:gd name="connsiteY4" fmla="*/ 6683 h 573994"/>
                    <a:gd name="connsiteX0" fmla="*/ 0 w 1478558"/>
                    <a:gd name="connsiteY0" fmla="*/ 7185 h 574496"/>
                    <a:gd name="connsiteX1" fmla="*/ 1478558 w 1478558"/>
                    <a:gd name="connsiteY1" fmla="*/ 488199 h 574496"/>
                    <a:gd name="connsiteX2" fmla="*/ 1445221 w 1478558"/>
                    <a:gd name="connsiteY2" fmla="*/ 574496 h 574496"/>
                    <a:gd name="connsiteX3" fmla="*/ 4763 w 1478558"/>
                    <a:gd name="connsiteY3" fmla="*/ 117296 h 574496"/>
                    <a:gd name="connsiteX4" fmla="*/ 0 w 1478558"/>
                    <a:gd name="connsiteY4" fmla="*/ 7185 h 574496"/>
                    <a:gd name="connsiteX0" fmla="*/ 0 w 1478558"/>
                    <a:gd name="connsiteY0" fmla="*/ 7185 h 576878"/>
                    <a:gd name="connsiteX1" fmla="*/ 1478558 w 1478558"/>
                    <a:gd name="connsiteY1" fmla="*/ 488199 h 576878"/>
                    <a:gd name="connsiteX2" fmla="*/ 1464271 w 1478558"/>
                    <a:gd name="connsiteY2" fmla="*/ 576878 h 576878"/>
                    <a:gd name="connsiteX3" fmla="*/ 4763 w 1478558"/>
                    <a:gd name="connsiteY3" fmla="*/ 117296 h 576878"/>
                    <a:gd name="connsiteX4" fmla="*/ 0 w 1478558"/>
                    <a:gd name="connsiteY4" fmla="*/ 7185 h 576878"/>
                    <a:gd name="connsiteX0" fmla="*/ 0 w 1478558"/>
                    <a:gd name="connsiteY0" fmla="*/ 7376 h 577069"/>
                    <a:gd name="connsiteX1" fmla="*/ 1478558 w 1478558"/>
                    <a:gd name="connsiteY1" fmla="*/ 483627 h 577069"/>
                    <a:gd name="connsiteX2" fmla="*/ 1464271 w 1478558"/>
                    <a:gd name="connsiteY2" fmla="*/ 577069 h 577069"/>
                    <a:gd name="connsiteX3" fmla="*/ 4763 w 1478558"/>
                    <a:gd name="connsiteY3" fmla="*/ 117487 h 577069"/>
                    <a:gd name="connsiteX4" fmla="*/ 0 w 1478558"/>
                    <a:gd name="connsiteY4" fmla="*/ 7376 h 577069"/>
                    <a:gd name="connsiteX0" fmla="*/ 0 w 1478558"/>
                    <a:gd name="connsiteY0" fmla="*/ 6934 h 576627"/>
                    <a:gd name="connsiteX1" fmla="*/ 1478558 w 1478558"/>
                    <a:gd name="connsiteY1" fmla="*/ 483185 h 576627"/>
                    <a:gd name="connsiteX2" fmla="*/ 1464271 w 1478558"/>
                    <a:gd name="connsiteY2" fmla="*/ 576627 h 576627"/>
                    <a:gd name="connsiteX3" fmla="*/ 4763 w 1478558"/>
                    <a:gd name="connsiteY3" fmla="*/ 117045 h 576627"/>
                    <a:gd name="connsiteX4" fmla="*/ 0 w 1478558"/>
                    <a:gd name="connsiteY4" fmla="*/ 6934 h 576627"/>
                    <a:gd name="connsiteX0" fmla="*/ 0 w 1478558"/>
                    <a:gd name="connsiteY0" fmla="*/ 6934 h 576627"/>
                    <a:gd name="connsiteX1" fmla="*/ 1478558 w 1478558"/>
                    <a:gd name="connsiteY1" fmla="*/ 483185 h 576627"/>
                    <a:gd name="connsiteX2" fmla="*/ 1464271 w 1478558"/>
                    <a:gd name="connsiteY2" fmla="*/ 576627 h 576627"/>
                    <a:gd name="connsiteX3" fmla="*/ 23813 w 1478558"/>
                    <a:gd name="connsiteY3" fmla="*/ 112283 h 576627"/>
                    <a:gd name="connsiteX4" fmla="*/ 0 w 1478558"/>
                    <a:gd name="connsiteY4" fmla="*/ 6934 h 576627"/>
                    <a:gd name="connsiteX0" fmla="*/ 0 w 1473795"/>
                    <a:gd name="connsiteY0" fmla="*/ 6934 h 576627"/>
                    <a:gd name="connsiteX1" fmla="*/ 1473795 w 1473795"/>
                    <a:gd name="connsiteY1" fmla="*/ 483185 h 576627"/>
                    <a:gd name="connsiteX2" fmla="*/ 1459508 w 1473795"/>
                    <a:gd name="connsiteY2" fmla="*/ 576627 h 576627"/>
                    <a:gd name="connsiteX3" fmla="*/ 19050 w 1473795"/>
                    <a:gd name="connsiteY3" fmla="*/ 112283 h 576627"/>
                    <a:gd name="connsiteX4" fmla="*/ 0 w 1473795"/>
                    <a:gd name="connsiteY4" fmla="*/ 6934 h 576627"/>
                    <a:gd name="connsiteX0" fmla="*/ 0 w 1473795"/>
                    <a:gd name="connsiteY0" fmla="*/ 7206 h 569755"/>
                    <a:gd name="connsiteX1" fmla="*/ 1473795 w 1473795"/>
                    <a:gd name="connsiteY1" fmla="*/ 476313 h 569755"/>
                    <a:gd name="connsiteX2" fmla="*/ 1459508 w 1473795"/>
                    <a:gd name="connsiteY2" fmla="*/ 569755 h 569755"/>
                    <a:gd name="connsiteX3" fmla="*/ 19050 w 1473795"/>
                    <a:gd name="connsiteY3" fmla="*/ 105411 h 569755"/>
                    <a:gd name="connsiteX4" fmla="*/ 0 w 1473795"/>
                    <a:gd name="connsiteY4" fmla="*/ 7206 h 569755"/>
                    <a:gd name="connsiteX0" fmla="*/ 0 w 1473795"/>
                    <a:gd name="connsiteY0" fmla="*/ 12924 h 575473"/>
                    <a:gd name="connsiteX1" fmla="*/ 1473795 w 1473795"/>
                    <a:gd name="connsiteY1" fmla="*/ 482031 h 575473"/>
                    <a:gd name="connsiteX2" fmla="*/ 1459508 w 1473795"/>
                    <a:gd name="connsiteY2" fmla="*/ 575473 h 575473"/>
                    <a:gd name="connsiteX3" fmla="*/ 19050 w 1473795"/>
                    <a:gd name="connsiteY3" fmla="*/ 111129 h 575473"/>
                    <a:gd name="connsiteX4" fmla="*/ 0 w 1473795"/>
                    <a:gd name="connsiteY4" fmla="*/ 12924 h 575473"/>
                    <a:gd name="connsiteX0" fmla="*/ 0 w 1473795"/>
                    <a:gd name="connsiteY0" fmla="*/ 12924 h 575473"/>
                    <a:gd name="connsiteX1" fmla="*/ 1473795 w 1473795"/>
                    <a:gd name="connsiteY1" fmla="*/ 482031 h 575473"/>
                    <a:gd name="connsiteX2" fmla="*/ 1459508 w 1473795"/>
                    <a:gd name="connsiteY2" fmla="*/ 575473 h 575473"/>
                    <a:gd name="connsiteX3" fmla="*/ 37814 w 1473795"/>
                    <a:gd name="connsiteY3" fmla="*/ 99438 h 575473"/>
                    <a:gd name="connsiteX4" fmla="*/ 0 w 1473795"/>
                    <a:gd name="connsiteY4" fmla="*/ 12924 h 575473"/>
                    <a:gd name="connsiteX0" fmla="*/ 0 w 1461888"/>
                    <a:gd name="connsiteY0" fmla="*/ 13419 h 567670"/>
                    <a:gd name="connsiteX1" fmla="*/ 1461888 w 1461888"/>
                    <a:gd name="connsiteY1" fmla="*/ 474228 h 567670"/>
                    <a:gd name="connsiteX2" fmla="*/ 1447601 w 1461888"/>
                    <a:gd name="connsiteY2" fmla="*/ 567670 h 567670"/>
                    <a:gd name="connsiteX3" fmla="*/ 25907 w 1461888"/>
                    <a:gd name="connsiteY3" fmla="*/ 91635 h 567670"/>
                    <a:gd name="connsiteX4" fmla="*/ 0 w 1461888"/>
                    <a:gd name="connsiteY4" fmla="*/ 13419 h 567670"/>
                    <a:gd name="connsiteX0" fmla="*/ 0 w 1461888"/>
                    <a:gd name="connsiteY0" fmla="*/ 13419 h 627927"/>
                    <a:gd name="connsiteX1" fmla="*/ 1461888 w 1461888"/>
                    <a:gd name="connsiteY1" fmla="*/ 474228 h 627927"/>
                    <a:gd name="connsiteX2" fmla="*/ 1402061 w 1461888"/>
                    <a:gd name="connsiteY2" fmla="*/ 627927 h 627927"/>
                    <a:gd name="connsiteX3" fmla="*/ 25907 w 1461888"/>
                    <a:gd name="connsiteY3" fmla="*/ 91635 h 627927"/>
                    <a:gd name="connsiteX4" fmla="*/ 0 w 1461888"/>
                    <a:gd name="connsiteY4" fmla="*/ 13419 h 627927"/>
                    <a:gd name="connsiteX0" fmla="*/ 0 w 1472564"/>
                    <a:gd name="connsiteY0" fmla="*/ 8892 h 623400"/>
                    <a:gd name="connsiteX1" fmla="*/ 1472564 w 1472564"/>
                    <a:gd name="connsiteY1" fmla="*/ 576219 h 623400"/>
                    <a:gd name="connsiteX2" fmla="*/ 1402061 w 1472564"/>
                    <a:gd name="connsiteY2" fmla="*/ 623400 h 623400"/>
                    <a:gd name="connsiteX3" fmla="*/ 25907 w 1472564"/>
                    <a:gd name="connsiteY3" fmla="*/ 87108 h 623400"/>
                    <a:gd name="connsiteX4" fmla="*/ 0 w 1472564"/>
                    <a:gd name="connsiteY4" fmla="*/ 8892 h 623400"/>
                    <a:gd name="connsiteX0" fmla="*/ 0 w 1472564"/>
                    <a:gd name="connsiteY0" fmla="*/ 8892 h 623400"/>
                    <a:gd name="connsiteX1" fmla="*/ 1472564 w 1472564"/>
                    <a:gd name="connsiteY1" fmla="*/ 576219 h 623400"/>
                    <a:gd name="connsiteX2" fmla="*/ 1402061 w 1472564"/>
                    <a:gd name="connsiteY2" fmla="*/ 623400 h 623400"/>
                    <a:gd name="connsiteX3" fmla="*/ 25907 w 1472564"/>
                    <a:gd name="connsiteY3" fmla="*/ 87108 h 623400"/>
                    <a:gd name="connsiteX4" fmla="*/ 0 w 1472564"/>
                    <a:gd name="connsiteY4" fmla="*/ 8892 h 623400"/>
                    <a:gd name="connsiteX0" fmla="*/ 0 w 1472564"/>
                    <a:gd name="connsiteY0" fmla="*/ 8892 h 623400"/>
                    <a:gd name="connsiteX1" fmla="*/ 1472564 w 1472564"/>
                    <a:gd name="connsiteY1" fmla="*/ 576219 h 623400"/>
                    <a:gd name="connsiteX2" fmla="*/ 1402061 w 1472564"/>
                    <a:gd name="connsiteY2" fmla="*/ 623400 h 623400"/>
                    <a:gd name="connsiteX3" fmla="*/ 25907 w 1472564"/>
                    <a:gd name="connsiteY3" fmla="*/ 87108 h 623400"/>
                    <a:gd name="connsiteX4" fmla="*/ 0 w 1472564"/>
                    <a:gd name="connsiteY4" fmla="*/ 8892 h 623400"/>
                    <a:gd name="connsiteX0" fmla="*/ 0 w 1472564"/>
                    <a:gd name="connsiteY0" fmla="*/ 9380 h 623888"/>
                    <a:gd name="connsiteX1" fmla="*/ 1472564 w 1472564"/>
                    <a:gd name="connsiteY1" fmla="*/ 576707 h 623888"/>
                    <a:gd name="connsiteX2" fmla="*/ 1402061 w 1472564"/>
                    <a:gd name="connsiteY2" fmla="*/ 623888 h 623888"/>
                    <a:gd name="connsiteX3" fmla="*/ 25907 w 1472564"/>
                    <a:gd name="connsiteY3" fmla="*/ 87596 h 623888"/>
                    <a:gd name="connsiteX4" fmla="*/ 0 w 1472564"/>
                    <a:gd name="connsiteY4" fmla="*/ 9380 h 623888"/>
                    <a:gd name="connsiteX0" fmla="*/ 0 w 1472564"/>
                    <a:gd name="connsiteY0" fmla="*/ 9380 h 623888"/>
                    <a:gd name="connsiteX1" fmla="*/ 1472564 w 1472564"/>
                    <a:gd name="connsiteY1" fmla="*/ 576707 h 623888"/>
                    <a:gd name="connsiteX2" fmla="*/ 1402061 w 1472564"/>
                    <a:gd name="connsiteY2" fmla="*/ 623888 h 623888"/>
                    <a:gd name="connsiteX3" fmla="*/ 25907 w 1472564"/>
                    <a:gd name="connsiteY3" fmla="*/ 87596 h 623888"/>
                    <a:gd name="connsiteX4" fmla="*/ 0 w 1472564"/>
                    <a:gd name="connsiteY4" fmla="*/ 9380 h 623888"/>
                    <a:gd name="connsiteX0" fmla="*/ 0 w 1472564"/>
                    <a:gd name="connsiteY0" fmla="*/ 9380 h 624610"/>
                    <a:gd name="connsiteX1" fmla="*/ 1472564 w 1472564"/>
                    <a:gd name="connsiteY1" fmla="*/ 576707 h 624610"/>
                    <a:gd name="connsiteX2" fmla="*/ 1398019 w 1472564"/>
                    <a:gd name="connsiteY2" fmla="*/ 624610 h 624610"/>
                    <a:gd name="connsiteX3" fmla="*/ 25907 w 1472564"/>
                    <a:gd name="connsiteY3" fmla="*/ 87596 h 624610"/>
                    <a:gd name="connsiteX4" fmla="*/ 0 w 1472564"/>
                    <a:gd name="connsiteY4" fmla="*/ 9380 h 624610"/>
                    <a:gd name="connsiteX0" fmla="*/ 0 w 1472564"/>
                    <a:gd name="connsiteY0" fmla="*/ 9380 h 624610"/>
                    <a:gd name="connsiteX1" fmla="*/ 1472564 w 1472564"/>
                    <a:gd name="connsiteY1" fmla="*/ 576707 h 624610"/>
                    <a:gd name="connsiteX2" fmla="*/ 1398019 w 1472564"/>
                    <a:gd name="connsiteY2" fmla="*/ 624610 h 624610"/>
                    <a:gd name="connsiteX3" fmla="*/ 25907 w 1472564"/>
                    <a:gd name="connsiteY3" fmla="*/ 87596 h 624610"/>
                    <a:gd name="connsiteX4" fmla="*/ 0 w 1472564"/>
                    <a:gd name="connsiteY4" fmla="*/ 9380 h 624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2564" h="624610">
                      <a:moveTo>
                        <a:pt x="0" y="9380"/>
                      </a:moveTo>
                      <a:cubicBezTo>
                        <a:pt x="521429" y="-49357"/>
                        <a:pt x="1031813" y="171099"/>
                        <a:pt x="1472564" y="576707"/>
                      </a:cubicBezTo>
                      <a:lnTo>
                        <a:pt x="1398019" y="624610"/>
                      </a:lnTo>
                      <a:cubicBezTo>
                        <a:pt x="963191" y="208400"/>
                        <a:pt x="474959" y="51809"/>
                        <a:pt x="25907" y="87596"/>
                      </a:cubicBezTo>
                      <a:lnTo>
                        <a:pt x="0" y="9380"/>
                      </a:lnTo>
                      <a:close/>
                    </a:path>
                  </a:pathLst>
                </a:custGeom>
                <a:gradFill>
                  <a:gsLst>
                    <a:gs pos="73000">
                      <a:schemeClr val="accent2"/>
                    </a:gs>
                    <a:gs pos="18000">
                      <a:schemeClr val="accent1"/>
                    </a:gs>
                  </a:gsLst>
                  <a:lin ang="16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4" name="矩形 6"/>
                <p:cNvSpPr/>
                <p:nvPr/>
              </p:nvSpPr>
              <p:spPr>
                <a:xfrm>
                  <a:off x="5341991" y="3394812"/>
                  <a:ext cx="345611" cy="536465"/>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 fmla="*/ 0 w 720080"/>
                    <a:gd name="connsiteY0" fmla="*/ 827314 h 899322"/>
                    <a:gd name="connsiteX1" fmla="*/ 438503 w 720080"/>
                    <a:gd name="connsiteY1" fmla="*/ 0 h 899322"/>
                    <a:gd name="connsiteX2" fmla="*/ 720080 w 720080"/>
                    <a:gd name="connsiteY2" fmla="*/ 899322 h 899322"/>
                    <a:gd name="connsiteX3" fmla="*/ 0 w 720080"/>
                    <a:gd name="connsiteY3" fmla="*/ 899322 h 899322"/>
                    <a:gd name="connsiteX4" fmla="*/ 0 w 720080"/>
                    <a:gd name="connsiteY4" fmla="*/ 827314 h 899322"/>
                    <a:gd name="connsiteX0" fmla="*/ 124823 w 720080"/>
                    <a:gd name="connsiteY0" fmla="*/ 444137 h 899322"/>
                    <a:gd name="connsiteX1" fmla="*/ 438503 w 720080"/>
                    <a:gd name="connsiteY1" fmla="*/ 0 h 899322"/>
                    <a:gd name="connsiteX2" fmla="*/ 720080 w 720080"/>
                    <a:gd name="connsiteY2" fmla="*/ 899322 h 899322"/>
                    <a:gd name="connsiteX3" fmla="*/ 0 w 720080"/>
                    <a:gd name="connsiteY3" fmla="*/ 899322 h 899322"/>
                    <a:gd name="connsiteX4" fmla="*/ 124823 w 720080"/>
                    <a:gd name="connsiteY4" fmla="*/ 444137 h 899322"/>
                    <a:gd name="connsiteX0" fmla="*/ 0 w 595257"/>
                    <a:gd name="connsiteY0" fmla="*/ 444137 h 899322"/>
                    <a:gd name="connsiteX1" fmla="*/ 313680 w 595257"/>
                    <a:gd name="connsiteY1" fmla="*/ 0 h 899322"/>
                    <a:gd name="connsiteX2" fmla="*/ 595257 w 595257"/>
                    <a:gd name="connsiteY2" fmla="*/ 899322 h 899322"/>
                    <a:gd name="connsiteX3" fmla="*/ 29029 w 595257"/>
                    <a:gd name="connsiteY3" fmla="*/ 530659 h 899322"/>
                    <a:gd name="connsiteX4" fmla="*/ 0 w 595257"/>
                    <a:gd name="connsiteY4" fmla="*/ 444137 h 899322"/>
                    <a:gd name="connsiteX0" fmla="*/ 0 w 363028"/>
                    <a:gd name="connsiteY0" fmla="*/ 444137 h 530659"/>
                    <a:gd name="connsiteX1" fmla="*/ 313680 w 363028"/>
                    <a:gd name="connsiteY1" fmla="*/ 0 h 530659"/>
                    <a:gd name="connsiteX2" fmla="*/ 363028 w 363028"/>
                    <a:gd name="connsiteY2" fmla="*/ 51688 h 530659"/>
                    <a:gd name="connsiteX3" fmla="*/ 29029 w 363028"/>
                    <a:gd name="connsiteY3" fmla="*/ 530659 h 530659"/>
                    <a:gd name="connsiteX4" fmla="*/ 0 w 363028"/>
                    <a:gd name="connsiteY4" fmla="*/ 444137 h 530659"/>
                    <a:gd name="connsiteX0" fmla="*/ 0 w 339805"/>
                    <a:gd name="connsiteY0" fmla="*/ 444137 h 530659"/>
                    <a:gd name="connsiteX1" fmla="*/ 313680 w 339805"/>
                    <a:gd name="connsiteY1" fmla="*/ 0 h 530659"/>
                    <a:gd name="connsiteX2" fmla="*/ 339805 w 339805"/>
                    <a:gd name="connsiteY2" fmla="*/ 60397 h 530659"/>
                    <a:gd name="connsiteX3" fmla="*/ 29029 w 339805"/>
                    <a:gd name="connsiteY3" fmla="*/ 530659 h 530659"/>
                    <a:gd name="connsiteX4" fmla="*/ 0 w 339805"/>
                    <a:gd name="connsiteY4" fmla="*/ 444137 h 530659"/>
                    <a:gd name="connsiteX0" fmla="*/ 0 w 342708"/>
                    <a:gd name="connsiteY0" fmla="*/ 444137 h 530659"/>
                    <a:gd name="connsiteX1" fmla="*/ 313680 w 342708"/>
                    <a:gd name="connsiteY1" fmla="*/ 0 h 530659"/>
                    <a:gd name="connsiteX2" fmla="*/ 342708 w 342708"/>
                    <a:gd name="connsiteY2" fmla="*/ 69106 h 530659"/>
                    <a:gd name="connsiteX3" fmla="*/ 29029 w 342708"/>
                    <a:gd name="connsiteY3" fmla="*/ 530659 h 530659"/>
                    <a:gd name="connsiteX4" fmla="*/ 0 w 342708"/>
                    <a:gd name="connsiteY4" fmla="*/ 444137 h 530659"/>
                    <a:gd name="connsiteX0" fmla="*/ 0 w 345611"/>
                    <a:gd name="connsiteY0" fmla="*/ 455749 h 530659"/>
                    <a:gd name="connsiteX1" fmla="*/ 316583 w 345611"/>
                    <a:gd name="connsiteY1" fmla="*/ 0 h 530659"/>
                    <a:gd name="connsiteX2" fmla="*/ 345611 w 345611"/>
                    <a:gd name="connsiteY2" fmla="*/ 69106 h 530659"/>
                    <a:gd name="connsiteX3" fmla="*/ 31932 w 345611"/>
                    <a:gd name="connsiteY3" fmla="*/ 530659 h 530659"/>
                    <a:gd name="connsiteX4" fmla="*/ 0 w 345611"/>
                    <a:gd name="connsiteY4" fmla="*/ 455749 h 530659"/>
                    <a:gd name="connsiteX0" fmla="*/ 0 w 345611"/>
                    <a:gd name="connsiteY0" fmla="*/ 447041 h 530659"/>
                    <a:gd name="connsiteX1" fmla="*/ 316583 w 345611"/>
                    <a:gd name="connsiteY1" fmla="*/ 0 h 530659"/>
                    <a:gd name="connsiteX2" fmla="*/ 345611 w 345611"/>
                    <a:gd name="connsiteY2" fmla="*/ 69106 h 530659"/>
                    <a:gd name="connsiteX3" fmla="*/ 31932 w 345611"/>
                    <a:gd name="connsiteY3" fmla="*/ 530659 h 530659"/>
                    <a:gd name="connsiteX4" fmla="*/ 0 w 345611"/>
                    <a:gd name="connsiteY4" fmla="*/ 447041 h 530659"/>
                    <a:gd name="connsiteX0" fmla="*/ 0 w 345611"/>
                    <a:gd name="connsiteY0" fmla="*/ 455750 h 539368"/>
                    <a:gd name="connsiteX1" fmla="*/ 316583 w 345611"/>
                    <a:gd name="connsiteY1" fmla="*/ 0 h 539368"/>
                    <a:gd name="connsiteX2" fmla="*/ 345611 w 345611"/>
                    <a:gd name="connsiteY2" fmla="*/ 77815 h 539368"/>
                    <a:gd name="connsiteX3" fmla="*/ 31932 w 345611"/>
                    <a:gd name="connsiteY3" fmla="*/ 539368 h 539368"/>
                    <a:gd name="connsiteX4" fmla="*/ 0 w 345611"/>
                    <a:gd name="connsiteY4" fmla="*/ 455750 h 539368"/>
                    <a:gd name="connsiteX0" fmla="*/ 0 w 345611"/>
                    <a:gd name="connsiteY0" fmla="*/ 447041 h 530659"/>
                    <a:gd name="connsiteX1" fmla="*/ 313681 w 345611"/>
                    <a:gd name="connsiteY1" fmla="*/ 0 h 530659"/>
                    <a:gd name="connsiteX2" fmla="*/ 345611 w 345611"/>
                    <a:gd name="connsiteY2" fmla="*/ 69106 h 530659"/>
                    <a:gd name="connsiteX3" fmla="*/ 31932 w 345611"/>
                    <a:gd name="connsiteY3" fmla="*/ 530659 h 530659"/>
                    <a:gd name="connsiteX4" fmla="*/ 0 w 345611"/>
                    <a:gd name="connsiteY4" fmla="*/ 447041 h 530659"/>
                    <a:gd name="connsiteX0" fmla="*/ 0 w 345611"/>
                    <a:gd name="connsiteY0" fmla="*/ 449944 h 533562"/>
                    <a:gd name="connsiteX1" fmla="*/ 316584 w 345611"/>
                    <a:gd name="connsiteY1" fmla="*/ 0 h 533562"/>
                    <a:gd name="connsiteX2" fmla="*/ 345611 w 345611"/>
                    <a:gd name="connsiteY2" fmla="*/ 72009 h 533562"/>
                    <a:gd name="connsiteX3" fmla="*/ 31932 w 345611"/>
                    <a:gd name="connsiteY3" fmla="*/ 533562 h 533562"/>
                    <a:gd name="connsiteX4" fmla="*/ 0 w 345611"/>
                    <a:gd name="connsiteY4" fmla="*/ 449944 h 533562"/>
                    <a:gd name="connsiteX0" fmla="*/ 0 w 345611"/>
                    <a:gd name="connsiteY0" fmla="*/ 452847 h 536465"/>
                    <a:gd name="connsiteX1" fmla="*/ 316584 w 345611"/>
                    <a:gd name="connsiteY1" fmla="*/ 0 h 536465"/>
                    <a:gd name="connsiteX2" fmla="*/ 345611 w 345611"/>
                    <a:gd name="connsiteY2" fmla="*/ 74912 h 536465"/>
                    <a:gd name="connsiteX3" fmla="*/ 31932 w 345611"/>
                    <a:gd name="connsiteY3" fmla="*/ 536465 h 536465"/>
                    <a:gd name="connsiteX4" fmla="*/ 0 w 345611"/>
                    <a:gd name="connsiteY4" fmla="*/ 452847 h 536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11" h="536465">
                      <a:moveTo>
                        <a:pt x="0" y="452847"/>
                      </a:moveTo>
                      <a:lnTo>
                        <a:pt x="316584" y="0"/>
                      </a:lnTo>
                      <a:lnTo>
                        <a:pt x="345611" y="74912"/>
                      </a:lnTo>
                      <a:lnTo>
                        <a:pt x="31932" y="536465"/>
                      </a:lnTo>
                      <a:lnTo>
                        <a:pt x="0" y="452847"/>
                      </a:lnTo>
                      <a:close/>
                    </a:path>
                  </a:pathLst>
                </a:custGeom>
                <a:gradFill>
                  <a:gsLst>
                    <a:gs pos="0">
                      <a:schemeClr val="accent2"/>
                    </a:gs>
                    <a:gs pos="76000">
                      <a:schemeClr val="accent1"/>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5" name="矩形 5"/>
                <p:cNvSpPr/>
                <p:nvPr/>
              </p:nvSpPr>
              <p:spPr>
                <a:xfrm>
                  <a:off x="3907589" y="3089595"/>
                  <a:ext cx="1758804" cy="796073"/>
                </a:xfrm>
                <a:custGeom>
                  <a:avLst/>
                  <a:gdLst>
                    <a:gd name="connsiteX0" fmla="*/ 0 w 1134691"/>
                    <a:gd name="connsiteY0" fmla="*/ 0 h 504056"/>
                    <a:gd name="connsiteX1" fmla="*/ 1134691 w 1134691"/>
                    <a:gd name="connsiteY1" fmla="*/ 0 h 504056"/>
                    <a:gd name="connsiteX2" fmla="*/ 1134691 w 1134691"/>
                    <a:gd name="connsiteY2" fmla="*/ 504056 h 504056"/>
                    <a:gd name="connsiteX3" fmla="*/ 0 w 1134691"/>
                    <a:gd name="connsiteY3" fmla="*/ 504056 h 504056"/>
                    <a:gd name="connsiteX4" fmla="*/ 0 w 1134691"/>
                    <a:gd name="connsiteY4" fmla="*/ 0 h 504056"/>
                    <a:gd name="connsiteX0" fmla="*/ 386080 w 1134691"/>
                    <a:gd name="connsiteY0" fmla="*/ 0 h 913359"/>
                    <a:gd name="connsiteX1" fmla="*/ 1134691 w 1134691"/>
                    <a:gd name="connsiteY1" fmla="*/ 409303 h 913359"/>
                    <a:gd name="connsiteX2" fmla="*/ 1134691 w 1134691"/>
                    <a:gd name="connsiteY2" fmla="*/ 913359 h 913359"/>
                    <a:gd name="connsiteX3" fmla="*/ 0 w 1134691"/>
                    <a:gd name="connsiteY3" fmla="*/ 913359 h 913359"/>
                    <a:gd name="connsiteX4" fmla="*/ 386080 w 1134691"/>
                    <a:gd name="connsiteY4" fmla="*/ 0 h 913359"/>
                    <a:gd name="connsiteX0" fmla="*/ 592182 w 1340793"/>
                    <a:gd name="connsiteY0" fmla="*/ 0 h 913359"/>
                    <a:gd name="connsiteX1" fmla="*/ 1340793 w 1340793"/>
                    <a:gd name="connsiteY1" fmla="*/ 409303 h 913359"/>
                    <a:gd name="connsiteX2" fmla="*/ 1340793 w 1340793"/>
                    <a:gd name="connsiteY2" fmla="*/ 913359 h 913359"/>
                    <a:gd name="connsiteX3" fmla="*/ 0 w 1340793"/>
                    <a:gd name="connsiteY3" fmla="*/ 416970 h 913359"/>
                    <a:gd name="connsiteX4" fmla="*/ 592182 w 1340793"/>
                    <a:gd name="connsiteY4" fmla="*/ 0 h 913359"/>
                    <a:gd name="connsiteX0" fmla="*/ 592182 w 1758804"/>
                    <a:gd name="connsiteY0" fmla="*/ 0 h 913359"/>
                    <a:gd name="connsiteX1" fmla="*/ 1758804 w 1758804"/>
                    <a:gd name="connsiteY1" fmla="*/ 307703 h 913359"/>
                    <a:gd name="connsiteX2" fmla="*/ 1340793 w 1758804"/>
                    <a:gd name="connsiteY2" fmla="*/ 913359 h 913359"/>
                    <a:gd name="connsiteX3" fmla="*/ 0 w 1758804"/>
                    <a:gd name="connsiteY3" fmla="*/ 416970 h 913359"/>
                    <a:gd name="connsiteX4" fmla="*/ 592182 w 1758804"/>
                    <a:gd name="connsiteY4" fmla="*/ 0 h 913359"/>
                    <a:gd name="connsiteX0" fmla="*/ 592182 w 1758804"/>
                    <a:gd name="connsiteY0" fmla="*/ 0 h 774022"/>
                    <a:gd name="connsiteX1" fmla="*/ 1758804 w 1758804"/>
                    <a:gd name="connsiteY1" fmla="*/ 307703 h 774022"/>
                    <a:gd name="connsiteX2" fmla="*/ 1439490 w 1758804"/>
                    <a:gd name="connsiteY2" fmla="*/ 774022 h 774022"/>
                    <a:gd name="connsiteX3" fmla="*/ 0 w 1758804"/>
                    <a:gd name="connsiteY3" fmla="*/ 416970 h 774022"/>
                    <a:gd name="connsiteX4" fmla="*/ 592182 w 1758804"/>
                    <a:gd name="connsiteY4" fmla="*/ 0 h 774022"/>
                    <a:gd name="connsiteX0" fmla="*/ 592182 w 1758804"/>
                    <a:gd name="connsiteY0" fmla="*/ 0 h 669519"/>
                    <a:gd name="connsiteX1" fmla="*/ 1758804 w 1758804"/>
                    <a:gd name="connsiteY1" fmla="*/ 307703 h 669519"/>
                    <a:gd name="connsiteX2" fmla="*/ 1404656 w 1758804"/>
                    <a:gd name="connsiteY2" fmla="*/ 669519 h 669519"/>
                    <a:gd name="connsiteX3" fmla="*/ 0 w 1758804"/>
                    <a:gd name="connsiteY3" fmla="*/ 416970 h 669519"/>
                    <a:gd name="connsiteX4" fmla="*/ 592182 w 1758804"/>
                    <a:gd name="connsiteY4" fmla="*/ 0 h 669519"/>
                    <a:gd name="connsiteX0" fmla="*/ 592182 w 1758804"/>
                    <a:gd name="connsiteY0" fmla="*/ 0 h 756605"/>
                    <a:gd name="connsiteX1" fmla="*/ 1758804 w 1758804"/>
                    <a:gd name="connsiteY1" fmla="*/ 307703 h 756605"/>
                    <a:gd name="connsiteX2" fmla="*/ 1439490 w 1758804"/>
                    <a:gd name="connsiteY2" fmla="*/ 756605 h 756605"/>
                    <a:gd name="connsiteX3" fmla="*/ 0 w 1758804"/>
                    <a:gd name="connsiteY3" fmla="*/ 416970 h 756605"/>
                    <a:gd name="connsiteX4" fmla="*/ 592182 w 1758804"/>
                    <a:gd name="connsiteY4" fmla="*/ 0 h 756605"/>
                    <a:gd name="connsiteX0" fmla="*/ 592182 w 1758804"/>
                    <a:gd name="connsiteY0" fmla="*/ 0 h 756605"/>
                    <a:gd name="connsiteX1" fmla="*/ 1758804 w 1758804"/>
                    <a:gd name="connsiteY1" fmla="*/ 307703 h 756605"/>
                    <a:gd name="connsiteX2" fmla="*/ 1439490 w 1758804"/>
                    <a:gd name="connsiteY2" fmla="*/ 756605 h 756605"/>
                    <a:gd name="connsiteX3" fmla="*/ 0 w 1758804"/>
                    <a:gd name="connsiteY3" fmla="*/ 416970 h 756605"/>
                    <a:gd name="connsiteX4" fmla="*/ 592182 w 1758804"/>
                    <a:gd name="connsiteY4" fmla="*/ 0 h 756605"/>
                    <a:gd name="connsiteX0" fmla="*/ 592182 w 1758804"/>
                    <a:gd name="connsiteY0" fmla="*/ 0 h 756605"/>
                    <a:gd name="connsiteX1" fmla="*/ 1758804 w 1758804"/>
                    <a:gd name="connsiteY1" fmla="*/ 307703 h 756605"/>
                    <a:gd name="connsiteX2" fmla="*/ 1439490 w 1758804"/>
                    <a:gd name="connsiteY2" fmla="*/ 756605 h 756605"/>
                    <a:gd name="connsiteX3" fmla="*/ 0 w 1758804"/>
                    <a:gd name="connsiteY3" fmla="*/ 416970 h 756605"/>
                    <a:gd name="connsiteX4" fmla="*/ 592182 w 1758804"/>
                    <a:gd name="connsiteY4" fmla="*/ 0 h 756605"/>
                    <a:gd name="connsiteX0" fmla="*/ 592182 w 1758804"/>
                    <a:gd name="connsiteY0" fmla="*/ 0 h 796073"/>
                    <a:gd name="connsiteX1" fmla="*/ 1758804 w 1758804"/>
                    <a:gd name="connsiteY1" fmla="*/ 307703 h 796073"/>
                    <a:gd name="connsiteX2" fmla="*/ 1439490 w 1758804"/>
                    <a:gd name="connsiteY2" fmla="*/ 756605 h 796073"/>
                    <a:gd name="connsiteX3" fmla="*/ 0 w 1758804"/>
                    <a:gd name="connsiteY3" fmla="*/ 416970 h 796073"/>
                    <a:gd name="connsiteX4" fmla="*/ 592182 w 1758804"/>
                    <a:gd name="connsiteY4" fmla="*/ 0 h 796073"/>
                    <a:gd name="connsiteX0" fmla="*/ 592182 w 1758804"/>
                    <a:gd name="connsiteY0" fmla="*/ 0 h 796073"/>
                    <a:gd name="connsiteX1" fmla="*/ 1758804 w 1758804"/>
                    <a:gd name="connsiteY1" fmla="*/ 307703 h 796073"/>
                    <a:gd name="connsiteX2" fmla="*/ 1439490 w 1758804"/>
                    <a:gd name="connsiteY2" fmla="*/ 756605 h 796073"/>
                    <a:gd name="connsiteX3" fmla="*/ 0 w 1758804"/>
                    <a:gd name="connsiteY3" fmla="*/ 416970 h 796073"/>
                    <a:gd name="connsiteX4" fmla="*/ 592182 w 1758804"/>
                    <a:gd name="connsiteY4" fmla="*/ 0 h 796073"/>
                    <a:gd name="connsiteX0" fmla="*/ 592182 w 1758804"/>
                    <a:gd name="connsiteY0" fmla="*/ 0 h 796073"/>
                    <a:gd name="connsiteX1" fmla="*/ 1758804 w 1758804"/>
                    <a:gd name="connsiteY1" fmla="*/ 307703 h 796073"/>
                    <a:gd name="connsiteX2" fmla="*/ 1439490 w 1758804"/>
                    <a:gd name="connsiteY2" fmla="*/ 756605 h 796073"/>
                    <a:gd name="connsiteX3" fmla="*/ 0 w 1758804"/>
                    <a:gd name="connsiteY3" fmla="*/ 416970 h 796073"/>
                    <a:gd name="connsiteX4" fmla="*/ 592182 w 1758804"/>
                    <a:gd name="connsiteY4" fmla="*/ 0 h 796073"/>
                    <a:gd name="connsiteX0" fmla="*/ 592182 w 1758804"/>
                    <a:gd name="connsiteY0" fmla="*/ 0 h 796073"/>
                    <a:gd name="connsiteX1" fmla="*/ 1758804 w 1758804"/>
                    <a:gd name="connsiteY1" fmla="*/ 307703 h 796073"/>
                    <a:gd name="connsiteX2" fmla="*/ 1439490 w 1758804"/>
                    <a:gd name="connsiteY2" fmla="*/ 756605 h 796073"/>
                    <a:gd name="connsiteX3" fmla="*/ 0 w 1758804"/>
                    <a:gd name="connsiteY3" fmla="*/ 416970 h 796073"/>
                    <a:gd name="connsiteX4" fmla="*/ 592182 w 1758804"/>
                    <a:gd name="connsiteY4" fmla="*/ 0 h 7960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8804" h="796073">
                      <a:moveTo>
                        <a:pt x="592182" y="0"/>
                      </a:moveTo>
                      <a:cubicBezTo>
                        <a:pt x="853331" y="212876"/>
                        <a:pt x="1216079" y="379307"/>
                        <a:pt x="1758804" y="307703"/>
                      </a:cubicBezTo>
                      <a:lnTo>
                        <a:pt x="1439490" y="756605"/>
                      </a:lnTo>
                      <a:cubicBezTo>
                        <a:pt x="805809" y="872719"/>
                        <a:pt x="424676" y="724673"/>
                        <a:pt x="0" y="416970"/>
                      </a:cubicBezTo>
                      <a:lnTo>
                        <a:pt x="592182" y="0"/>
                      </a:lnTo>
                      <a:close/>
                    </a:path>
                  </a:pathLst>
                </a:custGeom>
                <a:gradFill>
                  <a:gsLst>
                    <a:gs pos="0">
                      <a:schemeClr val="accent2"/>
                    </a:gs>
                    <a:gs pos="100000">
                      <a:schemeClr val="accent1"/>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42" name="矩形 5"/>
              <p:cNvSpPr/>
              <p:nvPr/>
            </p:nvSpPr>
            <p:spPr>
              <a:xfrm>
                <a:off x="3907590" y="3279249"/>
                <a:ext cx="1365363" cy="605446"/>
              </a:xfrm>
              <a:custGeom>
                <a:avLst/>
                <a:gdLst/>
                <a:ahLst/>
                <a:cxnLst/>
                <a:rect l="l" t="t" r="r" b="b"/>
                <a:pathLst>
                  <a:path w="1365363" h="605446">
                    <a:moveTo>
                      <a:pt x="323078" y="0"/>
                    </a:moveTo>
                    <a:cubicBezTo>
                      <a:pt x="541057" y="289956"/>
                      <a:pt x="917753" y="504182"/>
                      <a:pt x="1365363" y="577393"/>
                    </a:cubicBezTo>
                    <a:cubicBezTo>
                      <a:pt x="775693" y="671316"/>
                      <a:pt x="407935" y="523060"/>
                      <a:pt x="0" y="227487"/>
                    </a:cubicBez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40" name="TextBox 139"/>
            <p:cNvSpPr txBox="1"/>
            <p:nvPr/>
          </p:nvSpPr>
          <p:spPr>
            <a:xfrm>
              <a:off x="4230531" y="3138523"/>
              <a:ext cx="351964" cy="300081"/>
            </a:xfrm>
            <a:prstGeom prst="rect">
              <a:avLst/>
            </a:prstGeom>
            <a:noFill/>
            <a:effectLst>
              <a:innerShdw blurRad="63500" dist="50800" dir="13500000">
                <a:prstClr val="black">
                  <a:alpha val="50000"/>
                </a:prstClr>
              </a:innerShdw>
            </a:effectLst>
          </p:spPr>
          <p:txBody>
            <a:bodyPr wrap="none" rtlCol="0">
              <a:spAutoFit/>
            </a:bodyPr>
            <a:lstStyle/>
            <a:p>
              <a:r>
                <a:rPr lang="en-US" altLang="zh-CN" b="1" dirty="0">
                  <a:solidFill>
                    <a:prstClr val="white"/>
                  </a:solidFill>
                  <a:effectLst>
                    <a:innerShdw blurRad="63500" dist="50800" dir="13500000">
                      <a:prstClr val="black">
                        <a:alpha val="50000"/>
                      </a:prstClr>
                    </a:innerShdw>
                  </a:effectLst>
                  <a:latin typeface="微软雅黑" pitchFamily="34" charset="-122"/>
                  <a:ea typeface="微软雅黑" pitchFamily="34" charset="-122"/>
                </a:rPr>
                <a:t>W</a:t>
              </a:r>
              <a:endParaRPr lang="zh-CN" altLang="en-US" b="1" dirty="0">
                <a:solidFill>
                  <a:prstClr val="white"/>
                </a:solidFill>
                <a:effectLst>
                  <a:innerShdw blurRad="63500" dist="50800" dir="13500000">
                    <a:prstClr val="black">
                      <a:alpha val="50000"/>
                    </a:prstClr>
                  </a:innerShdw>
                </a:effectLst>
                <a:latin typeface="微软雅黑" pitchFamily="34" charset="-122"/>
                <a:ea typeface="微软雅黑" pitchFamily="34" charset="-122"/>
              </a:endParaRPr>
            </a:p>
          </p:txBody>
        </p:sp>
      </p:grpSp>
      <p:sp>
        <p:nvSpPr>
          <p:cNvPr id="146" name="Text Box 11"/>
          <p:cNvSpPr txBox="1">
            <a:spLocks noChangeArrowheads="1"/>
          </p:cNvSpPr>
          <p:nvPr/>
        </p:nvSpPr>
        <p:spPr bwMode="auto">
          <a:xfrm>
            <a:off x="751658" y="2060848"/>
            <a:ext cx="1977571"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zh-CN" altLang="en-US" sz="1900" b="1" dirty="0">
                <a:solidFill>
                  <a:schemeClr val="tx1">
                    <a:lumMod val="50000"/>
                    <a:lumOff val="50000"/>
                  </a:schemeClr>
                </a:solidFill>
                <a:latin typeface="微软雅黑" pitchFamily="34" charset="-122"/>
                <a:ea typeface="微软雅黑" pitchFamily="34" charset="-122"/>
              </a:rPr>
              <a:t>这里填写小标题</a:t>
            </a:r>
          </a:p>
        </p:txBody>
      </p:sp>
      <p:sp>
        <p:nvSpPr>
          <p:cNvPr id="147" name="矩形 146"/>
          <p:cNvSpPr/>
          <p:nvPr/>
        </p:nvSpPr>
        <p:spPr>
          <a:xfrm>
            <a:off x="753047" y="2538542"/>
            <a:ext cx="3646541" cy="661707"/>
          </a:xfrm>
          <a:prstGeom prst="rect">
            <a:avLst/>
          </a:prstGeom>
        </p:spPr>
        <p:txBody>
          <a:bodyPr wrap="square" lIns="121908" tIns="60954" rIns="121908" bIns="60954">
            <a:spAutoFit/>
          </a:bodyPr>
          <a:lstStyle/>
          <a:p>
            <a:pPr algn="just">
              <a:lnSpc>
                <a:spcPts val="2133"/>
              </a:lnSpc>
            </a:pPr>
            <a:r>
              <a:rPr lang="zh-CN" altLang="en-US" sz="1600" dirty="0">
                <a:solidFill>
                  <a:schemeClr val="tx1">
                    <a:lumMod val="50000"/>
                    <a:lumOff val="50000"/>
                  </a:schemeClr>
                </a:solidFill>
                <a:latin typeface="微软雅黑" pitchFamily="34" charset="-122"/>
                <a:ea typeface="微软雅黑" pitchFamily="34" charset="-122"/>
              </a:rPr>
              <a:t>本套图表使用了主题色设置，可以更换您喜欢的颜色，大家可以联系作者。</a:t>
            </a:r>
            <a:endParaRPr lang="en-US" altLang="zh-CN" sz="1600" dirty="0">
              <a:solidFill>
                <a:schemeClr val="tx1">
                  <a:lumMod val="50000"/>
                  <a:lumOff val="50000"/>
                </a:schemeClr>
              </a:solidFill>
              <a:latin typeface="微软雅黑" pitchFamily="34" charset="-122"/>
              <a:ea typeface="微软雅黑" pitchFamily="34" charset="-122"/>
            </a:endParaRPr>
          </a:p>
        </p:txBody>
      </p:sp>
      <p:cxnSp>
        <p:nvCxnSpPr>
          <p:cNvPr id="148" name="直接连接符 147"/>
          <p:cNvCxnSpPr/>
          <p:nvPr/>
        </p:nvCxnSpPr>
        <p:spPr>
          <a:xfrm>
            <a:off x="712873" y="2504091"/>
            <a:ext cx="3709368"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49" name="Text Box 11"/>
          <p:cNvSpPr txBox="1">
            <a:spLocks noChangeArrowheads="1"/>
          </p:cNvSpPr>
          <p:nvPr/>
        </p:nvSpPr>
        <p:spPr bwMode="auto">
          <a:xfrm>
            <a:off x="751658" y="4342311"/>
            <a:ext cx="1977571"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zh-CN" altLang="en-US" sz="1900" b="1" dirty="0">
                <a:solidFill>
                  <a:schemeClr val="tx1">
                    <a:lumMod val="50000"/>
                    <a:lumOff val="50000"/>
                  </a:schemeClr>
                </a:solidFill>
                <a:latin typeface="微软雅黑" pitchFamily="34" charset="-122"/>
                <a:ea typeface="微软雅黑" pitchFamily="34" charset="-122"/>
              </a:rPr>
              <a:t>这里填写小标题</a:t>
            </a:r>
          </a:p>
        </p:txBody>
      </p:sp>
      <p:sp>
        <p:nvSpPr>
          <p:cNvPr id="150" name="矩形 149"/>
          <p:cNvSpPr/>
          <p:nvPr/>
        </p:nvSpPr>
        <p:spPr>
          <a:xfrm>
            <a:off x="753047" y="4752680"/>
            <a:ext cx="3646541" cy="661707"/>
          </a:xfrm>
          <a:prstGeom prst="rect">
            <a:avLst/>
          </a:prstGeom>
        </p:spPr>
        <p:txBody>
          <a:bodyPr wrap="square" lIns="121908" tIns="60954" rIns="121908" bIns="60954">
            <a:spAutoFit/>
          </a:bodyPr>
          <a:lstStyle/>
          <a:p>
            <a:pPr algn="just">
              <a:lnSpc>
                <a:spcPts val="2133"/>
              </a:lnSpc>
            </a:pPr>
            <a:r>
              <a:rPr lang="zh-CN" altLang="en-US" sz="1600" dirty="0">
                <a:solidFill>
                  <a:schemeClr val="tx1">
                    <a:lumMod val="50000"/>
                    <a:lumOff val="50000"/>
                  </a:schemeClr>
                </a:solidFill>
                <a:latin typeface="微软雅黑" pitchFamily="34" charset="-122"/>
                <a:ea typeface="微软雅黑" pitchFamily="34" charset="-122"/>
              </a:rPr>
              <a:t>本套图表使用了主题色设置，可以更换您喜欢的颜色，大家可以联系作者。</a:t>
            </a:r>
            <a:endParaRPr lang="en-US" altLang="zh-CN" sz="1600" dirty="0">
              <a:solidFill>
                <a:schemeClr val="tx1">
                  <a:lumMod val="50000"/>
                  <a:lumOff val="50000"/>
                </a:schemeClr>
              </a:solidFill>
              <a:latin typeface="微软雅黑" pitchFamily="34" charset="-122"/>
              <a:ea typeface="微软雅黑" pitchFamily="34" charset="-122"/>
            </a:endParaRPr>
          </a:p>
        </p:txBody>
      </p:sp>
      <p:cxnSp>
        <p:nvCxnSpPr>
          <p:cNvPr id="151" name="直接连接符 150"/>
          <p:cNvCxnSpPr/>
          <p:nvPr/>
        </p:nvCxnSpPr>
        <p:spPr>
          <a:xfrm>
            <a:off x="712875" y="4733500"/>
            <a:ext cx="3686713"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a:off x="7636839" y="2504091"/>
            <a:ext cx="3737672"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53" name="矩形 152"/>
          <p:cNvSpPr/>
          <p:nvPr/>
        </p:nvSpPr>
        <p:spPr>
          <a:xfrm>
            <a:off x="7674997" y="2538542"/>
            <a:ext cx="3646541" cy="661707"/>
          </a:xfrm>
          <a:prstGeom prst="rect">
            <a:avLst/>
          </a:prstGeom>
        </p:spPr>
        <p:txBody>
          <a:bodyPr wrap="square" lIns="121908" tIns="60954" rIns="121908" bIns="60954">
            <a:spAutoFit/>
          </a:bodyPr>
          <a:lstStyle/>
          <a:p>
            <a:pPr algn="just">
              <a:lnSpc>
                <a:spcPts val="2133"/>
              </a:lnSpc>
            </a:pPr>
            <a:r>
              <a:rPr lang="zh-CN" altLang="en-US" sz="1600" dirty="0">
                <a:solidFill>
                  <a:schemeClr val="tx1">
                    <a:lumMod val="50000"/>
                    <a:lumOff val="50000"/>
                  </a:schemeClr>
                </a:solidFill>
                <a:latin typeface="微软雅黑" pitchFamily="34" charset="-122"/>
                <a:ea typeface="微软雅黑" pitchFamily="34" charset="-122"/>
              </a:rPr>
              <a:t>本套图表使用了主题色设置，可以更换您喜欢的颜色，大家可以联系作者。</a:t>
            </a:r>
            <a:endParaRPr lang="en-US" altLang="zh-CN" sz="1600" dirty="0">
              <a:solidFill>
                <a:schemeClr val="tx1">
                  <a:lumMod val="50000"/>
                  <a:lumOff val="50000"/>
                </a:schemeClr>
              </a:solidFill>
              <a:latin typeface="微软雅黑" pitchFamily="34" charset="-122"/>
              <a:ea typeface="微软雅黑" pitchFamily="34" charset="-122"/>
            </a:endParaRPr>
          </a:p>
        </p:txBody>
      </p:sp>
      <p:sp>
        <p:nvSpPr>
          <p:cNvPr id="154" name="Text Box 11"/>
          <p:cNvSpPr txBox="1">
            <a:spLocks noChangeArrowheads="1"/>
          </p:cNvSpPr>
          <p:nvPr/>
        </p:nvSpPr>
        <p:spPr bwMode="auto">
          <a:xfrm>
            <a:off x="9398331" y="2060848"/>
            <a:ext cx="1977571"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zh-CN" altLang="en-US" sz="1900" b="1" dirty="0">
                <a:solidFill>
                  <a:schemeClr val="tx1">
                    <a:lumMod val="50000"/>
                    <a:lumOff val="50000"/>
                  </a:schemeClr>
                </a:solidFill>
                <a:latin typeface="微软雅黑" pitchFamily="34" charset="-122"/>
                <a:ea typeface="微软雅黑" pitchFamily="34" charset="-122"/>
              </a:rPr>
              <a:t>这里填写小标题</a:t>
            </a:r>
          </a:p>
        </p:txBody>
      </p:sp>
      <p:cxnSp>
        <p:nvCxnSpPr>
          <p:cNvPr id="155" name="直接连接符 154"/>
          <p:cNvCxnSpPr/>
          <p:nvPr/>
        </p:nvCxnSpPr>
        <p:spPr>
          <a:xfrm>
            <a:off x="7666986" y="4752679"/>
            <a:ext cx="3707525"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56" name="矩形 155"/>
          <p:cNvSpPr/>
          <p:nvPr/>
        </p:nvSpPr>
        <p:spPr>
          <a:xfrm>
            <a:off x="7674997" y="4752680"/>
            <a:ext cx="3646541" cy="661707"/>
          </a:xfrm>
          <a:prstGeom prst="rect">
            <a:avLst/>
          </a:prstGeom>
        </p:spPr>
        <p:txBody>
          <a:bodyPr wrap="square" lIns="121908" tIns="60954" rIns="121908" bIns="60954">
            <a:spAutoFit/>
          </a:bodyPr>
          <a:lstStyle/>
          <a:p>
            <a:pPr algn="just">
              <a:lnSpc>
                <a:spcPts val="2133"/>
              </a:lnSpc>
            </a:pPr>
            <a:r>
              <a:rPr lang="zh-CN" altLang="en-US" sz="1600" dirty="0">
                <a:solidFill>
                  <a:schemeClr val="tx1">
                    <a:lumMod val="50000"/>
                    <a:lumOff val="50000"/>
                  </a:schemeClr>
                </a:solidFill>
                <a:latin typeface="微软雅黑" pitchFamily="34" charset="-122"/>
                <a:ea typeface="微软雅黑" pitchFamily="34" charset="-122"/>
              </a:rPr>
              <a:t>本套图表使用了主题色设置，可以更换您喜欢的颜色，大家可以联系作者。</a:t>
            </a:r>
            <a:endParaRPr lang="en-US" altLang="zh-CN" sz="1600" dirty="0">
              <a:solidFill>
                <a:schemeClr val="tx1">
                  <a:lumMod val="50000"/>
                  <a:lumOff val="50000"/>
                </a:schemeClr>
              </a:solidFill>
              <a:latin typeface="微软雅黑" pitchFamily="34" charset="-122"/>
              <a:ea typeface="微软雅黑" pitchFamily="34" charset="-122"/>
            </a:endParaRPr>
          </a:p>
        </p:txBody>
      </p:sp>
      <p:sp>
        <p:nvSpPr>
          <p:cNvPr id="157" name="Text Box 11"/>
          <p:cNvSpPr txBox="1">
            <a:spLocks noChangeArrowheads="1"/>
          </p:cNvSpPr>
          <p:nvPr/>
        </p:nvSpPr>
        <p:spPr bwMode="auto">
          <a:xfrm>
            <a:off x="9398331" y="4342311"/>
            <a:ext cx="1977571"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zh-CN" altLang="en-US" sz="1900" b="1" dirty="0">
                <a:solidFill>
                  <a:schemeClr val="tx1">
                    <a:lumMod val="50000"/>
                    <a:lumOff val="50000"/>
                  </a:schemeClr>
                </a:solidFill>
                <a:latin typeface="微软雅黑" pitchFamily="34" charset="-122"/>
                <a:ea typeface="微软雅黑" pitchFamily="34" charset="-122"/>
              </a:rPr>
              <a:t>这里填写小标题</a:t>
            </a: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extLst>
      <p:ext uri="{BB962C8B-B14F-4D97-AF65-F5344CB8AC3E}">
        <p14:creationId xmlns:p14="http://schemas.microsoft.com/office/powerpoint/2010/main" val="407283135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3" fill="hold" nodeType="afterEffect" p14:presetBounceEnd="62500">
                                      <p:stCondLst>
                                        <p:cond delay="0"/>
                                      </p:stCondLst>
                                      <p:childTnLst>
                                        <p:set>
                                          <p:cBhvr>
                                            <p:cTn id="6" dur="1" fill="hold">
                                              <p:stCondLst>
                                                <p:cond delay="0"/>
                                              </p:stCondLst>
                                            </p:cTn>
                                            <p:tgtEl>
                                              <p:spTgt spid="115"/>
                                            </p:tgtEl>
                                            <p:attrNameLst>
                                              <p:attrName>style.visibility</p:attrName>
                                            </p:attrNameLst>
                                          </p:cBhvr>
                                          <p:to>
                                            <p:strVal val="visible"/>
                                          </p:to>
                                        </p:set>
                                        <p:anim calcmode="lin" valueType="num" p14:bounceEnd="62500">
                                          <p:cBhvr additive="base">
                                            <p:cTn id="7" dur="400" fill="hold"/>
                                            <p:tgtEl>
                                              <p:spTgt spid="115"/>
                                            </p:tgtEl>
                                            <p:attrNameLst>
                                              <p:attrName>ppt_x</p:attrName>
                                            </p:attrNameLst>
                                          </p:cBhvr>
                                          <p:tavLst>
                                            <p:tav tm="0">
                                              <p:val>
                                                <p:strVal val="1+#ppt_w/2"/>
                                              </p:val>
                                            </p:tav>
                                            <p:tav tm="100000">
                                              <p:val>
                                                <p:strVal val="#ppt_x"/>
                                              </p:val>
                                            </p:tav>
                                          </p:tavLst>
                                        </p:anim>
                                        <p:anim calcmode="lin" valueType="num" p14:bounceEnd="62500">
                                          <p:cBhvr additive="base">
                                            <p:cTn id="8" dur="400" fill="hold"/>
                                            <p:tgtEl>
                                              <p:spTgt spid="115"/>
                                            </p:tgtEl>
                                            <p:attrNameLst>
                                              <p:attrName>ppt_y</p:attrName>
                                            </p:attrNameLst>
                                          </p:cBhvr>
                                          <p:tavLst>
                                            <p:tav tm="0">
                                              <p:val>
                                                <p:strVal val="0-#ppt_h/2"/>
                                              </p:val>
                                            </p:tav>
                                            <p:tav tm="100000">
                                              <p:val>
                                                <p:strVal val="#ppt_y"/>
                                              </p:val>
                                            </p:tav>
                                          </p:tavLst>
                                        </p:anim>
                                      </p:childTnLst>
                                    </p:cTn>
                                  </p:par>
                                </p:childTnLst>
                              </p:cTn>
                            </p:par>
                            <p:par>
                              <p:cTn id="9" fill="hold">
                                <p:stCondLst>
                                  <p:cond delay="400"/>
                                </p:stCondLst>
                                <p:childTnLst>
                                  <p:par>
                                    <p:cTn id="10" presetID="2" presetClass="entr" presetSubtype="12" fill="hold" nodeType="afterEffect" p14:presetBounceEnd="62500">
                                      <p:stCondLst>
                                        <p:cond delay="0"/>
                                      </p:stCondLst>
                                      <p:childTnLst>
                                        <p:set>
                                          <p:cBhvr>
                                            <p:cTn id="11" dur="1" fill="hold">
                                              <p:stCondLst>
                                                <p:cond delay="0"/>
                                              </p:stCondLst>
                                            </p:cTn>
                                            <p:tgtEl>
                                              <p:spTgt spid="123"/>
                                            </p:tgtEl>
                                            <p:attrNameLst>
                                              <p:attrName>style.visibility</p:attrName>
                                            </p:attrNameLst>
                                          </p:cBhvr>
                                          <p:to>
                                            <p:strVal val="visible"/>
                                          </p:to>
                                        </p:set>
                                        <p:anim calcmode="lin" valueType="num" p14:bounceEnd="62500">
                                          <p:cBhvr additive="base">
                                            <p:cTn id="12" dur="400" fill="hold"/>
                                            <p:tgtEl>
                                              <p:spTgt spid="123"/>
                                            </p:tgtEl>
                                            <p:attrNameLst>
                                              <p:attrName>ppt_x</p:attrName>
                                            </p:attrNameLst>
                                          </p:cBhvr>
                                          <p:tavLst>
                                            <p:tav tm="0">
                                              <p:val>
                                                <p:strVal val="0-#ppt_w/2"/>
                                              </p:val>
                                            </p:tav>
                                            <p:tav tm="100000">
                                              <p:val>
                                                <p:strVal val="#ppt_x"/>
                                              </p:val>
                                            </p:tav>
                                          </p:tavLst>
                                        </p:anim>
                                        <p:anim calcmode="lin" valueType="num" p14:bounceEnd="62500">
                                          <p:cBhvr additive="base">
                                            <p:cTn id="13" dur="400" fill="hold"/>
                                            <p:tgtEl>
                                              <p:spTgt spid="123"/>
                                            </p:tgtEl>
                                            <p:attrNameLst>
                                              <p:attrName>ppt_y</p:attrName>
                                            </p:attrNameLst>
                                          </p:cBhvr>
                                          <p:tavLst>
                                            <p:tav tm="0">
                                              <p:val>
                                                <p:strVal val="1+#ppt_h/2"/>
                                              </p:val>
                                            </p:tav>
                                            <p:tav tm="100000">
                                              <p:val>
                                                <p:strVal val="#ppt_y"/>
                                              </p:val>
                                            </p:tav>
                                          </p:tavLst>
                                        </p:anim>
                                      </p:childTnLst>
                                    </p:cTn>
                                  </p:par>
                                </p:childTnLst>
                              </p:cTn>
                            </p:par>
                            <p:par>
                              <p:cTn id="14" fill="hold">
                                <p:stCondLst>
                                  <p:cond delay="800"/>
                                </p:stCondLst>
                                <p:childTnLst>
                                  <p:par>
                                    <p:cTn id="15" presetID="2" presetClass="entr" presetSubtype="9" fill="hold" nodeType="afterEffect" p14:presetBounceEnd="62500">
                                      <p:stCondLst>
                                        <p:cond delay="0"/>
                                      </p:stCondLst>
                                      <p:childTnLst>
                                        <p:set>
                                          <p:cBhvr>
                                            <p:cTn id="16" dur="1" fill="hold">
                                              <p:stCondLst>
                                                <p:cond delay="0"/>
                                              </p:stCondLst>
                                            </p:cTn>
                                            <p:tgtEl>
                                              <p:spTgt spid="138"/>
                                            </p:tgtEl>
                                            <p:attrNameLst>
                                              <p:attrName>style.visibility</p:attrName>
                                            </p:attrNameLst>
                                          </p:cBhvr>
                                          <p:to>
                                            <p:strVal val="visible"/>
                                          </p:to>
                                        </p:set>
                                        <p:anim calcmode="lin" valueType="num" p14:bounceEnd="62500">
                                          <p:cBhvr additive="base">
                                            <p:cTn id="17" dur="400" fill="hold"/>
                                            <p:tgtEl>
                                              <p:spTgt spid="138"/>
                                            </p:tgtEl>
                                            <p:attrNameLst>
                                              <p:attrName>ppt_x</p:attrName>
                                            </p:attrNameLst>
                                          </p:cBhvr>
                                          <p:tavLst>
                                            <p:tav tm="0">
                                              <p:val>
                                                <p:strVal val="0-#ppt_w/2"/>
                                              </p:val>
                                            </p:tav>
                                            <p:tav tm="100000">
                                              <p:val>
                                                <p:strVal val="#ppt_x"/>
                                              </p:val>
                                            </p:tav>
                                          </p:tavLst>
                                        </p:anim>
                                        <p:anim calcmode="lin" valueType="num" p14:bounceEnd="62500">
                                          <p:cBhvr additive="base">
                                            <p:cTn id="18" dur="400" fill="hold"/>
                                            <p:tgtEl>
                                              <p:spTgt spid="138"/>
                                            </p:tgtEl>
                                            <p:attrNameLst>
                                              <p:attrName>ppt_y</p:attrName>
                                            </p:attrNameLst>
                                          </p:cBhvr>
                                          <p:tavLst>
                                            <p:tav tm="0">
                                              <p:val>
                                                <p:strVal val="0-#ppt_h/2"/>
                                              </p:val>
                                            </p:tav>
                                            <p:tav tm="100000">
                                              <p:val>
                                                <p:strVal val="#ppt_y"/>
                                              </p:val>
                                            </p:tav>
                                          </p:tavLst>
                                        </p:anim>
                                      </p:childTnLst>
                                    </p:cTn>
                                  </p:par>
                                </p:childTnLst>
                              </p:cTn>
                            </p:par>
                            <p:par>
                              <p:cTn id="19" fill="hold">
                                <p:stCondLst>
                                  <p:cond delay="1200"/>
                                </p:stCondLst>
                                <p:childTnLst>
                                  <p:par>
                                    <p:cTn id="20" presetID="2" presetClass="entr" presetSubtype="9" fill="hold" nodeType="afterEffect" p14:presetBounceEnd="62500">
                                      <p:stCondLst>
                                        <p:cond delay="0"/>
                                      </p:stCondLst>
                                      <p:childTnLst>
                                        <p:set>
                                          <p:cBhvr>
                                            <p:cTn id="21" dur="1" fill="hold">
                                              <p:stCondLst>
                                                <p:cond delay="0"/>
                                              </p:stCondLst>
                                            </p:cTn>
                                            <p:tgtEl>
                                              <p:spTgt spid="132"/>
                                            </p:tgtEl>
                                            <p:attrNameLst>
                                              <p:attrName>style.visibility</p:attrName>
                                            </p:attrNameLst>
                                          </p:cBhvr>
                                          <p:to>
                                            <p:strVal val="visible"/>
                                          </p:to>
                                        </p:set>
                                        <p:anim calcmode="lin" valueType="num" p14:bounceEnd="62500">
                                          <p:cBhvr additive="base">
                                            <p:cTn id="22" dur="400" fill="hold"/>
                                            <p:tgtEl>
                                              <p:spTgt spid="132"/>
                                            </p:tgtEl>
                                            <p:attrNameLst>
                                              <p:attrName>ppt_x</p:attrName>
                                            </p:attrNameLst>
                                          </p:cBhvr>
                                          <p:tavLst>
                                            <p:tav tm="0">
                                              <p:val>
                                                <p:strVal val="0-#ppt_w/2"/>
                                              </p:val>
                                            </p:tav>
                                            <p:tav tm="100000">
                                              <p:val>
                                                <p:strVal val="#ppt_x"/>
                                              </p:val>
                                            </p:tav>
                                          </p:tavLst>
                                        </p:anim>
                                        <p:anim calcmode="lin" valueType="num" p14:bounceEnd="62500">
                                          <p:cBhvr additive="base">
                                            <p:cTn id="23" dur="400" fill="hold"/>
                                            <p:tgtEl>
                                              <p:spTgt spid="132"/>
                                            </p:tgtEl>
                                            <p:attrNameLst>
                                              <p:attrName>ppt_y</p:attrName>
                                            </p:attrNameLst>
                                          </p:cBhvr>
                                          <p:tavLst>
                                            <p:tav tm="0">
                                              <p:val>
                                                <p:strVal val="0-#ppt_h/2"/>
                                              </p:val>
                                            </p:tav>
                                            <p:tav tm="100000">
                                              <p:val>
                                                <p:strVal val="#ppt_y"/>
                                              </p:val>
                                            </p:tav>
                                          </p:tavLst>
                                        </p:anim>
                                      </p:childTnLst>
                                    </p:cTn>
                                  </p:par>
                                </p:childTnLst>
                              </p:cTn>
                            </p:par>
                            <p:par>
                              <p:cTn id="24" fill="hold">
                                <p:stCondLst>
                                  <p:cond delay="1600"/>
                                </p:stCondLst>
                                <p:childTnLst>
                                  <p:par>
                                    <p:cTn id="25" presetID="22" presetClass="entr" presetSubtype="2" fill="hold" nodeType="afterEffect">
                                      <p:stCondLst>
                                        <p:cond delay="0"/>
                                      </p:stCondLst>
                                      <p:childTnLst>
                                        <p:set>
                                          <p:cBhvr>
                                            <p:cTn id="26" dur="1" fill="hold">
                                              <p:stCondLst>
                                                <p:cond delay="0"/>
                                              </p:stCondLst>
                                            </p:cTn>
                                            <p:tgtEl>
                                              <p:spTgt spid="148"/>
                                            </p:tgtEl>
                                            <p:attrNameLst>
                                              <p:attrName>style.visibility</p:attrName>
                                            </p:attrNameLst>
                                          </p:cBhvr>
                                          <p:to>
                                            <p:strVal val="visible"/>
                                          </p:to>
                                        </p:set>
                                        <p:animEffect transition="in" filter="wipe(right)">
                                          <p:cBhvr>
                                            <p:cTn id="27" dur="500"/>
                                            <p:tgtEl>
                                              <p:spTgt spid="148"/>
                                            </p:tgtEl>
                                          </p:cBhvr>
                                        </p:animEffect>
                                      </p:childTnLst>
                                    </p:cTn>
                                  </p:par>
                                </p:childTnLst>
                              </p:cTn>
                            </p:par>
                            <p:par>
                              <p:cTn id="28" fill="hold">
                                <p:stCondLst>
                                  <p:cond delay="2100"/>
                                </p:stCondLst>
                                <p:childTnLst>
                                  <p:par>
                                    <p:cTn id="29" presetID="42" presetClass="entr" presetSubtype="0" fill="hold" grpId="0" nodeType="afterEffect">
                                      <p:stCondLst>
                                        <p:cond delay="0"/>
                                      </p:stCondLst>
                                      <p:childTnLst>
                                        <p:set>
                                          <p:cBhvr>
                                            <p:cTn id="30" dur="1" fill="hold">
                                              <p:stCondLst>
                                                <p:cond delay="0"/>
                                              </p:stCondLst>
                                            </p:cTn>
                                            <p:tgtEl>
                                              <p:spTgt spid="146"/>
                                            </p:tgtEl>
                                            <p:attrNameLst>
                                              <p:attrName>style.visibility</p:attrName>
                                            </p:attrNameLst>
                                          </p:cBhvr>
                                          <p:to>
                                            <p:strVal val="visible"/>
                                          </p:to>
                                        </p:set>
                                        <p:animEffect transition="in" filter="fade">
                                          <p:cBhvr>
                                            <p:cTn id="31" dur="400"/>
                                            <p:tgtEl>
                                              <p:spTgt spid="146"/>
                                            </p:tgtEl>
                                          </p:cBhvr>
                                        </p:animEffect>
                                        <p:anim calcmode="lin" valueType="num">
                                          <p:cBhvr>
                                            <p:cTn id="32" dur="400" fill="hold"/>
                                            <p:tgtEl>
                                              <p:spTgt spid="146"/>
                                            </p:tgtEl>
                                            <p:attrNameLst>
                                              <p:attrName>ppt_x</p:attrName>
                                            </p:attrNameLst>
                                          </p:cBhvr>
                                          <p:tavLst>
                                            <p:tav tm="0">
                                              <p:val>
                                                <p:strVal val="#ppt_x"/>
                                              </p:val>
                                            </p:tav>
                                            <p:tav tm="100000">
                                              <p:val>
                                                <p:strVal val="#ppt_x"/>
                                              </p:val>
                                            </p:tav>
                                          </p:tavLst>
                                        </p:anim>
                                        <p:anim calcmode="lin" valueType="num">
                                          <p:cBhvr>
                                            <p:cTn id="33" dur="400" fill="hold"/>
                                            <p:tgtEl>
                                              <p:spTgt spid="146"/>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147"/>
                                            </p:tgtEl>
                                            <p:attrNameLst>
                                              <p:attrName>style.visibility</p:attrName>
                                            </p:attrNameLst>
                                          </p:cBhvr>
                                          <p:to>
                                            <p:strVal val="visible"/>
                                          </p:to>
                                        </p:set>
                                        <p:animEffect transition="in" filter="fade">
                                          <p:cBhvr>
                                            <p:cTn id="36" dur="400"/>
                                            <p:tgtEl>
                                              <p:spTgt spid="147"/>
                                            </p:tgtEl>
                                          </p:cBhvr>
                                        </p:animEffect>
                                        <p:anim calcmode="lin" valueType="num">
                                          <p:cBhvr>
                                            <p:cTn id="37" dur="400" fill="hold"/>
                                            <p:tgtEl>
                                              <p:spTgt spid="147"/>
                                            </p:tgtEl>
                                            <p:attrNameLst>
                                              <p:attrName>ppt_x</p:attrName>
                                            </p:attrNameLst>
                                          </p:cBhvr>
                                          <p:tavLst>
                                            <p:tav tm="0">
                                              <p:val>
                                                <p:strVal val="#ppt_x"/>
                                              </p:val>
                                            </p:tav>
                                            <p:tav tm="100000">
                                              <p:val>
                                                <p:strVal val="#ppt_x"/>
                                              </p:val>
                                            </p:tav>
                                          </p:tavLst>
                                        </p:anim>
                                        <p:anim calcmode="lin" valueType="num">
                                          <p:cBhvr>
                                            <p:cTn id="38" dur="400" fill="hold"/>
                                            <p:tgtEl>
                                              <p:spTgt spid="147"/>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22" presetClass="entr" presetSubtype="2" fill="hold" nodeType="afterEffect">
                                      <p:stCondLst>
                                        <p:cond delay="0"/>
                                      </p:stCondLst>
                                      <p:childTnLst>
                                        <p:set>
                                          <p:cBhvr>
                                            <p:cTn id="41" dur="1" fill="hold">
                                              <p:stCondLst>
                                                <p:cond delay="0"/>
                                              </p:stCondLst>
                                            </p:cTn>
                                            <p:tgtEl>
                                              <p:spTgt spid="151"/>
                                            </p:tgtEl>
                                            <p:attrNameLst>
                                              <p:attrName>style.visibility</p:attrName>
                                            </p:attrNameLst>
                                          </p:cBhvr>
                                          <p:to>
                                            <p:strVal val="visible"/>
                                          </p:to>
                                        </p:set>
                                        <p:animEffect transition="in" filter="wipe(right)">
                                          <p:cBhvr>
                                            <p:cTn id="42" dur="500"/>
                                            <p:tgtEl>
                                              <p:spTgt spid="151"/>
                                            </p:tgtEl>
                                          </p:cBhvr>
                                        </p:animEffect>
                                      </p:childTnLst>
                                    </p:cTn>
                                  </p:par>
                                </p:childTnLst>
                              </p:cTn>
                            </p:par>
                            <p:par>
                              <p:cTn id="43" fill="hold">
                                <p:stCondLst>
                                  <p:cond delay="3000"/>
                                </p:stCondLst>
                                <p:childTnLst>
                                  <p:par>
                                    <p:cTn id="44" presetID="42" presetClass="entr" presetSubtype="0" fill="hold" grpId="0" nodeType="afterEffect">
                                      <p:stCondLst>
                                        <p:cond delay="0"/>
                                      </p:stCondLst>
                                      <p:childTnLst>
                                        <p:set>
                                          <p:cBhvr>
                                            <p:cTn id="45" dur="1" fill="hold">
                                              <p:stCondLst>
                                                <p:cond delay="0"/>
                                              </p:stCondLst>
                                            </p:cTn>
                                            <p:tgtEl>
                                              <p:spTgt spid="149"/>
                                            </p:tgtEl>
                                            <p:attrNameLst>
                                              <p:attrName>style.visibility</p:attrName>
                                            </p:attrNameLst>
                                          </p:cBhvr>
                                          <p:to>
                                            <p:strVal val="visible"/>
                                          </p:to>
                                        </p:set>
                                        <p:animEffect transition="in" filter="fade">
                                          <p:cBhvr>
                                            <p:cTn id="46" dur="400"/>
                                            <p:tgtEl>
                                              <p:spTgt spid="149"/>
                                            </p:tgtEl>
                                          </p:cBhvr>
                                        </p:animEffect>
                                        <p:anim calcmode="lin" valueType="num">
                                          <p:cBhvr>
                                            <p:cTn id="47" dur="400" fill="hold"/>
                                            <p:tgtEl>
                                              <p:spTgt spid="149"/>
                                            </p:tgtEl>
                                            <p:attrNameLst>
                                              <p:attrName>ppt_x</p:attrName>
                                            </p:attrNameLst>
                                          </p:cBhvr>
                                          <p:tavLst>
                                            <p:tav tm="0">
                                              <p:val>
                                                <p:strVal val="#ppt_x"/>
                                              </p:val>
                                            </p:tav>
                                            <p:tav tm="100000">
                                              <p:val>
                                                <p:strVal val="#ppt_x"/>
                                              </p:val>
                                            </p:tav>
                                          </p:tavLst>
                                        </p:anim>
                                        <p:anim calcmode="lin" valueType="num">
                                          <p:cBhvr>
                                            <p:cTn id="48" dur="400" fill="hold"/>
                                            <p:tgtEl>
                                              <p:spTgt spid="149"/>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150"/>
                                            </p:tgtEl>
                                            <p:attrNameLst>
                                              <p:attrName>style.visibility</p:attrName>
                                            </p:attrNameLst>
                                          </p:cBhvr>
                                          <p:to>
                                            <p:strVal val="visible"/>
                                          </p:to>
                                        </p:set>
                                        <p:animEffect transition="in" filter="fade">
                                          <p:cBhvr>
                                            <p:cTn id="51" dur="400"/>
                                            <p:tgtEl>
                                              <p:spTgt spid="150"/>
                                            </p:tgtEl>
                                          </p:cBhvr>
                                        </p:animEffect>
                                        <p:anim calcmode="lin" valueType="num">
                                          <p:cBhvr>
                                            <p:cTn id="52" dur="400" fill="hold"/>
                                            <p:tgtEl>
                                              <p:spTgt spid="150"/>
                                            </p:tgtEl>
                                            <p:attrNameLst>
                                              <p:attrName>ppt_x</p:attrName>
                                            </p:attrNameLst>
                                          </p:cBhvr>
                                          <p:tavLst>
                                            <p:tav tm="0">
                                              <p:val>
                                                <p:strVal val="#ppt_x"/>
                                              </p:val>
                                            </p:tav>
                                            <p:tav tm="100000">
                                              <p:val>
                                                <p:strVal val="#ppt_x"/>
                                              </p:val>
                                            </p:tav>
                                          </p:tavLst>
                                        </p:anim>
                                        <p:anim calcmode="lin" valueType="num">
                                          <p:cBhvr>
                                            <p:cTn id="53" dur="400" fill="hold"/>
                                            <p:tgtEl>
                                              <p:spTgt spid="150"/>
                                            </p:tgtEl>
                                            <p:attrNameLst>
                                              <p:attrName>ppt_y</p:attrName>
                                            </p:attrNameLst>
                                          </p:cBhvr>
                                          <p:tavLst>
                                            <p:tav tm="0">
                                              <p:val>
                                                <p:strVal val="#ppt_y-.1"/>
                                              </p:val>
                                            </p:tav>
                                            <p:tav tm="100000">
                                              <p:val>
                                                <p:strVal val="#ppt_y"/>
                                              </p:val>
                                            </p:tav>
                                          </p:tavLst>
                                        </p:anim>
                                      </p:childTnLst>
                                    </p:cTn>
                                  </p:par>
                                </p:childTnLst>
                              </p:cTn>
                            </p:par>
                            <p:par>
                              <p:cTn id="54" fill="hold">
                                <p:stCondLst>
                                  <p:cond delay="3400"/>
                                </p:stCondLst>
                                <p:childTnLst>
                                  <p:par>
                                    <p:cTn id="55" presetID="22" presetClass="entr" presetSubtype="8" fill="hold" nodeType="afterEffect">
                                      <p:stCondLst>
                                        <p:cond delay="0"/>
                                      </p:stCondLst>
                                      <p:childTnLst>
                                        <p:set>
                                          <p:cBhvr>
                                            <p:cTn id="56" dur="1" fill="hold">
                                              <p:stCondLst>
                                                <p:cond delay="0"/>
                                              </p:stCondLst>
                                            </p:cTn>
                                            <p:tgtEl>
                                              <p:spTgt spid="152"/>
                                            </p:tgtEl>
                                            <p:attrNameLst>
                                              <p:attrName>style.visibility</p:attrName>
                                            </p:attrNameLst>
                                          </p:cBhvr>
                                          <p:to>
                                            <p:strVal val="visible"/>
                                          </p:to>
                                        </p:set>
                                        <p:animEffect transition="in" filter="wipe(left)">
                                          <p:cBhvr>
                                            <p:cTn id="57" dur="500"/>
                                            <p:tgtEl>
                                              <p:spTgt spid="152"/>
                                            </p:tgtEl>
                                          </p:cBhvr>
                                        </p:animEffect>
                                      </p:childTnLst>
                                    </p:cTn>
                                  </p:par>
                                </p:childTnLst>
                              </p:cTn>
                            </p:par>
                            <p:par>
                              <p:cTn id="58" fill="hold">
                                <p:stCondLst>
                                  <p:cond delay="3900"/>
                                </p:stCondLst>
                                <p:childTnLst>
                                  <p:par>
                                    <p:cTn id="59" presetID="42" presetClass="entr" presetSubtype="0" fill="hold" grpId="0" nodeType="afterEffect">
                                      <p:stCondLst>
                                        <p:cond delay="0"/>
                                      </p:stCondLst>
                                      <p:childTnLst>
                                        <p:set>
                                          <p:cBhvr>
                                            <p:cTn id="60" dur="1" fill="hold">
                                              <p:stCondLst>
                                                <p:cond delay="0"/>
                                              </p:stCondLst>
                                            </p:cTn>
                                            <p:tgtEl>
                                              <p:spTgt spid="154"/>
                                            </p:tgtEl>
                                            <p:attrNameLst>
                                              <p:attrName>style.visibility</p:attrName>
                                            </p:attrNameLst>
                                          </p:cBhvr>
                                          <p:to>
                                            <p:strVal val="visible"/>
                                          </p:to>
                                        </p:set>
                                        <p:animEffect transition="in" filter="fade">
                                          <p:cBhvr>
                                            <p:cTn id="61" dur="400"/>
                                            <p:tgtEl>
                                              <p:spTgt spid="154"/>
                                            </p:tgtEl>
                                          </p:cBhvr>
                                        </p:animEffect>
                                        <p:anim calcmode="lin" valueType="num">
                                          <p:cBhvr>
                                            <p:cTn id="62" dur="400" fill="hold"/>
                                            <p:tgtEl>
                                              <p:spTgt spid="154"/>
                                            </p:tgtEl>
                                            <p:attrNameLst>
                                              <p:attrName>ppt_x</p:attrName>
                                            </p:attrNameLst>
                                          </p:cBhvr>
                                          <p:tavLst>
                                            <p:tav tm="0">
                                              <p:val>
                                                <p:strVal val="#ppt_x"/>
                                              </p:val>
                                            </p:tav>
                                            <p:tav tm="100000">
                                              <p:val>
                                                <p:strVal val="#ppt_x"/>
                                              </p:val>
                                            </p:tav>
                                          </p:tavLst>
                                        </p:anim>
                                        <p:anim calcmode="lin" valueType="num">
                                          <p:cBhvr>
                                            <p:cTn id="63" dur="400" fill="hold"/>
                                            <p:tgtEl>
                                              <p:spTgt spid="154"/>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153"/>
                                            </p:tgtEl>
                                            <p:attrNameLst>
                                              <p:attrName>style.visibility</p:attrName>
                                            </p:attrNameLst>
                                          </p:cBhvr>
                                          <p:to>
                                            <p:strVal val="visible"/>
                                          </p:to>
                                        </p:set>
                                        <p:animEffect transition="in" filter="fade">
                                          <p:cBhvr>
                                            <p:cTn id="66" dur="400"/>
                                            <p:tgtEl>
                                              <p:spTgt spid="153"/>
                                            </p:tgtEl>
                                          </p:cBhvr>
                                        </p:animEffect>
                                        <p:anim calcmode="lin" valueType="num">
                                          <p:cBhvr>
                                            <p:cTn id="67" dur="400" fill="hold"/>
                                            <p:tgtEl>
                                              <p:spTgt spid="153"/>
                                            </p:tgtEl>
                                            <p:attrNameLst>
                                              <p:attrName>ppt_x</p:attrName>
                                            </p:attrNameLst>
                                          </p:cBhvr>
                                          <p:tavLst>
                                            <p:tav tm="0">
                                              <p:val>
                                                <p:strVal val="#ppt_x"/>
                                              </p:val>
                                            </p:tav>
                                            <p:tav tm="100000">
                                              <p:val>
                                                <p:strVal val="#ppt_x"/>
                                              </p:val>
                                            </p:tav>
                                          </p:tavLst>
                                        </p:anim>
                                        <p:anim calcmode="lin" valueType="num">
                                          <p:cBhvr>
                                            <p:cTn id="68" dur="400" fill="hold"/>
                                            <p:tgtEl>
                                              <p:spTgt spid="153"/>
                                            </p:tgtEl>
                                            <p:attrNameLst>
                                              <p:attrName>ppt_y</p:attrName>
                                            </p:attrNameLst>
                                          </p:cBhvr>
                                          <p:tavLst>
                                            <p:tav tm="0">
                                              <p:val>
                                                <p:strVal val="#ppt_y-.1"/>
                                              </p:val>
                                            </p:tav>
                                            <p:tav tm="100000">
                                              <p:val>
                                                <p:strVal val="#ppt_y"/>
                                              </p:val>
                                            </p:tav>
                                          </p:tavLst>
                                        </p:anim>
                                      </p:childTnLst>
                                    </p:cTn>
                                  </p:par>
                                </p:childTnLst>
                              </p:cTn>
                            </p:par>
                            <p:par>
                              <p:cTn id="69" fill="hold">
                                <p:stCondLst>
                                  <p:cond delay="4300"/>
                                </p:stCondLst>
                                <p:childTnLst>
                                  <p:par>
                                    <p:cTn id="70" presetID="22" presetClass="entr" presetSubtype="8" fill="hold" nodeType="afterEffect">
                                      <p:stCondLst>
                                        <p:cond delay="0"/>
                                      </p:stCondLst>
                                      <p:childTnLst>
                                        <p:set>
                                          <p:cBhvr>
                                            <p:cTn id="71" dur="1" fill="hold">
                                              <p:stCondLst>
                                                <p:cond delay="0"/>
                                              </p:stCondLst>
                                            </p:cTn>
                                            <p:tgtEl>
                                              <p:spTgt spid="155"/>
                                            </p:tgtEl>
                                            <p:attrNameLst>
                                              <p:attrName>style.visibility</p:attrName>
                                            </p:attrNameLst>
                                          </p:cBhvr>
                                          <p:to>
                                            <p:strVal val="visible"/>
                                          </p:to>
                                        </p:set>
                                        <p:animEffect transition="in" filter="wipe(left)">
                                          <p:cBhvr>
                                            <p:cTn id="72" dur="500"/>
                                            <p:tgtEl>
                                              <p:spTgt spid="155"/>
                                            </p:tgtEl>
                                          </p:cBhvr>
                                        </p:animEffect>
                                      </p:childTnLst>
                                    </p:cTn>
                                  </p:par>
                                </p:childTnLst>
                              </p:cTn>
                            </p:par>
                            <p:par>
                              <p:cTn id="73" fill="hold">
                                <p:stCondLst>
                                  <p:cond delay="4800"/>
                                </p:stCondLst>
                                <p:childTnLst>
                                  <p:par>
                                    <p:cTn id="74" presetID="42" presetClass="entr" presetSubtype="0" fill="hold" grpId="0" nodeType="afterEffect">
                                      <p:stCondLst>
                                        <p:cond delay="0"/>
                                      </p:stCondLst>
                                      <p:childTnLst>
                                        <p:set>
                                          <p:cBhvr>
                                            <p:cTn id="75" dur="1" fill="hold">
                                              <p:stCondLst>
                                                <p:cond delay="0"/>
                                              </p:stCondLst>
                                            </p:cTn>
                                            <p:tgtEl>
                                              <p:spTgt spid="157"/>
                                            </p:tgtEl>
                                            <p:attrNameLst>
                                              <p:attrName>style.visibility</p:attrName>
                                            </p:attrNameLst>
                                          </p:cBhvr>
                                          <p:to>
                                            <p:strVal val="visible"/>
                                          </p:to>
                                        </p:set>
                                        <p:animEffect transition="in" filter="fade">
                                          <p:cBhvr>
                                            <p:cTn id="76" dur="400"/>
                                            <p:tgtEl>
                                              <p:spTgt spid="157"/>
                                            </p:tgtEl>
                                          </p:cBhvr>
                                        </p:animEffect>
                                        <p:anim calcmode="lin" valueType="num">
                                          <p:cBhvr>
                                            <p:cTn id="77" dur="400" fill="hold"/>
                                            <p:tgtEl>
                                              <p:spTgt spid="157"/>
                                            </p:tgtEl>
                                            <p:attrNameLst>
                                              <p:attrName>ppt_x</p:attrName>
                                            </p:attrNameLst>
                                          </p:cBhvr>
                                          <p:tavLst>
                                            <p:tav tm="0">
                                              <p:val>
                                                <p:strVal val="#ppt_x"/>
                                              </p:val>
                                            </p:tav>
                                            <p:tav tm="100000">
                                              <p:val>
                                                <p:strVal val="#ppt_x"/>
                                              </p:val>
                                            </p:tav>
                                          </p:tavLst>
                                        </p:anim>
                                        <p:anim calcmode="lin" valueType="num">
                                          <p:cBhvr>
                                            <p:cTn id="78" dur="400" fill="hold"/>
                                            <p:tgtEl>
                                              <p:spTgt spid="157"/>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156"/>
                                            </p:tgtEl>
                                            <p:attrNameLst>
                                              <p:attrName>style.visibility</p:attrName>
                                            </p:attrNameLst>
                                          </p:cBhvr>
                                          <p:to>
                                            <p:strVal val="visible"/>
                                          </p:to>
                                        </p:set>
                                        <p:animEffect transition="in" filter="fade">
                                          <p:cBhvr>
                                            <p:cTn id="81" dur="400"/>
                                            <p:tgtEl>
                                              <p:spTgt spid="156"/>
                                            </p:tgtEl>
                                          </p:cBhvr>
                                        </p:animEffect>
                                        <p:anim calcmode="lin" valueType="num">
                                          <p:cBhvr>
                                            <p:cTn id="82" dur="400" fill="hold"/>
                                            <p:tgtEl>
                                              <p:spTgt spid="156"/>
                                            </p:tgtEl>
                                            <p:attrNameLst>
                                              <p:attrName>ppt_x</p:attrName>
                                            </p:attrNameLst>
                                          </p:cBhvr>
                                          <p:tavLst>
                                            <p:tav tm="0">
                                              <p:val>
                                                <p:strVal val="#ppt_x"/>
                                              </p:val>
                                            </p:tav>
                                            <p:tav tm="100000">
                                              <p:val>
                                                <p:strVal val="#ppt_x"/>
                                              </p:val>
                                            </p:tav>
                                          </p:tavLst>
                                        </p:anim>
                                        <p:anim calcmode="lin" valueType="num">
                                          <p:cBhvr>
                                            <p:cTn id="83" dur="400" fill="hold"/>
                                            <p:tgtEl>
                                              <p:spTgt spid="1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 grpId="0"/>
          <p:bldP spid="147" grpId="0"/>
          <p:bldP spid="149" grpId="0"/>
          <p:bldP spid="150" grpId="0"/>
          <p:bldP spid="153" grpId="0"/>
          <p:bldP spid="154" grpId="0"/>
          <p:bldP spid="156" grpId="0"/>
          <p:bldP spid="157" grpId="0"/>
        </p:bldLst>
      </p:timing>
    </mc:Choice>
    <mc:Fallback xmlns="">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115"/>
                                            </p:tgtEl>
                                            <p:attrNameLst>
                                              <p:attrName>style.visibility</p:attrName>
                                            </p:attrNameLst>
                                          </p:cBhvr>
                                          <p:to>
                                            <p:strVal val="visible"/>
                                          </p:to>
                                        </p:set>
                                        <p:anim calcmode="lin" valueType="num">
                                          <p:cBhvr additive="base">
                                            <p:cTn id="7" dur="400" fill="hold"/>
                                            <p:tgtEl>
                                              <p:spTgt spid="115"/>
                                            </p:tgtEl>
                                            <p:attrNameLst>
                                              <p:attrName>ppt_x</p:attrName>
                                            </p:attrNameLst>
                                          </p:cBhvr>
                                          <p:tavLst>
                                            <p:tav tm="0">
                                              <p:val>
                                                <p:strVal val="1+#ppt_w/2"/>
                                              </p:val>
                                            </p:tav>
                                            <p:tav tm="100000">
                                              <p:val>
                                                <p:strVal val="#ppt_x"/>
                                              </p:val>
                                            </p:tav>
                                          </p:tavLst>
                                        </p:anim>
                                        <p:anim calcmode="lin" valueType="num">
                                          <p:cBhvr additive="base">
                                            <p:cTn id="8" dur="400" fill="hold"/>
                                            <p:tgtEl>
                                              <p:spTgt spid="115"/>
                                            </p:tgtEl>
                                            <p:attrNameLst>
                                              <p:attrName>ppt_y</p:attrName>
                                            </p:attrNameLst>
                                          </p:cBhvr>
                                          <p:tavLst>
                                            <p:tav tm="0">
                                              <p:val>
                                                <p:strVal val="0-#ppt_h/2"/>
                                              </p:val>
                                            </p:tav>
                                            <p:tav tm="100000">
                                              <p:val>
                                                <p:strVal val="#ppt_y"/>
                                              </p:val>
                                            </p:tav>
                                          </p:tavLst>
                                        </p:anim>
                                      </p:childTnLst>
                                    </p:cTn>
                                  </p:par>
                                </p:childTnLst>
                              </p:cTn>
                            </p:par>
                            <p:par>
                              <p:cTn id="9" fill="hold">
                                <p:stCondLst>
                                  <p:cond delay="400"/>
                                </p:stCondLst>
                                <p:childTnLst>
                                  <p:par>
                                    <p:cTn id="10" presetID="2" presetClass="entr" presetSubtype="12" fill="hold" nodeType="afterEffect">
                                      <p:stCondLst>
                                        <p:cond delay="0"/>
                                      </p:stCondLst>
                                      <p:childTnLst>
                                        <p:set>
                                          <p:cBhvr>
                                            <p:cTn id="11" dur="1" fill="hold">
                                              <p:stCondLst>
                                                <p:cond delay="0"/>
                                              </p:stCondLst>
                                            </p:cTn>
                                            <p:tgtEl>
                                              <p:spTgt spid="123"/>
                                            </p:tgtEl>
                                            <p:attrNameLst>
                                              <p:attrName>style.visibility</p:attrName>
                                            </p:attrNameLst>
                                          </p:cBhvr>
                                          <p:to>
                                            <p:strVal val="visible"/>
                                          </p:to>
                                        </p:set>
                                        <p:anim calcmode="lin" valueType="num">
                                          <p:cBhvr additive="base">
                                            <p:cTn id="12" dur="400" fill="hold"/>
                                            <p:tgtEl>
                                              <p:spTgt spid="123"/>
                                            </p:tgtEl>
                                            <p:attrNameLst>
                                              <p:attrName>ppt_x</p:attrName>
                                            </p:attrNameLst>
                                          </p:cBhvr>
                                          <p:tavLst>
                                            <p:tav tm="0">
                                              <p:val>
                                                <p:strVal val="0-#ppt_w/2"/>
                                              </p:val>
                                            </p:tav>
                                            <p:tav tm="100000">
                                              <p:val>
                                                <p:strVal val="#ppt_x"/>
                                              </p:val>
                                            </p:tav>
                                          </p:tavLst>
                                        </p:anim>
                                        <p:anim calcmode="lin" valueType="num">
                                          <p:cBhvr additive="base">
                                            <p:cTn id="13" dur="400" fill="hold"/>
                                            <p:tgtEl>
                                              <p:spTgt spid="123"/>
                                            </p:tgtEl>
                                            <p:attrNameLst>
                                              <p:attrName>ppt_y</p:attrName>
                                            </p:attrNameLst>
                                          </p:cBhvr>
                                          <p:tavLst>
                                            <p:tav tm="0">
                                              <p:val>
                                                <p:strVal val="1+#ppt_h/2"/>
                                              </p:val>
                                            </p:tav>
                                            <p:tav tm="100000">
                                              <p:val>
                                                <p:strVal val="#ppt_y"/>
                                              </p:val>
                                            </p:tav>
                                          </p:tavLst>
                                        </p:anim>
                                      </p:childTnLst>
                                    </p:cTn>
                                  </p:par>
                                </p:childTnLst>
                              </p:cTn>
                            </p:par>
                            <p:par>
                              <p:cTn id="14" fill="hold">
                                <p:stCondLst>
                                  <p:cond delay="800"/>
                                </p:stCondLst>
                                <p:childTnLst>
                                  <p:par>
                                    <p:cTn id="15" presetID="2" presetClass="entr" presetSubtype="9" fill="hold" nodeType="afterEffect">
                                      <p:stCondLst>
                                        <p:cond delay="0"/>
                                      </p:stCondLst>
                                      <p:childTnLst>
                                        <p:set>
                                          <p:cBhvr>
                                            <p:cTn id="16" dur="1" fill="hold">
                                              <p:stCondLst>
                                                <p:cond delay="0"/>
                                              </p:stCondLst>
                                            </p:cTn>
                                            <p:tgtEl>
                                              <p:spTgt spid="138"/>
                                            </p:tgtEl>
                                            <p:attrNameLst>
                                              <p:attrName>style.visibility</p:attrName>
                                            </p:attrNameLst>
                                          </p:cBhvr>
                                          <p:to>
                                            <p:strVal val="visible"/>
                                          </p:to>
                                        </p:set>
                                        <p:anim calcmode="lin" valueType="num">
                                          <p:cBhvr additive="base">
                                            <p:cTn id="17" dur="400" fill="hold"/>
                                            <p:tgtEl>
                                              <p:spTgt spid="138"/>
                                            </p:tgtEl>
                                            <p:attrNameLst>
                                              <p:attrName>ppt_x</p:attrName>
                                            </p:attrNameLst>
                                          </p:cBhvr>
                                          <p:tavLst>
                                            <p:tav tm="0">
                                              <p:val>
                                                <p:strVal val="0-#ppt_w/2"/>
                                              </p:val>
                                            </p:tav>
                                            <p:tav tm="100000">
                                              <p:val>
                                                <p:strVal val="#ppt_x"/>
                                              </p:val>
                                            </p:tav>
                                          </p:tavLst>
                                        </p:anim>
                                        <p:anim calcmode="lin" valueType="num">
                                          <p:cBhvr additive="base">
                                            <p:cTn id="18" dur="400" fill="hold"/>
                                            <p:tgtEl>
                                              <p:spTgt spid="138"/>
                                            </p:tgtEl>
                                            <p:attrNameLst>
                                              <p:attrName>ppt_y</p:attrName>
                                            </p:attrNameLst>
                                          </p:cBhvr>
                                          <p:tavLst>
                                            <p:tav tm="0">
                                              <p:val>
                                                <p:strVal val="0-#ppt_h/2"/>
                                              </p:val>
                                            </p:tav>
                                            <p:tav tm="100000">
                                              <p:val>
                                                <p:strVal val="#ppt_y"/>
                                              </p:val>
                                            </p:tav>
                                          </p:tavLst>
                                        </p:anim>
                                      </p:childTnLst>
                                    </p:cTn>
                                  </p:par>
                                </p:childTnLst>
                              </p:cTn>
                            </p:par>
                            <p:par>
                              <p:cTn id="19" fill="hold">
                                <p:stCondLst>
                                  <p:cond delay="1200"/>
                                </p:stCondLst>
                                <p:childTnLst>
                                  <p:par>
                                    <p:cTn id="20" presetID="2" presetClass="entr" presetSubtype="9" fill="hold" nodeType="afterEffect">
                                      <p:stCondLst>
                                        <p:cond delay="0"/>
                                      </p:stCondLst>
                                      <p:childTnLst>
                                        <p:set>
                                          <p:cBhvr>
                                            <p:cTn id="21" dur="1" fill="hold">
                                              <p:stCondLst>
                                                <p:cond delay="0"/>
                                              </p:stCondLst>
                                            </p:cTn>
                                            <p:tgtEl>
                                              <p:spTgt spid="132"/>
                                            </p:tgtEl>
                                            <p:attrNameLst>
                                              <p:attrName>style.visibility</p:attrName>
                                            </p:attrNameLst>
                                          </p:cBhvr>
                                          <p:to>
                                            <p:strVal val="visible"/>
                                          </p:to>
                                        </p:set>
                                        <p:anim calcmode="lin" valueType="num">
                                          <p:cBhvr additive="base">
                                            <p:cTn id="22" dur="400" fill="hold"/>
                                            <p:tgtEl>
                                              <p:spTgt spid="132"/>
                                            </p:tgtEl>
                                            <p:attrNameLst>
                                              <p:attrName>ppt_x</p:attrName>
                                            </p:attrNameLst>
                                          </p:cBhvr>
                                          <p:tavLst>
                                            <p:tav tm="0">
                                              <p:val>
                                                <p:strVal val="0-#ppt_w/2"/>
                                              </p:val>
                                            </p:tav>
                                            <p:tav tm="100000">
                                              <p:val>
                                                <p:strVal val="#ppt_x"/>
                                              </p:val>
                                            </p:tav>
                                          </p:tavLst>
                                        </p:anim>
                                        <p:anim calcmode="lin" valueType="num">
                                          <p:cBhvr additive="base">
                                            <p:cTn id="23" dur="400" fill="hold"/>
                                            <p:tgtEl>
                                              <p:spTgt spid="132"/>
                                            </p:tgtEl>
                                            <p:attrNameLst>
                                              <p:attrName>ppt_y</p:attrName>
                                            </p:attrNameLst>
                                          </p:cBhvr>
                                          <p:tavLst>
                                            <p:tav tm="0">
                                              <p:val>
                                                <p:strVal val="0-#ppt_h/2"/>
                                              </p:val>
                                            </p:tav>
                                            <p:tav tm="100000">
                                              <p:val>
                                                <p:strVal val="#ppt_y"/>
                                              </p:val>
                                            </p:tav>
                                          </p:tavLst>
                                        </p:anim>
                                      </p:childTnLst>
                                    </p:cTn>
                                  </p:par>
                                </p:childTnLst>
                              </p:cTn>
                            </p:par>
                            <p:par>
                              <p:cTn id="24" fill="hold">
                                <p:stCondLst>
                                  <p:cond delay="1600"/>
                                </p:stCondLst>
                                <p:childTnLst>
                                  <p:par>
                                    <p:cTn id="25" presetID="22" presetClass="entr" presetSubtype="2" fill="hold" nodeType="afterEffect">
                                      <p:stCondLst>
                                        <p:cond delay="0"/>
                                      </p:stCondLst>
                                      <p:childTnLst>
                                        <p:set>
                                          <p:cBhvr>
                                            <p:cTn id="26" dur="1" fill="hold">
                                              <p:stCondLst>
                                                <p:cond delay="0"/>
                                              </p:stCondLst>
                                            </p:cTn>
                                            <p:tgtEl>
                                              <p:spTgt spid="148"/>
                                            </p:tgtEl>
                                            <p:attrNameLst>
                                              <p:attrName>style.visibility</p:attrName>
                                            </p:attrNameLst>
                                          </p:cBhvr>
                                          <p:to>
                                            <p:strVal val="visible"/>
                                          </p:to>
                                        </p:set>
                                        <p:animEffect transition="in" filter="wipe(right)">
                                          <p:cBhvr>
                                            <p:cTn id="27" dur="500"/>
                                            <p:tgtEl>
                                              <p:spTgt spid="148"/>
                                            </p:tgtEl>
                                          </p:cBhvr>
                                        </p:animEffect>
                                      </p:childTnLst>
                                    </p:cTn>
                                  </p:par>
                                </p:childTnLst>
                              </p:cTn>
                            </p:par>
                            <p:par>
                              <p:cTn id="28" fill="hold">
                                <p:stCondLst>
                                  <p:cond delay="2100"/>
                                </p:stCondLst>
                                <p:childTnLst>
                                  <p:par>
                                    <p:cTn id="29" presetID="42" presetClass="entr" presetSubtype="0" fill="hold" grpId="0" nodeType="afterEffect">
                                      <p:stCondLst>
                                        <p:cond delay="0"/>
                                      </p:stCondLst>
                                      <p:childTnLst>
                                        <p:set>
                                          <p:cBhvr>
                                            <p:cTn id="30" dur="1" fill="hold">
                                              <p:stCondLst>
                                                <p:cond delay="0"/>
                                              </p:stCondLst>
                                            </p:cTn>
                                            <p:tgtEl>
                                              <p:spTgt spid="146"/>
                                            </p:tgtEl>
                                            <p:attrNameLst>
                                              <p:attrName>style.visibility</p:attrName>
                                            </p:attrNameLst>
                                          </p:cBhvr>
                                          <p:to>
                                            <p:strVal val="visible"/>
                                          </p:to>
                                        </p:set>
                                        <p:animEffect transition="in" filter="fade">
                                          <p:cBhvr>
                                            <p:cTn id="31" dur="400"/>
                                            <p:tgtEl>
                                              <p:spTgt spid="146"/>
                                            </p:tgtEl>
                                          </p:cBhvr>
                                        </p:animEffect>
                                        <p:anim calcmode="lin" valueType="num">
                                          <p:cBhvr>
                                            <p:cTn id="32" dur="400" fill="hold"/>
                                            <p:tgtEl>
                                              <p:spTgt spid="146"/>
                                            </p:tgtEl>
                                            <p:attrNameLst>
                                              <p:attrName>ppt_x</p:attrName>
                                            </p:attrNameLst>
                                          </p:cBhvr>
                                          <p:tavLst>
                                            <p:tav tm="0">
                                              <p:val>
                                                <p:strVal val="#ppt_x"/>
                                              </p:val>
                                            </p:tav>
                                            <p:tav tm="100000">
                                              <p:val>
                                                <p:strVal val="#ppt_x"/>
                                              </p:val>
                                            </p:tav>
                                          </p:tavLst>
                                        </p:anim>
                                        <p:anim calcmode="lin" valueType="num">
                                          <p:cBhvr>
                                            <p:cTn id="33" dur="400" fill="hold"/>
                                            <p:tgtEl>
                                              <p:spTgt spid="146"/>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147"/>
                                            </p:tgtEl>
                                            <p:attrNameLst>
                                              <p:attrName>style.visibility</p:attrName>
                                            </p:attrNameLst>
                                          </p:cBhvr>
                                          <p:to>
                                            <p:strVal val="visible"/>
                                          </p:to>
                                        </p:set>
                                        <p:animEffect transition="in" filter="fade">
                                          <p:cBhvr>
                                            <p:cTn id="36" dur="400"/>
                                            <p:tgtEl>
                                              <p:spTgt spid="147"/>
                                            </p:tgtEl>
                                          </p:cBhvr>
                                        </p:animEffect>
                                        <p:anim calcmode="lin" valueType="num">
                                          <p:cBhvr>
                                            <p:cTn id="37" dur="400" fill="hold"/>
                                            <p:tgtEl>
                                              <p:spTgt spid="147"/>
                                            </p:tgtEl>
                                            <p:attrNameLst>
                                              <p:attrName>ppt_x</p:attrName>
                                            </p:attrNameLst>
                                          </p:cBhvr>
                                          <p:tavLst>
                                            <p:tav tm="0">
                                              <p:val>
                                                <p:strVal val="#ppt_x"/>
                                              </p:val>
                                            </p:tav>
                                            <p:tav tm="100000">
                                              <p:val>
                                                <p:strVal val="#ppt_x"/>
                                              </p:val>
                                            </p:tav>
                                          </p:tavLst>
                                        </p:anim>
                                        <p:anim calcmode="lin" valueType="num">
                                          <p:cBhvr>
                                            <p:cTn id="38" dur="400" fill="hold"/>
                                            <p:tgtEl>
                                              <p:spTgt spid="147"/>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22" presetClass="entr" presetSubtype="2" fill="hold" nodeType="afterEffect">
                                      <p:stCondLst>
                                        <p:cond delay="0"/>
                                      </p:stCondLst>
                                      <p:childTnLst>
                                        <p:set>
                                          <p:cBhvr>
                                            <p:cTn id="41" dur="1" fill="hold">
                                              <p:stCondLst>
                                                <p:cond delay="0"/>
                                              </p:stCondLst>
                                            </p:cTn>
                                            <p:tgtEl>
                                              <p:spTgt spid="151"/>
                                            </p:tgtEl>
                                            <p:attrNameLst>
                                              <p:attrName>style.visibility</p:attrName>
                                            </p:attrNameLst>
                                          </p:cBhvr>
                                          <p:to>
                                            <p:strVal val="visible"/>
                                          </p:to>
                                        </p:set>
                                        <p:animEffect transition="in" filter="wipe(right)">
                                          <p:cBhvr>
                                            <p:cTn id="42" dur="500"/>
                                            <p:tgtEl>
                                              <p:spTgt spid="151"/>
                                            </p:tgtEl>
                                          </p:cBhvr>
                                        </p:animEffect>
                                      </p:childTnLst>
                                    </p:cTn>
                                  </p:par>
                                </p:childTnLst>
                              </p:cTn>
                            </p:par>
                            <p:par>
                              <p:cTn id="43" fill="hold">
                                <p:stCondLst>
                                  <p:cond delay="3000"/>
                                </p:stCondLst>
                                <p:childTnLst>
                                  <p:par>
                                    <p:cTn id="44" presetID="42" presetClass="entr" presetSubtype="0" fill="hold" grpId="0" nodeType="afterEffect">
                                      <p:stCondLst>
                                        <p:cond delay="0"/>
                                      </p:stCondLst>
                                      <p:childTnLst>
                                        <p:set>
                                          <p:cBhvr>
                                            <p:cTn id="45" dur="1" fill="hold">
                                              <p:stCondLst>
                                                <p:cond delay="0"/>
                                              </p:stCondLst>
                                            </p:cTn>
                                            <p:tgtEl>
                                              <p:spTgt spid="149"/>
                                            </p:tgtEl>
                                            <p:attrNameLst>
                                              <p:attrName>style.visibility</p:attrName>
                                            </p:attrNameLst>
                                          </p:cBhvr>
                                          <p:to>
                                            <p:strVal val="visible"/>
                                          </p:to>
                                        </p:set>
                                        <p:animEffect transition="in" filter="fade">
                                          <p:cBhvr>
                                            <p:cTn id="46" dur="400"/>
                                            <p:tgtEl>
                                              <p:spTgt spid="149"/>
                                            </p:tgtEl>
                                          </p:cBhvr>
                                        </p:animEffect>
                                        <p:anim calcmode="lin" valueType="num">
                                          <p:cBhvr>
                                            <p:cTn id="47" dur="400" fill="hold"/>
                                            <p:tgtEl>
                                              <p:spTgt spid="149"/>
                                            </p:tgtEl>
                                            <p:attrNameLst>
                                              <p:attrName>ppt_x</p:attrName>
                                            </p:attrNameLst>
                                          </p:cBhvr>
                                          <p:tavLst>
                                            <p:tav tm="0">
                                              <p:val>
                                                <p:strVal val="#ppt_x"/>
                                              </p:val>
                                            </p:tav>
                                            <p:tav tm="100000">
                                              <p:val>
                                                <p:strVal val="#ppt_x"/>
                                              </p:val>
                                            </p:tav>
                                          </p:tavLst>
                                        </p:anim>
                                        <p:anim calcmode="lin" valueType="num">
                                          <p:cBhvr>
                                            <p:cTn id="48" dur="400" fill="hold"/>
                                            <p:tgtEl>
                                              <p:spTgt spid="149"/>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150"/>
                                            </p:tgtEl>
                                            <p:attrNameLst>
                                              <p:attrName>style.visibility</p:attrName>
                                            </p:attrNameLst>
                                          </p:cBhvr>
                                          <p:to>
                                            <p:strVal val="visible"/>
                                          </p:to>
                                        </p:set>
                                        <p:animEffect transition="in" filter="fade">
                                          <p:cBhvr>
                                            <p:cTn id="51" dur="400"/>
                                            <p:tgtEl>
                                              <p:spTgt spid="150"/>
                                            </p:tgtEl>
                                          </p:cBhvr>
                                        </p:animEffect>
                                        <p:anim calcmode="lin" valueType="num">
                                          <p:cBhvr>
                                            <p:cTn id="52" dur="400" fill="hold"/>
                                            <p:tgtEl>
                                              <p:spTgt spid="150"/>
                                            </p:tgtEl>
                                            <p:attrNameLst>
                                              <p:attrName>ppt_x</p:attrName>
                                            </p:attrNameLst>
                                          </p:cBhvr>
                                          <p:tavLst>
                                            <p:tav tm="0">
                                              <p:val>
                                                <p:strVal val="#ppt_x"/>
                                              </p:val>
                                            </p:tav>
                                            <p:tav tm="100000">
                                              <p:val>
                                                <p:strVal val="#ppt_x"/>
                                              </p:val>
                                            </p:tav>
                                          </p:tavLst>
                                        </p:anim>
                                        <p:anim calcmode="lin" valueType="num">
                                          <p:cBhvr>
                                            <p:cTn id="53" dur="400" fill="hold"/>
                                            <p:tgtEl>
                                              <p:spTgt spid="150"/>
                                            </p:tgtEl>
                                            <p:attrNameLst>
                                              <p:attrName>ppt_y</p:attrName>
                                            </p:attrNameLst>
                                          </p:cBhvr>
                                          <p:tavLst>
                                            <p:tav tm="0">
                                              <p:val>
                                                <p:strVal val="#ppt_y-.1"/>
                                              </p:val>
                                            </p:tav>
                                            <p:tav tm="100000">
                                              <p:val>
                                                <p:strVal val="#ppt_y"/>
                                              </p:val>
                                            </p:tav>
                                          </p:tavLst>
                                        </p:anim>
                                      </p:childTnLst>
                                    </p:cTn>
                                  </p:par>
                                </p:childTnLst>
                              </p:cTn>
                            </p:par>
                            <p:par>
                              <p:cTn id="54" fill="hold">
                                <p:stCondLst>
                                  <p:cond delay="3400"/>
                                </p:stCondLst>
                                <p:childTnLst>
                                  <p:par>
                                    <p:cTn id="55" presetID="22" presetClass="entr" presetSubtype="8" fill="hold" nodeType="afterEffect">
                                      <p:stCondLst>
                                        <p:cond delay="0"/>
                                      </p:stCondLst>
                                      <p:childTnLst>
                                        <p:set>
                                          <p:cBhvr>
                                            <p:cTn id="56" dur="1" fill="hold">
                                              <p:stCondLst>
                                                <p:cond delay="0"/>
                                              </p:stCondLst>
                                            </p:cTn>
                                            <p:tgtEl>
                                              <p:spTgt spid="152"/>
                                            </p:tgtEl>
                                            <p:attrNameLst>
                                              <p:attrName>style.visibility</p:attrName>
                                            </p:attrNameLst>
                                          </p:cBhvr>
                                          <p:to>
                                            <p:strVal val="visible"/>
                                          </p:to>
                                        </p:set>
                                        <p:animEffect transition="in" filter="wipe(left)">
                                          <p:cBhvr>
                                            <p:cTn id="57" dur="500"/>
                                            <p:tgtEl>
                                              <p:spTgt spid="152"/>
                                            </p:tgtEl>
                                          </p:cBhvr>
                                        </p:animEffect>
                                      </p:childTnLst>
                                    </p:cTn>
                                  </p:par>
                                </p:childTnLst>
                              </p:cTn>
                            </p:par>
                            <p:par>
                              <p:cTn id="58" fill="hold">
                                <p:stCondLst>
                                  <p:cond delay="3900"/>
                                </p:stCondLst>
                                <p:childTnLst>
                                  <p:par>
                                    <p:cTn id="59" presetID="42" presetClass="entr" presetSubtype="0" fill="hold" grpId="0" nodeType="afterEffect">
                                      <p:stCondLst>
                                        <p:cond delay="0"/>
                                      </p:stCondLst>
                                      <p:childTnLst>
                                        <p:set>
                                          <p:cBhvr>
                                            <p:cTn id="60" dur="1" fill="hold">
                                              <p:stCondLst>
                                                <p:cond delay="0"/>
                                              </p:stCondLst>
                                            </p:cTn>
                                            <p:tgtEl>
                                              <p:spTgt spid="154"/>
                                            </p:tgtEl>
                                            <p:attrNameLst>
                                              <p:attrName>style.visibility</p:attrName>
                                            </p:attrNameLst>
                                          </p:cBhvr>
                                          <p:to>
                                            <p:strVal val="visible"/>
                                          </p:to>
                                        </p:set>
                                        <p:animEffect transition="in" filter="fade">
                                          <p:cBhvr>
                                            <p:cTn id="61" dur="400"/>
                                            <p:tgtEl>
                                              <p:spTgt spid="154"/>
                                            </p:tgtEl>
                                          </p:cBhvr>
                                        </p:animEffect>
                                        <p:anim calcmode="lin" valueType="num">
                                          <p:cBhvr>
                                            <p:cTn id="62" dur="400" fill="hold"/>
                                            <p:tgtEl>
                                              <p:spTgt spid="154"/>
                                            </p:tgtEl>
                                            <p:attrNameLst>
                                              <p:attrName>ppt_x</p:attrName>
                                            </p:attrNameLst>
                                          </p:cBhvr>
                                          <p:tavLst>
                                            <p:tav tm="0">
                                              <p:val>
                                                <p:strVal val="#ppt_x"/>
                                              </p:val>
                                            </p:tav>
                                            <p:tav tm="100000">
                                              <p:val>
                                                <p:strVal val="#ppt_x"/>
                                              </p:val>
                                            </p:tav>
                                          </p:tavLst>
                                        </p:anim>
                                        <p:anim calcmode="lin" valueType="num">
                                          <p:cBhvr>
                                            <p:cTn id="63" dur="400" fill="hold"/>
                                            <p:tgtEl>
                                              <p:spTgt spid="154"/>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153"/>
                                            </p:tgtEl>
                                            <p:attrNameLst>
                                              <p:attrName>style.visibility</p:attrName>
                                            </p:attrNameLst>
                                          </p:cBhvr>
                                          <p:to>
                                            <p:strVal val="visible"/>
                                          </p:to>
                                        </p:set>
                                        <p:animEffect transition="in" filter="fade">
                                          <p:cBhvr>
                                            <p:cTn id="66" dur="400"/>
                                            <p:tgtEl>
                                              <p:spTgt spid="153"/>
                                            </p:tgtEl>
                                          </p:cBhvr>
                                        </p:animEffect>
                                        <p:anim calcmode="lin" valueType="num">
                                          <p:cBhvr>
                                            <p:cTn id="67" dur="400" fill="hold"/>
                                            <p:tgtEl>
                                              <p:spTgt spid="153"/>
                                            </p:tgtEl>
                                            <p:attrNameLst>
                                              <p:attrName>ppt_x</p:attrName>
                                            </p:attrNameLst>
                                          </p:cBhvr>
                                          <p:tavLst>
                                            <p:tav tm="0">
                                              <p:val>
                                                <p:strVal val="#ppt_x"/>
                                              </p:val>
                                            </p:tav>
                                            <p:tav tm="100000">
                                              <p:val>
                                                <p:strVal val="#ppt_x"/>
                                              </p:val>
                                            </p:tav>
                                          </p:tavLst>
                                        </p:anim>
                                        <p:anim calcmode="lin" valueType="num">
                                          <p:cBhvr>
                                            <p:cTn id="68" dur="400" fill="hold"/>
                                            <p:tgtEl>
                                              <p:spTgt spid="153"/>
                                            </p:tgtEl>
                                            <p:attrNameLst>
                                              <p:attrName>ppt_y</p:attrName>
                                            </p:attrNameLst>
                                          </p:cBhvr>
                                          <p:tavLst>
                                            <p:tav tm="0">
                                              <p:val>
                                                <p:strVal val="#ppt_y-.1"/>
                                              </p:val>
                                            </p:tav>
                                            <p:tav tm="100000">
                                              <p:val>
                                                <p:strVal val="#ppt_y"/>
                                              </p:val>
                                            </p:tav>
                                          </p:tavLst>
                                        </p:anim>
                                      </p:childTnLst>
                                    </p:cTn>
                                  </p:par>
                                </p:childTnLst>
                              </p:cTn>
                            </p:par>
                            <p:par>
                              <p:cTn id="69" fill="hold">
                                <p:stCondLst>
                                  <p:cond delay="4300"/>
                                </p:stCondLst>
                                <p:childTnLst>
                                  <p:par>
                                    <p:cTn id="70" presetID="22" presetClass="entr" presetSubtype="8" fill="hold" nodeType="afterEffect">
                                      <p:stCondLst>
                                        <p:cond delay="0"/>
                                      </p:stCondLst>
                                      <p:childTnLst>
                                        <p:set>
                                          <p:cBhvr>
                                            <p:cTn id="71" dur="1" fill="hold">
                                              <p:stCondLst>
                                                <p:cond delay="0"/>
                                              </p:stCondLst>
                                            </p:cTn>
                                            <p:tgtEl>
                                              <p:spTgt spid="155"/>
                                            </p:tgtEl>
                                            <p:attrNameLst>
                                              <p:attrName>style.visibility</p:attrName>
                                            </p:attrNameLst>
                                          </p:cBhvr>
                                          <p:to>
                                            <p:strVal val="visible"/>
                                          </p:to>
                                        </p:set>
                                        <p:animEffect transition="in" filter="wipe(left)">
                                          <p:cBhvr>
                                            <p:cTn id="72" dur="500"/>
                                            <p:tgtEl>
                                              <p:spTgt spid="155"/>
                                            </p:tgtEl>
                                          </p:cBhvr>
                                        </p:animEffect>
                                      </p:childTnLst>
                                    </p:cTn>
                                  </p:par>
                                </p:childTnLst>
                              </p:cTn>
                            </p:par>
                            <p:par>
                              <p:cTn id="73" fill="hold">
                                <p:stCondLst>
                                  <p:cond delay="4800"/>
                                </p:stCondLst>
                                <p:childTnLst>
                                  <p:par>
                                    <p:cTn id="74" presetID="42" presetClass="entr" presetSubtype="0" fill="hold" grpId="0" nodeType="afterEffect">
                                      <p:stCondLst>
                                        <p:cond delay="0"/>
                                      </p:stCondLst>
                                      <p:childTnLst>
                                        <p:set>
                                          <p:cBhvr>
                                            <p:cTn id="75" dur="1" fill="hold">
                                              <p:stCondLst>
                                                <p:cond delay="0"/>
                                              </p:stCondLst>
                                            </p:cTn>
                                            <p:tgtEl>
                                              <p:spTgt spid="157"/>
                                            </p:tgtEl>
                                            <p:attrNameLst>
                                              <p:attrName>style.visibility</p:attrName>
                                            </p:attrNameLst>
                                          </p:cBhvr>
                                          <p:to>
                                            <p:strVal val="visible"/>
                                          </p:to>
                                        </p:set>
                                        <p:animEffect transition="in" filter="fade">
                                          <p:cBhvr>
                                            <p:cTn id="76" dur="400"/>
                                            <p:tgtEl>
                                              <p:spTgt spid="157"/>
                                            </p:tgtEl>
                                          </p:cBhvr>
                                        </p:animEffect>
                                        <p:anim calcmode="lin" valueType="num">
                                          <p:cBhvr>
                                            <p:cTn id="77" dur="400" fill="hold"/>
                                            <p:tgtEl>
                                              <p:spTgt spid="157"/>
                                            </p:tgtEl>
                                            <p:attrNameLst>
                                              <p:attrName>ppt_x</p:attrName>
                                            </p:attrNameLst>
                                          </p:cBhvr>
                                          <p:tavLst>
                                            <p:tav tm="0">
                                              <p:val>
                                                <p:strVal val="#ppt_x"/>
                                              </p:val>
                                            </p:tav>
                                            <p:tav tm="100000">
                                              <p:val>
                                                <p:strVal val="#ppt_x"/>
                                              </p:val>
                                            </p:tav>
                                          </p:tavLst>
                                        </p:anim>
                                        <p:anim calcmode="lin" valueType="num">
                                          <p:cBhvr>
                                            <p:cTn id="78" dur="400" fill="hold"/>
                                            <p:tgtEl>
                                              <p:spTgt spid="157"/>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156"/>
                                            </p:tgtEl>
                                            <p:attrNameLst>
                                              <p:attrName>style.visibility</p:attrName>
                                            </p:attrNameLst>
                                          </p:cBhvr>
                                          <p:to>
                                            <p:strVal val="visible"/>
                                          </p:to>
                                        </p:set>
                                        <p:animEffect transition="in" filter="fade">
                                          <p:cBhvr>
                                            <p:cTn id="81" dur="400"/>
                                            <p:tgtEl>
                                              <p:spTgt spid="156"/>
                                            </p:tgtEl>
                                          </p:cBhvr>
                                        </p:animEffect>
                                        <p:anim calcmode="lin" valueType="num">
                                          <p:cBhvr>
                                            <p:cTn id="82" dur="400" fill="hold"/>
                                            <p:tgtEl>
                                              <p:spTgt spid="156"/>
                                            </p:tgtEl>
                                            <p:attrNameLst>
                                              <p:attrName>ppt_x</p:attrName>
                                            </p:attrNameLst>
                                          </p:cBhvr>
                                          <p:tavLst>
                                            <p:tav tm="0">
                                              <p:val>
                                                <p:strVal val="#ppt_x"/>
                                              </p:val>
                                            </p:tav>
                                            <p:tav tm="100000">
                                              <p:val>
                                                <p:strVal val="#ppt_x"/>
                                              </p:val>
                                            </p:tav>
                                          </p:tavLst>
                                        </p:anim>
                                        <p:anim calcmode="lin" valueType="num">
                                          <p:cBhvr>
                                            <p:cTn id="83" dur="400" fill="hold"/>
                                            <p:tgtEl>
                                              <p:spTgt spid="1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 grpId="0"/>
          <p:bldP spid="147" grpId="0"/>
          <p:bldP spid="149" grpId="0"/>
          <p:bldP spid="150" grpId="0"/>
          <p:bldP spid="153" grpId="0"/>
          <p:bldP spid="154" grpId="0"/>
          <p:bldP spid="156" grpId="0"/>
          <p:bldP spid="157"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301366" y="4113866"/>
            <a:ext cx="2341122" cy="569483"/>
            <a:chOff x="1403648" y="3147814"/>
            <a:chExt cx="1756070" cy="427112"/>
          </a:xfrm>
        </p:grpSpPr>
        <p:pic>
          <p:nvPicPr>
            <p:cNvPr id="4" name="Picture 3" descr="C:\Users\ABC\Desktop\白板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03648" y="3147814"/>
              <a:ext cx="590887" cy="42711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023846" y="3210530"/>
              <a:ext cx="831105" cy="276999"/>
            </a:xfrm>
            <a:prstGeom prst="rect">
              <a:avLst/>
            </a:prstGeom>
            <a:noFill/>
          </p:spPr>
          <p:txBody>
            <a:bodyPr wrap="none" rtlCol="0">
              <a:spAutoFit/>
            </a:bodyPr>
            <a:lstStyle/>
            <a:p>
              <a:r>
                <a:rPr lang="zh-CN" altLang="en-US" b="1" dirty="0">
                  <a:solidFill>
                    <a:schemeClr val="accent1"/>
                  </a:solidFill>
                </a:rPr>
                <a:t>人员培训</a:t>
              </a:r>
            </a:p>
          </p:txBody>
        </p:sp>
        <p:cxnSp>
          <p:nvCxnSpPr>
            <p:cNvPr id="6" name="直接连接符 5"/>
            <p:cNvCxnSpPr/>
            <p:nvPr/>
          </p:nvCxnSpPr>
          <p:spPr>
            <a:xfrm>
              <a:off x="1403648" y="3574926"/>
              <a:ext cx="175607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4701695" y="4043434"/>
            <a:ext cx="2341122" cy="710340"/>
            <a:chOff x="1259632" y="1347614"/>
            <a:chExt cx="1756070" cy="532755"/>
          </a:xfrm>
        </p:grpSpPr>
        <p:pic>
          <p:nvPicPr>
            <p:cNvPr id="8" name="Picture 4" descr="C:\Users\ABC\Desktop\034971.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323975" y="1347614"/>
              <a:ext cx="408705" cy="53275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879830" y="1490449"/>
              <a:ext cx="831105" cy="276999"/>
            </a:xfrm>
            <a:prstGeom prst="rect">
              <a:avLst/>
            </a:prstGeom>
            <a:noFill/>
          </p:spPr>
          <p:txBody>
            <a:bodyPr wrap="none" rtlCol="0">
              <a:spAutoFit/>
            </a:bodyPr>
            <a:lstStyle/>
            <a:p>
              <a:r>
                <a:rPr lang="zh-CN" altLang="en-US" b="1" dirty="0">
                  <a:solidFill>
                    <a:schemeClr val="accent1"/>
                  </a:solidFill>
                </a:rPr>
                <a:t>资金保障</a:t>
              </a:r>
            </a:p>
          </p:txBody>
        </p:sp>
        <p:cxnSp>
          <p:nvCxnSpPr>
            <p:cNvPr id="10" name="直接连接符 9"/>
            <p:cNvCxnSpPr/>
            <p:nvPr/>
          </p:nvCxnSpPr>
          <p:spPr>
            <a:xfrm>
              <a:off x="1259632" y="1854845"/>
              <a:ext cx="175607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4701696" y="1673903"/>
            <a:ext cx="2378282" cy="956173"/>
            <a:chOff x="3923928" y="1255426"/>
            <a:chExt cx="1783944" cy="717130"/>
          </a:xfrm>
        </p:grpSpPr>
        <p:pic>
          <p:nvPicPr>
            <p:cNvPr id="12" name="Picture 6" descr="C:\Users\ABC\Desktop\035001.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923928" y="1255426"/>
              <a:ext cx="537982" cy="71713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4572000" y="1530826"/>
              <a:ext cx="831105" cy="276999"/>
            </a:xfrm>
            <a:prstGeom prst="rect">
              <a:avLst/>
            </a:prstGeom>
            <a:noFill/>
          </p:spPr>
          <p:txBody>
            <a:bodyPr wrap="none" rtlCol="0">
              <a:spAutoFit/>
            </a:bodyPr>
            <a:lstStyle/>
            <a:p>
              <a:r>
                <a:rPr lang="zh-CN" altLang="en-US" b="1" dirty="0">
                  <a:solidFill>
                    <a:schemeClr val="accent1"/>
                  </a:solidFill>
                </a:rPr>
                <a:t>把握市场</a:t>
              </a:r>
            </a:p>
          </p:txBody>
        </p:sp>
        <p:cxnSp>
          <p:nvCxnSpPr>
            <p:cNvPr id="14" name="直接连接符 13"/>
            <p:cNvCxnSpPr/>
            <p:nvPr/>
          </p:nvCxnSpPr>
          <p:spPr>
            <a:xfrm>
              <a:off x="3951802" y="1895222"/>
              <a:ext cx="175607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1261113" y="1894534"/>
            <a:ext cx="2365971" cy="625851"/>
            <a:chOff x="4005171" y="2980405"/>
            <a:chExt cx="1774709" cy="469388"/>
          </a:xfrm>
        </p:grpSpPr>
        <p:pic>
          <p:nvPicPr>
            <p:cNvPr id="16" name="Picture 7" descr="C:\Users\ABC\Desktop\034951.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005171" y="2980405"/>
              <a:ext cx="613667" cy="460250"/>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4644008" y="3085397"/>
              <a:ext cx="831105" cy="276999"/>
            </a:xfrm>
            <a:prstGeom prst="rect">
              <a:avLst/>
            </a:prstGeom>
            <a:noFill/>
          </p:spPr>
          <p:txBody>
            <a:bodyPr wrap="none" rtlCol="0">
              <a:spAutoFit/>
            </a:bodyPr>
            <a:lstStyle/>
            <a:p>
              <a:r>
                <a:rPr lang="zh-CN" altLang="en-US" b="1" dirty="0">
                  <a:solidFill>
                    <a:schemeClr val="accent1"/>
                  </a:solidFill>
                </a:rPr>
                <a:t>政策支持</a:t>
              </a:r>
            </a:p>
          </p:txBody>
        </p:sp>
        <p:cxnSp>
          <p:nvCxnSpPr>
            <p:cNvPr id="18" name="直接连接符 17"/>
            <p:cNvCxnSpPr/>
            <p:nvPr/>
          </p:nvCxnSpPr>
          <p:spPr>
            <a:xfrm>
              <a:off x="4023810" y="3449793"/>
              <a:ext cx="175607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8218864" y="4054162"/>
            <a:ext cx="2341122" cy="699612"/>
            <a:chOff x="6804248" y="1468471"/>
            <a:chExt cx="1756070" cy="524709"/>
          </a:xfrm>
        </p:grpSpPr>
        <p:pic>
          <p:nvPicPr>
            <p:cNvPr id="20" name="Picture 8" descr="G:\3D小人\T2-4A广告提案论坛-3D小人合集（1G-2400余个）\4A广告提案论坛-3D png小人\26 (2).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854502" y="1468471"/>
              <a:ext cx="453802" cy="524709"/>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7424446" y="1608160"/>
              <a:ext cx="831105" cy="276999"/>
            </a:xfrm>
            <a:prstGeom prst="rect">
              <a:avLst/>
            </a:prstGeom>
            <a:noFill/>
          </p:spPr>
          <p:txBody>
            <a:bodyPr wrap="none" rtlCol="0">
              <a:spAutoFit/>
            </a:bodyPr>
            <a:lstStyle/>
            <a:p>
              <a:r>
                <a:rPr lang="zh-CN" altLang="en-US" b="1" dirty="0">
                  <a:solidFill>
                    <a:schemeClr val="accent1"/>
                  </a:solidFill>
                </a:rPr>
                <a:t>督导措施</a:t>
              </a:r>
            </a:p>
          </p:txBody>
        </p:sp>
        <p:cxnSp>
          <p:nvCxnSpPr>
            <p:cNvPr id="22" name="直接连接符 21"/>
            <p:cNvCxnSpPr/>
            <p:nvPr/>
          </p:nvCxnSpPr>
          <p:spPr>
            <a:xfrm>
              <a:off x="6804248" y="1972556"/>
              <a:ext cx="175607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8218864" y="1873396"/>
            <a:ext cx="2341122" cy="688069"/>
            <a:chOff x="6752930" y="1405046"/>
            <a:chExt cx="1756070" cy="516052"/>
          </a:xfrm>
        </p:grpSpPr>
        <p:sp>
          <p:nvSpPr>
            <p:cNvPr id="24" name="TextBox 23"/>
            <p:cNvSpPr txBox="1"/>
            <p:nvPr/>
          </p:nvSpPr>
          <p:spPr>
            <a:xfrm>
              <a:off x="7373128" y="1530826"/>
              <a:ext cx="831105" cy="276999"/>
            </a:xfrm>
            <a:prstGeom prst="rect">
              <a:avLst/>
            </a:prstGeom>
            <a:noFill/>
          </p:spPr>
          <p:txBody>
            <a:bodyPr wrap="none" rtlCol="0">
              <a:spAutoFit/>
            </a:bodyPr>
            <a:lstStyle/>
            <a:p>
              <a:r>
                <a:rPr lang="zh-CN" altLang="en-US" b="1" dirty="0">
                  <a:solidFill>
                    <a:schemeClr val="accent1"/>
                  </a:solidFill>
                </a:rPr>
                <a:t>竞争机制</a:t>
              </a:r>
            </a:p>
          </p:txBody>
        </p:sp>
        <p:cxnSp>
          <p:nvCxnSpPr>
            <p:cNvPr id="25" name="直接连接符 24"/>
            <p:cNvCxnSpPr/>
            <p:nvPr/>
          </p:nvCxnSpPr>
          <p:spPr>
            <a:xfrm>
              <a:off x="6752930" y="1895222"/>
              <a:ext cx="175607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26" name="Picture 9" descr="G:\3D小人\T2-4A广告提案论坛-3D小人合集（1G-2400余个）\4A广告提案论坛-3D png小人\16 (2).png"/>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802375" y="1405046"/>
              <a:ext cx="516052" cy="516052"/>
            </a:xfrm>
            <a:prstGeom prst="rect">
              <a:avLst/>
            </a:prstGeom>
            <a:noFill/>
            <a:extLst>
              <a:ext uri="{909E8E84-426E-40DD-AFC4-6F175D3DCCD1}">
                <a14:hiddenFill xmlns:a14="http://schemas.microsoft.com/office/drawing/2010/main">
                  <a:solidFill>
                    <a:srgbClr val="FFFFFF"/>
                  </a:solidFill>
                </a14:hiddenFill>
              </a:ext>
            </a:extLst>
          </p:spPr>
        </p:pic>
      </p:grpSp>
      <p:sp>
        <p:nvSpPr>
          <p:cNvPr id="27" name="TextBox 26"/>
          <p:cNvSpPr txBox="1"/>
          <p:nvPr/>
        </p:nvSpPr>
        <p:spPr>
          <a:xfrm>
            <a:off x="1215444" y="2564904"/>
            <a:ext cx="3152590" cy="738664"/>
          </a:xfrm>
          <a:prstGeom prst="rect">
            <a:avLst/>
          </a:prstGeom>
          <a:noFill/>
        </p:spPr>
        <p:txBody>
          <a:bodyPr wrap="none" lIns="121908" tIns="60954" rIns="121908" bIns="60954" rtlCol="0">
            <a:spAutoFit/>
          </a:bodyPr>
          <a:lstStyle/>
          <a:p>
            <a:pPr>
              <a:lnSpc>
                <a:spcPct val="150000"/>
              </a:lnSpc>
            </a:pPr>
            <a:r>
              <a:rPr lang="zh-CN" altLang="en-US" sz="1300" dirty="0">
                <a:solidFill>
                  <a:schemeClr val="tx1">
                    <a:lumMod val="50000"/>
                    <a:lumOff val="50000"/>
                  </a:schemeClr>
                </a:solidFill>
              </a:rPr>
              <a:t>单击此处添加文本，单击此处添加文本</a:t>
            </a:r>
            <a:endParaRPr lang="en-US" altLang="zh-CN" sz="1300" dirty="0">
              <a:solidFill>
                <a:schemeClr val="tx1">
                  <a:lumMod val="50000"/>
                  <a:lumOff val="50000"/>
                </a:schemeClr>
              </a:solidFill>
            </a:endParaRPr>
          </a:p>
          <a:p>
            <a:pPr>
              <a:lnSpc>
                <a:spcPct val="150000"/>
              </a:lnSpc>
            </a:pPr>
            <a:r>
              <a:rPr lang="zh-CN" altLang="en-US" sz="1300" dirty="0">
                <a:solidFill>
                  <a:schemeClr val="tx1">
                    <a:lumMod val="50000"/>
                    <a:lumOff val="50000"/>
                  </a:schemeClr>
                </a:solidFill>
              </a:rPr>
              <a:t>单击此处添加文本，单击此处添加文本</a:t>
            </a:r>
            <a:endParaRPr lang="en-US" altLang="zh-CN" sz="1300" dirty="0">
              <a:solidFill>
                <a:schemeClr val="tx1">
                  <a:lumMod val="50000"/>
                  <a:lumOff val="50000"/>
                </a:schemeClr>
              </a:solidFill>
            </a:endParaRPr>
          </a:p>
        </p:txBody>
      </p:sp>
      <p:sp>
        <p:nvSpPr>
          <p:cNvPr id="28" name="TextBox 27"/>
          <p:cNvSpPr txBox="1"/>
          <p:nvPr/>
        </p:nvSpPr>
        <p:spPr>
          <a:xfrm>
            <a:off x="4690791" y="2564904"/>
            <a:ext cx="3152590" cy="738664"/>
          </a:xfrm>
          <a:prstGeom prst="rect">
            <a:avLst/>
          </a:prstGeom>
          <a:noFill/>
        </p:spPr>
        <p:txBody>
          <a:bodyPr wrap="none" lIns="121908" tIns="60954" rIns="121908" bIns="60954" rtlCol="0">
            <a:spAutoFit/>
          </a:bodyPr>
          <a:lstStyle/>
          <a:p>
            <a:pPr>
              <a:lnSpc>
                <a:spcPct val="150000"/>
              </a:lnSpc>
            </a:pPr>
            <a:r>
              <a:rPr lang="zh-CN" altLang="en-US" sz="1300" dirty="0">
                <a:solidFill>
                  <a:schemeClr val="tx1">
                    <a:lumMod val="50000"/>
                    <a:lumOff val="50000"/>
                  </a:schemeClr>
                </a:solidFill>
              </a:rPr>
              <a:t>单击此处添加文本，单击此处添加文本</a:t>
            </a:r>
            <a:endParaRPr lang="en-US" altLang="zh-CN" sz="1300" dirty="0">
              <a:solidFill>
                <a:schemeClr val="tx1">
                  <a:lumMod val="50000"/>
                  <a:lumOff val="50000"/>
                </a:schemeClr>
              </a:solidFill>
            </a:endParaRPr>
          </a:p>
          <a:p>
            <a:pPr>
              <a:lnSpc>
                <a:spcPct val="150000"/>
              </a:lnSpc>
            </a:pPr>
            <a:r>
              <a:rPr lang="zh-CN" altLang="en-US" sz="1300" dirty="0">
                <a:solidFill>
                  <a:schemeClr val="tx1">
                    <a:lumMod val="50000"/>
                    <a:lumOff val="50000"/>
                  </a:schemeClr>
                </a:solidFill>
              </a:rPr>
              <a:t>单击此处添加文本，单击此处添加文本</a:t>
            </a:r>
            <a:endParaRPr lang="en-US" altLang="zh-CN" sz="1300" dirty="0">
              <a:solidFill>
                <a:schemeClr val="tx1">
                  <a:lumMod val="50000"/>
                  <a:lumOff val="50000"/>
                </a:schemeClr>
              </a:solidFill>
            </a:endParaRPr>
          </a:p>
        </p:txBody>
      </p:sp>
      <p:sp>
        <p:nvSpPr>
          <p:cNvPr id="29" name="TextBox 28"/>
          <p:cNvSpPr txBox="1"/>
          <p:nvPr/>
        </p:nvSpPr>
        <p:spPr>
          <a:xfrm>
            <a:off x="8207960" y="2591872"/>
            <a:ext cx="3152590" cy="738664"/>
          </a:xfrm>
          <a:prstGeom prst="rect">
            <a:avLst/>
          </a:prstGeom>
          <a:noFill/>
        </p:spPr>
        <p:txBody>
          <a:bodyPr wrap="none" lIns="121908" tIns="60954" rIns="121908" bIns="60954" rtlCol="0">
            <a:spAutoFit/>
          </a:bodyPr>
          <a:lstStyle/>
          <a:p>
            <a:pPr>
              <a:lnSpc>
                <a:spcPct val="150000"/>
              </a:lnSpc>
            </a:pPr>
            <a:r>
              <a:rPr lang="zh-CN" altLang="en-US" sz="1300" dirty="0">
                <a:solidFill>
                  <a:schemeClr val="tx1">
                    <a:lumMod val="50000"/>
                    <a:lumOff val="50000"/>
                  </a:schemeClr>
                </a:solidFill>
              </a:rPr>
              <a:t>单击此处添加文本，单击此处添加文本</a:t>
            </a:r>
            <a:endParaRPr lang="en-US" altLang="zh-CN" sz="1300" dirty="0">
              <a:solidFill>
                <a:schemeClr val="tx1">
                  <a:lumMod val="50000"/>
                  <a:lumOff val="50000"/>
                </a:schemeClr>
              </a:solidFill>
            </a:endParaRPr>
          </a:p>
          <a:p>
            <a:pPr>
              <a:lnSpc>
                <a:spcPct val="150000"/>
              </a:lnSpc>
            </a:pPr>
            <a:r>
              <a:rPr lang="zh-CN" altLang="en-US" sz="1300" dirty="0">
                <a:solidFill>
                  <a:schemeClr val="tx1">
                    <a:lumMod val="50000"/>
                    <a:lumOff val="50000"/>
                  </a:schemeClr>
                </a:solidFill>
              </a:rPr>
              <a:t>单击此处添加文本，单击此处添加文本</a:t>
            </a:r>
            <a:endParaRPr lang="en-US" altLang="zh-CN" sz="1300" dirty="0">
              <a:solidFill>
                <a:schemeClr val="tx1">
                  <a:lumMod val="50000"/>
                  <a:lumOff val="50000"/>
                </a:schemeClr>
              </a:solidFill>
            </a:endParaRPr>
          </a:p>
        </p:txBody>
      </p:sp>
      <p:sp>
        <p:nvSpPr>
          <p:cNvPr id="30" name="TextBox 29"/>
          <p:cNvSpPr txBox="1"/>
          <p:nvPr/>
        </p:nvSpPr>
        <p:spPr>
          <a:xfrm>
            <a:off x="1215444" y="4746709"/>
            <a:ext cx="3152590" cy="738664"/>
          </a:xfrm>
          <a:prstGeom prst="rect">
            <a:avLst/>
          </a:prstGeom>
          <a:noFill/>
        </p:spPr>
        <p:txBody>
          <a:bodyPr wrap="none" lIns="121908" tIns="60954" rIns="121908" bIns="60954" rtlCol="0">
            <a:spAutoFit/>
          </a:bodyPr>
          <a:lstStyle/>
          <a:p>
            <a:pPr>
              <a:lnSpc>
                <a:spcPct val="150000"/>
              </a:lnSpc>
            </a:pPr>
            <a:r>
              <a:rPr lang="zh-CN" altLang="en-US" sz="1300" dirty="0">
                <a:solidFill>
                  <a:schemeClr val="tx1">
                    <a:lumMod val="50000"/>
                    <a:lumOff val="50000"/>
                  </a:schemeClr>
                </a:solidFill>
              </a:rPr>
              <a:t>单击此处添加文本，单击此处添加文本</a:t>
            </a:r>
            <a:endParaRPr lang="en-US" altLang="zh-CN" sz="1300" dirty="0">
              <a:solidFill>
                <a:schemeClr val="tx1">
                  <a:lumMod val="50000"/>
                  <a:lumOff val="50000"/>
                </a:schemeClr>
              </a:solidFill>
            </a:endParaRPr>
          </a:p>
          <a:p>
            <a:pPr>
              <a:lnSpc>
                <a:spcPct val="150000"/>
              </a:lnSpc>
            </a:pPr>
            <a:r>
              <a:rPr lang="zh-CN" altLang="en-US" sz="1300" dirty="0">
                <a:solidFill>
                  <a:schemeClr val="tx1">
                    <a:lumMod val="50000"/>
                    <a:lumOff val="50000"/>
                  </a:schemeClr>
                </a:solidFill>
              </a:rPr>
              <a:t>单击此处添加文本，单击此处添加文本</a:t>
            </a:r>
            <a:endParaRPr lang="en-US" altLang="zh-CN" sz="1300" dirty="0">
              <a:solidFill>
                <a:schemeClr val="tx1">
                  <a:lumMod val="50000"/>
                  <a:lumOff val="50000"/>
                </a:schemeClr>
              </a:solidFill>
            </a:endParaRPr>
          </a:p>
        </p:txBody>
      </p:sp>
      <p:sp>
        <p:nvSpPr>
          <p:cNvPr id="31" name="TextBox 30"/>
          <p:cNvSpPr txBox="1"/>
          <p:nvPr/>
        </p:nvSpPr>
        <p:spPr>
          <a:xfrm>
            <a:off x="4690791" y="4746709"/>
            <a:ext cx="3152590" cy="738664"/>
          </a:xfrm>
          <a:prstGeom prst="rect">
            <a:avLst/>
          </a:prstGeom>
          <a:noFill/>
        </p:spPr>
        <p:txBody>
          <a:bodyPr wrap="none" lIns="121908" tIns="60954" rIns="121908" bIns="60954" rtlCol="0">
            <a:spAutoFit/>
          </a:bodyPr>
          <a:lstStyle/>
          <a:p>
            <a:pPr>
              <a:lnSpc>
                <a:spcPct val="150000"/>
              </a:lnSpc>
            </a:pPr>
            <a:r>
              <a:rPr lang="zh-CN" altLang="en-US" sz="1300" dirty="0">
                <a:solidFill>
                  <a:schemeClr val="tx1">
                    <a:lumMod val="50000"/>
                    <a:lumOff val="50000"/>
                  </a:schemeClr>
                </a:solidFill>
              </a:rPr>
              <a:t>单击此处添加文本，单击此处添加文本</a:t>
            </a:r>
            <a:endParaRPr lang="en-US" altLang="zh-CN" sz="1300" dirty="0">
              <a:solidFill>
                <a:schemeClr val="tx1">
                  <a:lumMod val="50000"/>
                  <a:lumOff val="50000"/>
                </a:schemeClr>
              </a:solidFill>
            </a:endParaRPr>
          </a:p>
          <a:p>
            <a:pPr>
              <a:lnSpc>
                <a:spcPct val="150000"/>
              </a:lnSpc>
            </a:pPr>
            <a:r>
              <a:rPr lang="zh-CN" altLang="en-US" sz="1300" dirty="0">
                <a:solidFill>
                  <a:schemeClr val="tx1">
                    <a:lumMod val="50000"/>
                    <a:lumOff val="50000"/>
                  </a:schemeClr>
                </a:solidFill>
              </a:rPr>
              <a:t>单击此处添加文本，单击此处添加文本</a:t>
            </a:r>
            <a:endParaRPr lang="en-US" altLang="zh-CN" sz="1300" dirty="0">
              <a:solidFill>
                <a:schemeClr val="tx1">
                  <a:lumMod val="50000"/>
                  <a:lumOff val="50000"/>
                </a:schemeClr>
              </a:solidFill>
            </a:endParaRPr>
          </a:p>
        </p:txBody>
      </p:sp>
      <p:sp>
        <p:nvSpPr>
          <p:cNvPr id="32" name="TextBox 31"/>
          <p:cNvSpPr txBox="1"/>
          <p:nvPr/>
        </p:nvSpPr>
        <p:spPr>
          <a:xfrm>
            <a:off x="8207960" y="4773677"/>
            <a:ext cx="3152590" cy="738664"/>
          </a:xfrm>
          <a:prstGeom prst="rect">
            <a:avLst/>
          </a:prstGeom>
          <a:noFill/>
        </p:spPr>
        <p:txBody>
          <a:bodyPr wrap="none" lIns="121908" tIns="60954" rIns="121908" bIns="60954" rtlCol="0">
            <a:spAutoFit/>
          </a:bodyPr>
          <a:lstStyle/>
          <a:p>
            <a:pPr>
              <a:lnSpc>
                <a:spcPct val="150000"/>
              </a:lnSpc>
            </a:pPr>
            <a:r>
              <a:rPr lang="zh-CN" altLang="en-US" sz="1300" dirty="0">
                <a:solidFill>
                  <a:schemeClr val="tx1">
                    <a:lumMod val="50000"/>
                    <a:lumOff val="50000"/>
                  </a:schemeClr>
                </a:solidFill>
              </a:rPr>
              <a:t>单击此处添加文本，单击此处添加文本</a:t>
            </a:r>
            <a:endParaRPr lang="en-US" altLang="zh-CN" sz="1300" dirty="0">
              <a:solidFill>
                <a:schemeClr val="tx1">
                  <a:lumMod val="50000"/>
                  <a:lumOff val="50000"/>
                </a:schemeClr>
              </a:solidFill>
            </a:endParaRPr>
          </a:p>
          <a:p>
            <a:pPr>
              <a:lnSpc>
                <a:spcPct val="150000"/>
              </a:lnSpc>
            </a:pPr>
            <a:r>
              <a:rPr lang="zh-CN" altLang="en-US" sz="1300" dirty="0">
                <a:solidFill>
                  <a:schemeClr val="tx1">
                    <a:lumMod val="50000"/>
                    <a:lumOff val="50000"/>
                  </a:schemeClr>
                </a:solidFill>
              </a:rPr>
              <a:t>单击此处添加文本，单击此处添加文本</a:t>
            </a:r>
            <a:endParaRPr lang="en-US" altLang="zh-CN" sz="1300" dirty="0">
              <a:solidFill>
                <a:schemeClr val="tx1">
                  <a:lumMod val="50000"/>
                  <a:lumOff val="50000"/>
                </a:schemeClr>
              </a:solidFill>
            </a:endParaRP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47722513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22" presetClass="entr" presetSubtype="1" fill="hold" grpId="0" nodeType="withEffect">
                                  <p:stCondLst>
                                    <p:cond delay="500"/>
                                  </p:stCondLst>
                                  <p:childTnLst>
                                    <p:set>
                                      <p:cBhvr>
                                        <p:cTn id="9" dur="1" fill="hold">
                                          <p:stCondLst>
                                            <p:cond delay="0"/>
                                          </p:stCondLst>
                                        </p:cTn>
                                        <p:tgtEl>
                                          <p:spTgt spid="27"/>
                                        </p:tgtEl>
                                        <p:attrNameLst>
                                          <p:attrName>style.visibility</p:attrName>
                                        </p:attrNameLst>
                                      </p:cBhvr>
                                      <p:to>
                                        <p:strVal val="visible"/>
                                      </p:to>
                                    </p:set>
                                    <p:animEffect transition="in" filter="wipe(up)">
                                      <p:cBhvr>
                                        <p:cTn id="10" dur="500"/>
                                        <p:tgtEl>
                                          <p:spTgt spid="27"/>
                                        </p:tgtEl>
                                      </p:cBhvr>
                                    </p:animEffect>
                                  </p:childTnLst>
                                </p:cTn>
                              </p:par>
                              <p:par>
                                <p:cTn id="11" presetID="10" presetClass="entr" presetSubtype="0" fill="hold" nodeType="withEffect">
                                  <p:stCondLst>
                                    <p:cond delay="20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22" presetClass="entr" presetSubtype="1" fill="hold" grpId="0" nodeType="withEffect">
                                  <p:stCondLst>
                                    <p:cond delay="700"/>
                                  </p:stCondLst>
                                  <p:childTnLst>
                                    <p:set>
                                      <p:cBhvr>
                                        <p:cTn id="15" dur="1" fill="hold">
                                          <p:stCondLst>
                                            <p:cond delay="0"/>
                                          </p:stCondLst>
                                        </p:cTn>
                                        <p:tgtEl>
                                          <p:spTgt spid="28"/>
                                        </p:tgtEl>
                                        <p:attrNameLst>
                                          <p:attrName>style.visibility</p:attrName>
                                        </p:attrNameLst>
                                      </p:cBhvr>
                                      <p:to>
                                        <p:strVal val="visible"/>
                                      </p:to>
                                    </p:set>
                                    <p:animEffect transition="in" filter="wipe(up)">
                                      <p:cBhvr>
                                        <p:cTn id="16" dur="500"/>
                                        <p:tgtEl>
                                          <p:spTgt spid="28"/>
                                        </p:tgtEl>
                                      </p:cBhvr>
                                    </p:animEffect>
                                  </p:childTnLst>
                                </p:cTn>
                              </p:par>
                              <p:par>
                                <p:cTn id="17" presetID="10" presetClass="entr" presetSubtype="0" fill="hold" nodeType="withEffect">
                                  <p:stCondLst>
                                    <p:cond delay="40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22" presetClass="entr" presetSubtype="1" fill="hold" grpId="0" nodeType="withEffect">
                                  <p:stCondLst>
                                    <p:cond delay="90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par>
                                <p:cTn id="23" presetID="10" presetClass="entr" presetSubtype="0" fill="hold" nodeType="withEffect">
                                  <p:stCondLst>
                                    <p:cond delay="60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22" presetClass="entr" presetSubtype="1" fill="hold" grpId="0" nodeType="withEffect">
                                  <p:stCondLst>
                                    <p:cond delay="110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500"/>
                                        <p:tgtEl>
                                          <p:spTgt spid="30"/>
                                        </p:tgtEl>
                                      </p:cBhvr>
                                    </p:animEffect>
                                  </p:childTnLst>
                                </p:cTn>
                              </p:par>
                              <p:par>
                                <p:cTn id="29" presetID="10" presetClass="entr" presetSubtype="0" fill="hold" nodeType="withEffect">
                                  <p:stCondLst>
                                    <p:cond delay="80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22" presetClass="entr" presetSubtype="1" fill="hold" grpId="0" nodeType="withEffect">
                                  <p:stCondLst>
                                    <p:cond delay="1300"/>
                                  </p:stCondLst>
                                  <p:childTnLst>
                                    <p:set>
                                      <p:cBhvr>
                                        <p:cTn id="33" dur="1" fill="hold">
                                          <p:stCondLst>
                                            <p:cond delay="0"/>
                                          </p:stCondLst>
                                        </p:cTn>
                                        <p:tgtEl>
                                          <p:spTgt spid="31"/>
                                        </p:tgtEl>
                                        <p:attrNameLst>
                                          <p:attrName>style.visibility</p:attrName>
                                        </p:attrNameLst>
                                      </p:cBhvr>
                                      <p:to>
                                        <p:strVal val="visible"/>
                                      </p:to>
                                    </p:set>
                                    <p:animEffect transition="in" filter="wipe(up)">
                                      <p:cBhvr>
                                        <p:cTn id="34" dur="500"/>
                                        <p:tgtEl>
                                          <p:spTgt spid="31"/>
                                        </p:tgtEl>
                                      </p:cBhvr>
                                    </p:animEffect>
                                  </p:childTnLst>
                                </p:cTn>
                              </p:par>
                              <p:par>
                                <p:cTn id="35" presetID="10" presetClass="entr" presetSubtype="0" fill="hold" nodeType="withEffect">
                                  <p:stCondLst>
                                    <p:cond delay="100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22" presetClass="entr" presetSubtype="1" fill="hold" grpId="0" nodeType="withEffect">
                                  <p:stCondLst>
                                    <p:cond delay="1500"/>
                                  </p:stCondLst>
                                  <p:childTnLst>
                                    <p:set>
                                      <p:cBhvr>
                                        <p:cTn id="39" dur="1" fill="hold">
                                          <p:stCondLst>
                                            <p:cond delay="0"/>
                                          </p:stCondLst>
                                        </p:cTn>
                                        <p:tgtEl>
                                          <p:spTgt spid="32"/>
                                        </p:tgtEl>
                                        <p:attrNameLst>
                                          <p:attrName>style.visibility</p:attrName>
                                        </p:attrNameLst>
                                      </p:cBhvr>
                                      <p:to>
                                        <p:strVal val="visible"/>
                                      </p:to>
                                    </p:set>
                                    <p:animEffect transition="in" filter="wipe(up)">
                                      <p:cBhvr>
                                        <p:cTn id="4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1243081" y="2059059"/>
            <a:ext cx="1803667" cy="1803901"/>
            <a:chOff x="1003844" y="1472285"/>
            <a:chExt cx="1352926" cy="1352926"/>
          </a:xfrm>
        </p:grpSpPr>
        <p:sp>
          <p:nvSpPr>
            <p:cNvPr id="35" name="泪滴形 24"/>
            <p:cNvSpPr>
              <a:spLocks/>
            </p:cNvSpPr>
            <p:nvPr/>
          </p:nvSpPr>
          <p:spPr bwMode="auto">
            <a:xfrm rot="10800000" flipH="1">
              <a:off x="1003844" y="1472285"/>
              <a:ext cx="1352926" cy="1352926"/>
            </a:xfrm>
            <a:custGeom>
              <a:avLst/>
              <a:gdLst>
                <a:gd name="T0" fmla="*/ 679134 w 1680168"/>
                <a:gd name="T1" fmla="*/ 1503514 h 1680168"/>
                <a:gd name="T2" fmla="*/ 176653 w 1680168"/>
                <a:gd name="T3" fmla="*/ 1001034 h 1680168"/>
                <a:gd name="T4" fmla="*/ 679134 w 1680168"/>
                <a:gd name="T5" fmla="*/ 498554 h 1680168"/>
                <a:gd name="T6" fmla="*/ 1181615 w 1680168"/>
                <a:gd name="T7" fmla="*/ 1001034 h 1680168"/>
                <a:gd name="T8" fmla="*/ 679134 w 1680168"/>
                <a:gd name="T9" fmla="*/ 1503514 h 1680168"/>
                <a:gd name="T10" fmla="*/ 840084 w 1680168"/>
                <a:gd name="T11" fmla="*/ 1680168 h 1680168"/>
                <a:gd name="T12" fmla="*/ 1680168 w 1680168"/>
                <a:gd name="T13" fmla="*/ 840084 h 1680168"/>
                <a:gd name="T14" fmla="*/ 1680168 w 1680168"/>
                <a:gd name="T15" fmla="*/ 0 h 1680168"/>
                <a:gd name="T16" fmla="*/ 840084 w 1680168"/>
                <a:gd name="T17" fmla="*/ 0 h 1680168"/>
                <a:gd name="T18" fmla="*/ 0 w 1680168"/>
                <a:gd name="T19" fmla="*/ 840084 h 1680168"/>
                <a:gd name="T20" fmla="*/ 840084 w 1680168"/>
                <a:gd name="T21" fmla="*/ 1680168 h 1680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0168" h="1680168">
                  <a:moveTo>
                    <a:pt x="679134" y="1503514"/>
                  </a:moveTo>
                  <a:cubicBezTo>
                    <a:pt x="401621" y="1503514"/>
                    <a:pt x="176653" y="1278546"/>
                    <a:pt x="176653" y="1001034"/>
                  </a:cubicBezTo>
                  <a:cubicBezTo>
                    <a:pt x="176653" y="723522"/>
                    <a:pt x="401621" y="498554"/>
                    <a:pt x="679134" y="498554"/>
                  </a:cubicBezTo>
                  <a:cubicBezTo>
                    <a:pt x="956647" y="498554"/>
                    <a:pt x="1181615" y="723522"/>
                    <a:pt x="1181615" y="1001034"/>
                  </a:cubicBezTo>
                  <a:cubicBezTo>
                    <a:pt x="1181615" y="1278546"/>
                    <a:pt x="956647" y="1503514"/>
                    <a:pt x="679134" y="1503514"/>
                  </a:cubicBezTo>
                  <a:close/>
                  <a:moveTo>
                    <a:pt x="840084" y="1680168"/>
                  </a:moveTo>
                  <a:cubicBezTo>
                    <a:pt x="1304050" y="1680168"/>
                    <a:pt x="1680168" y="1304050"/>
                    <a:pt x="1680168" y="840084"/>
                  </a:cubicBezTo>
                  <a:lnTo>
                    <a:pt x="1680168" y="0"/>
                  </a:lnTo>
                  <a:lnTo>
                    <a:pt x="840084" y="0"/>
                  </a:lnTo>
                  <a:cubicBezTo>
                    <a:pt x="376118" y="0"/>
                    <a:pt x="0" y="376118"/>
                    <a:pt x="0" y="840084"/>
                  </a:cubicBezTo>
                  <a:cubicBezTo>
                    <a:pt x="0" y="1304050"/>
                    <a:pt x="376118" y="1680168"/>
                    <a:pt x="840084" y="1680168"/>
                  </a:cubicBezTo>
                  <a:close/>
                </a:path>
              </a:pathLst>
            </a:custGeom>
            <a:solidFill>
              <a:schemeClr val="tx2"/>
            </a:solidFill>
            <a:ln>
              <a:noFill/>
            </a:ln>
          </p:spPr>
          <p:txBody>
            <a:bodyPr anchor="ctr"/>
            <a:lstStyle/>
            <a:p>
              <a:pPr defTabSz="1219078">
                <a:defRPr/>
              </a:pPr>
              <a:endParaRPr lang="zh-CN" altLang="en-US" sz="2400" kern="0">
                <a:solidFill>
                  <a:sysClr val="windowText" lastClr="000000"/>
                </a:solidFill>
              </a:endParaRPr>
            </a:p>
          </p:txBody>
        </p:sp>
        <p:sp>
          <p:nvSpPr>
            <p:cNvPr id="36" name="TextBox 35"/>
            <p:cNvSpPr txBox="1"/>
            <p:nvPr/>
          </p:nvSpPr>
          <p:spPr>
            <a:xfrm>
              <a:off x="1202218" y="1811239"/>
              <a:ext cx="730102" cy="438581"/>
            </a:xfrm>
            <a:prstGeom prst="rect">
              <a:avLst/>
            </a:prstGeom>
            <a:noFill/>
          </p:spPr>
          <p:txBody>
            <a:bodyPr wrap="none" rtlCol="0">
              <a:spAutoFit/>
            </a:bodyPr>
            <a:lstStyle/>
            <a:p>
              <a:pPr defTabSz="1219078">
                <a:defRPr/>
              </a:pPr>
              <a:r>
                <a:rPr lang="en-US" altLang="zh-CN" sz="3200" b="1" kern="0" dirty="0">
                  <a:solidFill>
                    <a:sysClr val="windowText" lastClr="000000"/>
                  </a:solidFill>
                  <a:latin typeface="Charlemagne Std" pitchFamily="82" charset="0"/>
                  <a:ea typeface="微软雅黑" pitchFamily="34" charset="-122"/>
                </a:rPr>
                <a:t>35%</a:t>
              </a:r>
              <a:endParaRPr lang="zh-CN" altLang="en-US" sz="3200" b="1" kern="0" dirty="0">
                <a:solidFill>
                  <a:sysClr val="windowText" lastClr="000000"/>
                </a:solidFill>
                <a:latin typeface="Charlemagne Std" pitchFamily="82" charset="0"/>
                <a:ea typeface="微软雅黑" pitchFamily="34" charset="-122"/>
              </a:endParaRPr>
            </a:p>
          </p:txBody>
        </p:sp>
      </p:grpSp>
      <p:grpSp>
        <p:nvGrpSpPr>
          <p:cNvPr id="37" name="组合 36"/>
          <p:cNvGrpSpPr/>
          <p:nvPr/>
        </p:nvGrpSpPr>
        <p:grpSpPr>
          <a:xfrm>
            <a:off x="1008098" y="3910313"/>
            <a:ext cx="2016564" cy="2018531"/>
            <a:chOff x="827584" y="2860726"/>
            <a:chExt cx="1512620" cy="1513898"/>
          </a:xfrm>
        </p:grpSpPr>
        <p:sp>
          <p:nvSpPr>
            <p:cNvPr id="38" name="泪滴形 38"/>
            <p:cNvSpPr>
              <a:spLocks/>
            </p:cNvSpPr>
            <p:nvPr/>
          </p:nvSpPr>
          <p:spPr bwMode="auto">
            <a:xfrm>
              <a:off x="827584" y="2860726"/>
              <a:ext cx="1512620" cy="1513898"/>
            </a:xfrm>
            <a:custGeom>
              <a:avLst/>
              <a:gdLst>
                <a:gd name="T0" fmla="*/ 811275 w 1879944"/>
                <a:gd name="T1" fmla="*/ 455670 h 1880638"/>
                <a:gd name="T2" fmla="*/ 198108 w 1879944"/>
                <a:gd name="T3" fmla="*/ 1069063 h 1880638"/>
                <a:gd name="T4" fmla="*/ 811275 w 1879944"/>
                <a:gd name="T5" fmla="*/ 1682456 h 1880638"/>
                <a:gd name="T6" fmla="*/ 1424442 w 1879944"/>
                <a:gd name="T7" fmla="*/ 1069063 h 1880638"/>
                <a:gd name="T8" fmla="*/ 811275 w 1879944"/>
                <a:gd name="T9" fmla="*/ 455670 h 1880638"/>
                <a:gd name="T10" fmla="*/ 939973 w 1879944"/>
                <a:gd name="T11" fmla="*/ 0 h 1880638"/>
                <a:gd name="T12" fmla="*/ 1879944 w 1879944"/>
                <a:gd name="T13" fmla="*/ 0 h 1880638"/>
                <a:gd name="T14" fmla="*/ 1879944 w 1879944"/>
                <a:gd name="T15" fmla="*/ 940319 h 1880638"/>
                <a:gd name="T16" fmla="*/ 939972 w 1879944"/>
                <a:gd name="T17" fmla="*/ 1880638 h 1880638"/>
                <a:gd name="T18" fmla="*/ 0 w 1879944"/>
                <a:gd name="T19" fmla="*/ 940319 h 1880638"/>
                <a:gd name="T20" fmla="*/ 1 w 1879944"/>
                <a:gd name="T21" fmla="*/ 940319 h 1880638"/>
                <a:gd name="T22" fmla="*/ 939973 w 1879944"/>
                <a:gd name="T23" fmla="*/ 0 h 1880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9944" h="1880638">
                  <a:moveTo>
                    <a:pt x="811275" y="455670"/>
                  </a:moveTo>
                  <a:cubicBezTo>
                    <a:pt x="472632" y="455670"/>
                    <a:pt x="198108" y="730295"/>
                    <a:pt x="198108" y="1069063"/>
                  </a:cubicBezTo>
                  <a:cubicBezTo>
                    <a:pt x="198108" y="1407831"/>
                    <a:pt x="472632" y="1682456"/>
                    <a:pt x="811275" y="1682456"/>
                  </a:cubicBezTo>
                  <a:cubicBezTo>
                    <a:pt x="1149918" y="1682456"/>
                    <a:pt x="1424442" y="1407831"/>
                    <a:pt x="1424442" y="1069063"/>
                  </a:cubicBezTo>
                  <a:cubicBezTo>
                    <a:pt x="1424442" y="730295"/>
                    <a:pt x="1149918" y="455670"/>
                    <a:pt x="811275" y="455670"/>
                  </a:cubicBezTo>
                  <a:close/>
                  <a:moveTo>
                    <a:pt x="939973" y="0"/>
                  </a:moveTo>
                  <a:lnTo>
                    <a:pt x="1879944" y="0"/>
                  </a:lnTo>
                  <a:lnTo>
                    <a:pt x="1879944" y="940319"/>
                  </a:lnTo>
                  <a:cubicBezTo>
                    <a:pt x="1879944" y="1459643"/>
                    <a:pt x="1459104" y="1880638"/>
                    <a:pt x="939972" y="1880638"/>
                  </a:cubicBezTo>
                  <a:cubicBezTo>
                    <a:pt x="420840" y="1880638"/>
                    <a:pt x="0" y="1459643"/>
                    <a:pt x="0" y="940319"/>
                  </a:cubicBezTo>
                  <a:lnTo>
                    <a:pt x="1" y="940319"/>
                  </a:lnTo>
                  <a:cubicBezTo>
                    <a:pt x="1" y="420995"/>
                    <a:pt x="420841" y="0"/>
                    <a:pt x="939973" y="0"/>
                  </a:cubicBezTo>
                  <a:close/>
                </a:path>
              </a:pathLst>
            </a:custGeom>
            <a:solidFill>
              <a:schemeClr val="accent5"/>
            </a:solidFill>
            <a:ln>
              <a:noFill/>
            </a:ln>
          </p:spPr>
          <p:txBody>
            <a:bodyPr anchor="ctr"/>
            <a:lstStyle/>
            <a:p>
              <a:pPr defTabSz="1219078">
                <a:defRPr/>
              </a:pPr>
              <a:endParaRPr lang="zh-CN" altLang="en-US" sz="2400" kern="0">
                <a:solidFill>
                  <a:sysClr val="windowText" lastClr="000000"/>
                </a:solidFill>
              </a:endParaRPr>
            </a:p>
          </p:txBody>
        </p:sp>
        <p:sp>
          <p:nvSpPr>
            <p:cNvPr id="39" name="TextBox 38"/>
            <p:cNvSpPr txBox="1"/>
            <p:nvPr/>
          </p:nvSpPr>
          <p:spPr>
            <a:xfrm>
              <a:off x="1115616" y="3493517"/>
              <a:ext cx="758960" cy="438581"/>
            </a:xfrm>
            <a:prstGeom prst="rect">
              <a:avLst/>
            </a:prstGeom>
            <a:noFill/>
          </p:spPr>
          <p:txBody>
            <a:bodyPr wrap="none" rtlCol="0">
              <a:spAutoFit/>
            </a:bodyPr>
            <a:lstStyle/>
            <a:p>
              <a:pPr defTabSz="1219078">
                <a:defRPr/>
              </a:pPr>
              <a:r>
                <a:rPr lang="en-US" altLang="zh-CN" sz="3200" b="1" kern="0" dirty="0">
                  <a:solidFill>
                    <a:sysClr val="windowText" lastClr="000000"/>
                  </a:solidFill>
                  <a:latin typeface="Charlemagne Std" pitchFamily="82" charset="0"/>
                  <a:ea typeface="微软雅黑" pitchFamily="34" charset="-122"/>
                </a:rPr>
                <a:t>50%</a:t>
              </a:r>
              <a:endParaRPr lang="zh-CN" altLang="en-US" sz="3200" b="1" kern="0" dirty="0">
                <a:solidFill>
                  <a:sysClr val="windowText" lastClr="000000"/>
                </a:solidFill>
                <a:latin typeface="Charlemagne Std" pitchFamily="82" charset="0"/>
                <a:ea typeface="微软雅黑" pitchFamily="34" charset="-122"/>
              </a:endParaRPr>
            </a:p>
          </p:txBody>
        </p:sp>
      </p:grpSp>
      <p:grpSp>
        <p:nvGrpSpPr>
          <p:cNvPr id="40" name="组合 39"/>
          <p:cNvGrpSpPr/>
          <p:nvPr/>
        </p:nvGrpSpPr>
        <p:grpSpPr>
          <a:xfrm>
            <a:off x="3071216" y="1774591"/>
            <a:ext cx="2089801" cy="2088369"/>
            <a:chOff x="2375123" y="1258934"/>
            <a:chExt cx="1567555" cy="1566277"/>
          </a:xfrm>
        </p:grpSpPr>
        <p:sp>
          <p:nvSpPr>
            <p:cNvPr id="41" name="泪滴形 34"/>
            <p:cNvSpPr>
              <a:spLocks/>
            </p:cNvSpPr>
            <p:nvPr/>
          </p:nvSpPr>
          <p:spPr bwMode="auto">
            <a:xfrm rot="16200000" flipH="1">
              <a:off x="2375762" y="1258295"/>
              <a:ext cx="1566277" cy="1567555"/>
            </a:xfrm>
            <a:custGeom>
              <a:avLst/>
              <a:gdLst>
                <a:gd name="T0" fmla="*/ 205247 w 1947680"/>
                <a:gd name="T1" fmla="*/ 1146936 h 1946960"/>
                <a:gd name="T2" fmla="*/ 800320 w 1947680"/>
                <a:gd name="T3" fmla="*/ 552082 h 1946960"/>
                <a:gd name="T4" fmla="*/ 1395393 w 1947680"/>
                <a:gd name="T5" fmla="*/ 1146936 h 1946960"/>
                <a:gd name="T6" fmla="*/ 800320 w 1947680"/>
                <a:gd name="T7" fmla="*/ 1741790 h 1946960"/>
                <a:gd name="T8" fmla="*/ 205247 w 1947680"/>
                <a:gd name="T9" fmla="*/ 1146936 h 1946960"/>
                <a:gd name="T10" fmla="*/ 0 w 1947680"/>
                <a:gd name="T11" fmla="*/ 973480 h 1946960"/>
                <a:gd name="T12" fmla="*/ 973840 w 1947680"/>
                <a:gd name="T13" fmla="*/ 1946960 h 1946960"/>
                <a:gd name="T14" fmla="*/ 1947680 w 1947680"/>
                <a:gd name="T15" fmla="*/ 973480 h 1946960"/>
                <a:gd name="T16" fmla="*/ 1947680 w 1947680"/>
                <a:gd name="T17" fmla="*/ 0 h 1946960"/>
                <a:gd name="T18" fmla="*/ 973841 w 1947680"/>
                <a:gd name="T19" fmla="*/ 0 h 1946960"/>
                <a:gd name="T20" fmla="*/ 1 w 1947680"/>
                <a:gd name="T21" fmla="*/ 973480 h 1946960"/>
                <a:gd name="T22" fmla="*/ 0 w 1947680"/>
                <a:gd name="T23" fmla="*/ 973480 h 1946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7680" h="1946960">
                  <a:moveTo>
                    <a:pt x="205247" y="1146936"/>
                  </a:moveTo>
                  <a:cubicBezTo>
                    <a:pt x="205247" y="818407"/>
                    <a:pt x="471670" y="552082"/>
                    <a:pt x="800320" y="552082"/>
                  </a:cubicBezTo>
                  <a:cubicBezTo>
                    <a:pt x="1128970" y="552082"/>
                    <a:pt x="1395393" y="818407"/>
                    <a:pt x="1395393" y="1146936"/>
                  </a:cubicBezTo>
                  <a:cubicBezTo>
                    <a:pt x="1395393" y="1475465"/>
                    <a:pt x="1128970" y="1741790"/>
                    <a:pt x="800320" y="1741790"/>
                  </a:cubicBezTo>
                  <a:cubicBezTo>
                    <a:pt x="471670" y="1741790"/>
                    <a:pt x="205247" y="1475465"/>
                    <a:pt x="205247" y="1146936"/>
                  </a:cubicBezTo>
                  <a:close/>
                  <a:moveTo>
                    <a:pt x="0" y="973480"/>
                  </a:moveTo>
                  <a:cubicBezTo>
                    <a:pt x="0" y="1511118"/>
                    <a:pt x="436003" y="1946960"/>
                    <a:pt x="973840" y="1946960"/>
                  </a:cubicBezTo>
                  <a:cubicBezTo>
                    <a:pt x="1511677" y="1946960"/>
                    <a:pt x="1947680" y="1511118"/>
                    <a:pt x="1947680" y="973480"/>
                  </a:cubicBezTo>
                  <a:lnTo>
                    <a:pt x="1947680" y="0"/>
                  </a:lnTo>
                  <a:lnTo>
                    <a:pt x="973841" y="0"/>
                  </a:lnTo>
                  <a:cubicBezTo>
                    <a:pt x="436004" y="0"/>
                    <a:pt x="1" y="435842"/>
                    <a:pt x="1" y="973480"/>
                  </a:cubicBezTo>
                  <a:lnTo>
                    <a:pt x="0" y="973480"/>
                  </a:lnTo>
                  <a:close/>
                </a:path>
              </a:pathLst>
            </a:custGeom>
            <a:solidFill>
              <a:schemeClr val="accent1"/>
            </a:solidFill>
            <a:ln>
              <a:noFill/>
            </a:ln>
          </p:spPr>
          <p:txBody>
            <a:bodyPr anchor="ctr"/>
            <a:lstStyle/>
            <a:p>
              <a:pPr defTabSz="1219078">
                <a:defRPr/>
              </a:pPr>
              <a:endParaRPr lang="zh-CN" altLang="en-US" sz="2400" kern="0">
                <a:solidFill>
                  <a:sysClr val="windowText" lastClr="000000"/>
                </a:solidFill>
              </a:endParaRPr>
            </a:p>
          </p:txBody>
        </p:sp>
        <p:sp>
          <p:nvSpPr>
            <p:cNvPr id="42" name="TextBox 41"/>
            <p:cNvSpPr txBox="1"/>
            <p:nvPr/>
          </p:nvSpPr>
          <p:spPr>
            <a:xfrm>
              <a:off x="2915816" y="1697812"/>
              <a:ext cx="758960" cy="438581"/>
            </a:xfrm>
            <a:prstGeom prst="rect">
              <a:avLst/>
            </a:prstGeom>
            <a:noFill/>
          </p:spPr>
          <p:txBody>
            <a:bodyPr wrap="none" rtlCol="0">
              <a:spAutoFit/>
            </a:bodyPr>
            <a:lstStyle/>
            <a:p>
              <a:pPr defTabSz="1219078">
                <a:defRPr/>
              </a:pPr>
              <a:r>
                <a:rPr lang="en-US" altLang="zh-CN" sz="3200" b="1" kern="0" dirty="0">
                  <a:solidFill>
                    <a:sysClr val="windowText" lastClr="000000"/>
                  </a:solidFill>
                  <a:latin typeface="Charlemagne Std" pitchFamily="82" charset="0"/>
                  <a:ea typeface="微软雅黑" pitchFamily="34" charset="-122"/>
                </a:rPr>
                <a:t>50%</a:t>
              </a:r>
              <a:endParaRPr lang="zh-CN" altLang="en-US" sz="3200" b="1" kern="0" dirty="0">
                <a:solidFill>
                  <a:sysClr val="windowText" lastClr="000000"/>
                </a:solidFill>
                <a:latin typeface="Charlemagne Std" pitchFamily="82" charset="0"/>
                <a:ea typeface="微软雅黑" pitchFamily="34" charset="-122"/>
              </a:endParaRPr>
            </a:p>
          </p:txBody>
        </p:sp>
      </p:grpSp>
      <p:grpSp>
        <p:nvGrpSpPr>
          <p:cNvPr id="43" name="组合 42"/>
          <p:cNvGrpSpPr/>
          <p:nvPr/>
        </p:nvGrpSpPr>
        <p:grpSpPr>
          <a:xfrm>
            <a:off x="3072473" y="3910313"/>
            <a:ext cx="2302698" cy="2302997"/>
            <a:chOff x="2376067" y="2860726"/>
            <a:chExt cx="1727248" cy="1727248"/>
          </a:xfrm>
        </p:grpSpPr>
        <p:sp>
          <p:nvSpPr>
            <p:cNvPr id="44" name="泪滴形 36"/>
            <p:cNvSpPr>
              <a:spLocks/>
            </p:cNvSpPr>
            <p:nvPr/>
          </p:nvSpPr>
          <p:spPr bwMode="auto">
            <a:xfrm flipH="1">
              <a:off x="2376067" y="2860726"/>
              <a:ext cx="1727248" cy="1727248"/>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solidFill>
              <a:schemeClr val="accent3"/>
            </a:solidFill>
            <a:ln>
              <a:noFill/>
            </a:ln>
          </p:spPr>
          <p:txBody>
            <a:bodyPr anchor="ctr"/>
            <a:lstStyle/>
            <a:p>
              <a:pPr defTabSz="1219078">
                <a:defRPr/>
              </a:pPr>
              <a:endParaRPr lang="zh-CN" altLang="en-US" sz="2400" kern="0">
                <a:solidFill>
                  <a:sysClr val="windowText" lastClr="000000"/>
                </a:solidFill>
              </a:endParaRPr>
            </a:p>
          </p:txBody>
        </p:sp>
        <p:sp>
          <p:nvSpPr>
            <p:cNvPr id="45" name="TextBox 44"/>
            <p:cNvSpPr txBox="1"/>
            <p:nvPr/>
          </p:nvSpPr>
          <p:spPr>
            <a:xfrm>
              <a:off x="2962059" y="3651870"/>
              <a:ext cx="770984" cy="438581"/>
            </a:xfrm>
            <a:prstGeom prst="rect">
              <a:avLst/>
            </a:prstGeom>
            <a:noFill/>
          </p:spPr>
          <p:txBody>
            <a:bodyPr wrap="none" rtlCol="0">
              <a:spAutoFit/>
            </a:bodyPr>
            <a:lstStyle/>
            <a:p>
              <a:pPr defTabSz="1219078">
                <a:defRPr/>
              </a:pPr>
              <a:r>
                <a:rPr lang="en-US" altLang="zh-CN" sz="3200" b="1" kern="0" dirty="0">
                  <a:solidFill>
                    <a:sysClr val="windowText" lastClr="000000"/>
                  </a:solidFill>
                  <a:latin typeface="Charlemagne Std" pitchFamily="82" charset="0"/>
                  <a:ea typeface="微软雅黑" pitchFamily="34" charset="-122"/>
                </a:rPr>
                <a:t>80%</a:t>
              </a:r>
              <a:endParaRPr lang="zh-CN" altLang="en-US" sz="3200" b="1" kern="0" dirty="0">
                <a:solidFill>
                  <a:sysClr val="windowText" lastClr="000000"/>
                </a:solidFill>
                <a:latin typeface="Charlemagne Std" pitchFamily="82" charset="0"/>
                <a:ea typeface="微软雅黑" pitchFamily="34" charset="-122"/>
              </a:endParaRPr>
            </a:p>
          </p:txBody>
        </p:sp>
      </p:grpSp>
      <p:grpSp>
        <p:nvGrpSpPr>
          <p:cNvPr id="46" name="组合 45"/>
          <p:cNvGrpSpPr/>
          <p:nvPr/>
        </p:nvGrpSpPr>
        <p:grpSpPr>
          <a:xfrm>
            <a:off x="6126584" y="2139813"/>
            <a:ext cx="668780" cy="675216"/>
            <a:chOff x="4929188" y="1303338"/>
            <a:chExt cx="501650" cy="506412"/>
          </a:xfrm>
        </p:grpSpPr>
        <p:sp>
          <p:nvSpPr>
            <p:cNvPr id="47" name="Freeform 6"/>
            <p:cNvSpPr>
              <a:spLocks/>
            </p:cNvSpPr>
            <p:nvPr/>
          </p:nvSpPr>
          <p:spPr bwMode="auto">
            <a:xfrm>
              <a:off x="4929188" y="1303338"/>
              <a:ext cx="501650" cy="506412"/>
            </a:xfrm>
            <a:custGeom>
              <a:avLst/>
              <a:gdLst>
                <a:gd name="T0" fmla="*/ 134 w 134"/>
                <a:gd name="T1" fmla="*/ 36 h 135"/>
                <a:gd name="T2" fmla="*/ 134 w 134"/>
                <a:gd name="T3" fmla="*/ 98 h 135"/>
                <a:gd name="T4" fmla="*/ 98 w 134"/>
                <a:gd name="T5" fmla="*/ 135 h 135"/>
                <a:gd name="T6" fmla="*/ 36 w 134"/>
                <a:gd name="T7" fmla="*/ 135 h 135"/>
                <a:gd name="T8" fmla="*/ 0 w 134"/>
                <a:gd name="T9" fmla="*/ 98 h 135"/>
                <a:gd name="T10" fmla="*/ 0 w 134"/>
                <a:gd name="T11" fmla="*/ 36 h 135"/>
                <a:gd name="T12" fmla="*/ 36 w 134"/>
                <a:gd name="T13" fmla="*/ 0 h 135"/>
                <a:gd name="T14" fmla="*/ 134 w 134"/>
                <a:gd name="T15" fmla="*/ 0 h 135"/>
                <a:gd name="T16" fmla="*/ 134 w 134"/>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6"/>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4" y="0"/>
                    <a:pt x="134" y="0"/>
                    <a:pt x="134" y="0"/>
                  </a:cubicBezTo>
                  <a:lnTo>
                    <a:pt x="134" y="36"/>
                  </a:lnTo>
                  <a:close/>
                </a:path>
              </a:pathLst>
            </a:cu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ysClr val="windowText" lastClr="000000"/>
                </a:solidFill>
              </a:endParaRPr>
            </a:p>
          </p:txBody>
        </p:sp>
        <p:sp>
          <p:nvSpPr>
            <p:cNvPr id="48" name="Freeform 7"/>
            <p:cNvSpPr>
              <a:spLocks/>
            </p:cNvSpPr>
            <p:nvPr/>
          </p:nvSpPr>
          <p:spPr bwMode="auto">
            <a:xfrm>
              <a:off x="4995863" y="1358900"/>
              <a:ext cx="371475" cy="206375"/>
            </a:xfrm>
            <a:custGeom>
              <a:avLst/>
              <a:gdLst>
                <a:gd name="T0" fmla="*/ 97 w 99"/>
                <a:gd name="T1" fmla="*/ 44 h 55"/>
                <a:gd name="T2" fmla="*/ 50 w 99"/>
                <a:gd name="T3" fmla="*/ 0 h 55"/>
                <a:gd name="T4" fmla="*/ 3 w 99"/>
                <a:gd name="T5" fmla="*/ 44 h 55"/>
                <a:gd name="T6" fmla="*/ 3 w 99"/>
                <a:gd name="T7" fmla="*/ 53 h 55"/>
                <a:gd name="T8" fmla="*/ 8 w 99"/>
                <a:gd name="T9" fmla="*/ 55 h 55"/>
                <a:gd name="T10" fmla="*/ 12 w 99"/>
                <a:gd name="T11" fmla="*/ 53 h 55"/>
                <a:gd name="T12" fmla="*/ 50 w 99"/>
                <a:gd name="T13" fmla="*/ 18 h 55"/>
                <a:gd name="T14" fmla="*/ 87 w 99"/>
                <a:gd name="T15" fmla="*/ 53 h 55"/>
                <a:gd name="T16" fmla="*/ 92 w 99"/>
                <a:gd name="T17" fmla="*/ 55 h 55"/>
                <a:gd name="T18" fmla="*/ 97 w 99"/>
                <a:gd name="T19" fmla="*/ 53 h 55"/>
                <a:gd name="T20" fmla="*/ 97 w 99"/>
                <a:gd name="T21"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55">
                  <a:moveTo>
                    <a:pt x="97" y="44"/>
                  </a:moveTo>
                  <a:cubicBezTo>
                    <a:pt x="50" y="0"/>
                    <a:pt x="50" y="0"/>
                    <a:pt x="50" y="0"/>
                  </a:cubicBezTo>
                  <a:cubicBezTo>
                    <a:pt x="3" y="44"/>
                    <a:pt x="3" y="44"/>
                    <a:pt x="3" y="44"/>
                  </a:cubicBezTo>
                  <a:cubicBezTo>
                    <a:pt x="1" y="46"/>
                    <a:pt x="0" y="50"/>
                    <a:pt x="3" y="53"/>
                  </a:cubicBezTo>
                  <a:cubicBezTo>
                    <a:pt x="4" y="54"/>
                    <a:pt x="6" y="55"/>
                    <a:pt x="8" y="55"/>
                  </a:cubicBezTo>
                  <a:cubicBezTo>
                    <a:pt x="9" y="55"/>
                    <a:pt x="11" y="54"/>
                    <a:pt x="12" y="53"/>
                  </a:cubicBezTo>
                  <a:cubicBezTo>
                    <a:pt x="50" y="18"/>
                    <a:pt x="50" y="18"/>
                    <a:pt x="50" y="18"/>
                  </a:cubicBezTo>
                  <a:cubicBezTo>
                    <a:pt x="87" y="53"/>
                    <a:pt x="87" y="53"/>
                    <a:pt x="87" y="53"/>
                  </a:cubicBezTo>
                  <a:cubicBezTo>
                    <a:pt x="89" y="54"/>
                    <a:pt x="90" y="55"/>
                    <a:pt x="92" y="55"/>
                  </a:cubicBezTo>
                  <a:cubicBezTo>
                    <a:pt x="94" y="55"/>
                    <a:pt x="96" y="54"/>
                    <a:pt x="97" y="53"/>
                  </a:cubicBezTo>
                  <a:cubicBezTo>
                    <a:pt x="99" y="50"/>
                    <a:pt x="99" y="46"/>
                    <a:pt x="97" y="4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ysClr val="windowText" lastClr="000000"/>
                </a:solidFill>
              </a:endParaRPr>
            </a:p>
          </p:txBody>
        </p:sp>
        <p:sp>
          <p:nvSpPr>
            <p:cNvPr id="49" name="Freeform 8"/>
            <p:cNvSpPr>
              <a:spLocks/>
            </p:cNvSpPr>
            <p:nvPr/>
          </p:nvSpPr>
          <p:spPr bwMode="auto">
            <a:xfrm>
              <a:off x="5056188" y="1446213"/>
              <a:ext cx="255588" cy="265112"/>
            </a:xfrm>
            <a:custGeom>
              <a:avLst/>
              <a:gdLst>
                <a:gd name="T0" fmla="*/ 0 w 68"/>
                <a:gd name="T1" fmla="*/ 32 h 71"/>
                <a:gd name="T2" fmla="*/ 0 w 68"/>
                <a:gd name="T3" fmla="*/ 68 h 71"/>
                <a:gd name="T4" fmla="*/ 5 w 68"/>
                <a:gd name="T5" fmla="*/ 71 h 71"/>
                <a:gd name="T6" fmla="*/ 22 w 68"/>
                <a:gd name="T7" fmla="*/ 71 h 71"/>
                <a:gd name="T8" fmla="*/ 22 w 68"/>
                <a:gd name="T9" fmla="*/ 44 h 71"/>
                <a:gd name="T10" fmla="*/ 46 w 68"/>
                <a:gd name="T11" fmla="*/ 44 h 71"/>
                <a:gd name="T12" fmla="*/ 46 w 68"/>
                <a:gd name="T13" fmla="*/ 71 h 71"/>
                <a:gd name="T14" fmla="*/ 63 w 68"/>
                <a:gd name="T15" fmla="*/ 71 h 71"/>
                <a:gd name="T16" fmla="*/ 68 w 68"/>
                <a:gd name="T17" fmla="*/ 68 h 71"/>
                <a:gd name="T18" fmla="*/ 68 w 68"/>
                <a:gd name="T19" fmla="*/ 32 h 71"/>
                <a:gd name="T20" fmla="*/ 34 w 68"/>
                <a:gd name="T21" fmla="*/ 0 h 71"/>
                <a:gd name="T22" fmla="*/ 0 w 68"/>
                <a:gd name="T2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71">
                  <a:moveTo>
                    <a:pt x="0" y="32"/>
                  </a:moveTo>
                  <a:cubicBezTo>
                    <a:pt x="0" y="68"/>
                    <a:pt x="0" y="68"/>
                    <a:pt x="0" y="68"/>
                  </a:cubicBezTo>
                  <a:cubicBezTo>
                    <a:pt x="0" y="70"/>
                    <a:pt x="2" y="71"/>
                    <a:pt x="5" y="71"/>
                  </a:cubicBezTo>
                  <a:cubicBezTo>
                    <a:pt x="22" y="71"/>
                    <a:pt x="22" y="71"/>
                    <a:pt x="22" y="71"/>
                  </a:cubicBezTo>
                  <a:cubicBezTo>
                    <a:pt x="22" y="44"/>
                    <a:pt x="22" y="44"/>
                    <a:pt x="22" y="44"/>
                  </a:cubicBezTo>
                  <a:cubicBezTo>
                    <a:pt x="46" y="44"/>
                    <a:pt x="46" y="44"/>
                    <a:pt x="46" y="44"/>
                  </a:cubicBezTo>
                  <a:cubicBezTo>
                    <a:pt x="46" y="71"/>
                    <a:pt x="46" y="71"/>
                    <a:pt x="46" y="71"/>
                  </a:cubicBezTo>
                  <a:cubicBezTo>
                    <a:pt x="63" y="71"/>
                    <a:pt x="63" y="71"/>
                    <a:pt x="63" y="71"/>
                  </a:cubicBezTo>
                  <a:cubicBezTo>
                    <a:pt x="66" y="71"/>
                    <a:pt x="68" y="70"/>
                    <a:pt x="68" y="68"/>
                  </a:cubicBezTo>
                  <a:cubicBezTo>
                    <a:pt x="68" y="32"/>
                    <a:pt x="68" y="32"/>
                    <a:pt x="68" y="32"/>
                  </a:cubicBezTo>
                  <a:cubicBezTo>
                    <a:pt x="34" y="0"/>
                    <a:pt x="34" y="0"/>
                    <a:pt x="34" y="0"/>
                  </a:cubicBezTo>
                  <a:lnTo>
                    <a:pt x="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ysClr val="windowText" lastClr="000000"/>
                </a:solidFill>
              </a:endParaRPr>
            </a:p>
          </p:txBody>
        </p:sp>
      </p:grpSp>
      <p:grpSp>
        <p:nvGrpSpPr>
          <p:cNvPr id="50" name="组合 49"/>
          <p:cNvGrpSpPr/>
          <p:nvPr/>
        </p:nvGrpSpPr>
        <p:grpSpPr>
          <a:xfrm>
            <a:off x="6120237" y="3143705"/>
            <a:ext cx="675129" cy="675216"/>
            <a:chOff x="1339850" y="2163763"/>
            <a:chExt cx="506413" cy="506412"/>
          </a:xfrm>
        </p:grpSpPr>
        <p:sp>
          <p:nvSpPr>
            <p:cNvPr id="51" name="Freeform 13"/>
            <p:cNvSpPr>
              <a:spLocks/>
            </p:cNvSpPr>
            <p:nvPr/>
          </p:nvSpPr>
          <p:spPr bwMode="auto">
            <a:xfrm>
              <a:off x="1339850" y="2163763"/>
              <a:ext cx="506413" cy="506412"/>
            </a:xfrm>
            <a:custGeom>
              <a:avLst/>
              <a:gdLst>
                <a:gd name="T0" fmla="*/ 135 w 135"/>
                <a:gd name="T1" fmla="*/ 36 h 135"/>
                <a:gd name="T2" fmla="*/ 135 w 135"/>
                <a:gd name="T3" fmla="*/ 98 h 135"/>
                <a:gd name="T4" fmla="*/ 98 w 135"/>
                <a:gd name="T5" fmla="*/ 135 h 135"/>
                <a:gd name="T6" fmla="*/ 37 w 135"/>
                <a:gd name="T7" fmla="*/ 135 h 135"/>
                <a:gd name="T8" fmla="*/ 0 w 135"/>
                <a:gd name="T9" fmla="*/ 98 h 135"/>
                <a:gd name="T10" fmla="*/ 0 w 135"/>
                <a:gd name="T11" fmla="*/ 36 h 135"/>
                <a:gd name="T12" fmla="*/ 37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7" y="135"/>
                    <a:pt x="37" y="135"/>
                    <a:pt x="37" y="135"/>
                  </a:cubicBezTo>
                  <a:cubicBezTo>
                    <a:pt x="16" y="135"/>
                    <a:pt x="0" y="118"/>
                    <a:pt x="0" y="98"/>
                  </a:cubicBezTo>
                  <a:cubicBezTo>
                    <a:pt x="0" y="36"/>
                    <a:pt x="0" y="36"/>
                    <a:pt x="0" y="36"/>
                  </a:cubicBezTo>
                  <a:cubicBezTo>
                    <a:pt x="0" y="16"/>
                    <a:pt x="16" y="0"/>
                    <a:pt x="37" y="0"/>
                  </a:cubicBezTo>
                  <a:cubicBezTo>
                    <a:pt x="135" y="0"/>
                    <a:pt x="135" y="0"/>
                    <a:pt x="135" y="0"/>
                  </a:cubicBezTo>
                  <a:lnTo>
                    <a:pt x="135" y="36"/>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ysClr val="windowText" lastClr="000000"/>
                </a:solidFill>
              </a:endParaRPr>
            </a:p>
          </p:txBody>
        </p:sp>
        <p:sp>
          <p:nvSpPr>
            <p:cNvPr id="52" name="Freeform 14"/>
            <p:cNvSpPr>
              <a:spLocks/>
            </p:cNvSpPr>
            <p:nvPr/>
          </p:nvSpPr>
          <p:spPr bwMode="auto">
            <a:xfrm>
              <a:off x="1500188" y="2276475"/>
              <a:ext cx="176213" cy="104775"/>
            </a:xfrm>
            <a:custGeom>
              <a:avLst/>
              <a:gdLst>
                <a:gd name="T0" fmla="*/ 111 w 111"/>
                <a:gd name="T1" fmla="*/ 0 h 66"/>
                <a:gd name="T2" fmla="*/ 55 w 111"/>
                <a:gd name="T3" fmla="*/ 0 h 66"/>
                <a:gd name="T4" fmla="*/ 55 w 111"/>
                <a:gd name="T5" fmla="*/ 54 h 66"/>
                <a:gd name="T6" fmla="*/ 14 w 111"/>
                <a:gd name="T7" fmla="*/ 54 h 66"/>
                <a:gd name="T8" fmla="*/ 14 w 111"/>
                <a:gd name="T9" fmla="*/ 0 h 66"/>
                <a:gd name="T10" fmla="*/ 0 w 111"/>
                <a:gd name="T11" fmla="*/ 0 h 66"/>
                <a:gd name="T12" fmla="*/ 0 w 111"/>
                <a:gd name="T13" fmla="*/ 66 h 66"/>
                <a:gd name="T14" fmla="*/ 111 w 111"/>
                <a:gd name="T15" fmla="*/ 66 h 66"/>
                <a:gd name="T16" fmla="*/ 111 w 111"/>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66">
                  <a:moveTo>
                    <a:pt x="111" y="0"/>
                  </a:moveTo>
                  <a:lnTo>
                    <a:pt x="55" y="0"/>
                  </a:lnTo>
                  <a:lnTo>
                    <a:pt x="55" y="54"/>
                  </a:lnTo>
                  <a:lnTo>
                    <a:pt x="14" y="54"/>
                  </a:lnTo>
                  <a:lnTo>
                    <a:pt x="14" y="0"/>
                  </a:lnTo>
                  <a:lnTo>
                    <a:pt x="0" y="0"/>
                  </a:lnTo>
                  <a:lnTo>
                    <a:pt x="0" y="66"/>
                  </a:lnTo>
                  <a:lnTo>
                    <a:pt x="111" y="66"/>
                  </a:lnTo>
                  <a:lnTo>
                    <a:pt x="111" y="0"/>
                  </a:ln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ysClr val="windowText" lastClr="000000"/>
                </a:solidFill>
              </a:endParaRPr>
            </a:p>
          </p:txBody>
        </p:sp>
        <p:sp>
          <p:nvSpPr>
            <p:cNvPr id="53" name="Freeform 15"/>
            <p:cNvSpPr>
              <a:spLocks noEditPoints="1"/>
            </p:cNvSpPr>
            <p:nvPr/>
          </p:nvSpPr>
          <p:spPr bwMode="auto">
            <a:xfrm>
              <a:off x="1447800" y="2276475"/>
              <a:ext cx="288925" cy="277812"/>
            </a:xfrm>
            <a:custGeom>
              <a:avLst/>
              <a:gdLst>
                <a:gd name="T0" fmla="*/ 72 w 77"/>
                <a:gd name="T1" fmla="*/ 0 h 74"/>
                <a:gd name="T2" fmla="*/ 64 w 77"/>
                <a:gd name="T3" fmla="*/ 0 h 74"/>
                <a:gd name="T4" fmla="*/ 64 w 77"/>
                <a:gd name="T5" fmla="*/ 31 h 74"/>
                <a:gd name="T6" fmla="*/ 10 w 77"/>
                <a:gd name="T7" fmla="*/ 31 h 74"/>
                <a:gd name="T8" fmla="*/ 10 w 77"/>
                <a:gd name="T9" fmla="*/ 0 h 74"/>
                <a:gd name="T10" fmla="*/ 5 w 77"/>
                <a:gd name="T11" fmla="*/ 0 h 74"/>
                <a:gd name="T12" fmla="*/ 0 w 77"/>
                <a:gd name="T13" fmla="*/ 6 h 74"/>
                <a:gd name="T14" fmla="*/ 0 w 77"/>
                <a:gd name="T15" fmla="*/ 68 h 74"/>
                <a:gd name="T16" fmla="*/ 5 w 77"/>
                <a:gd name="T17" fmla="*/ 74 h 74"/>
                <a:gd name="T18" fmla="*/ 72 w 77"/>
                <a:gd name="T19" fmla="*/ 74 h 74"/>
                <a:gd name="T20" fmla="*/ 77 w 77"/>
                <a:gd name="T21" fmla="*/ 68 h 74"/>
                <a:gd name="T22" fmla="*/ 77 w 77"/>
                <a:gd name="T23" fmla="*/ 6 h 74"/>
                <a:gd name="T24" fmla="*/ 72 w 77"/>
                <a:gd name="T25" fmla="*/ 0 h 74"/>
                <a:gd name="T26" fmla="*/ 38 w 77"/>
                <a:gd name="T27" fmla="*/ 65 h 74"/>
                <a:gd name="T28" fmla="*/ 22 w 77"/>
                <a:gd name="T29" fmla="*/ 49 h 74"/>
                <a:gd name="T30" fmla="*/ 38 w 77"/>
                <a:gd name="T31" fmla="*/ 33 h 74"/>
                <a:gd name="T32" fmla="*/ 54 w 77"/>
                <a:gd name="T33" fmla="*/ 49 h 74"/>
                <a:gd name="T34" fmla="*/ 38 w 77"/>
                <a:gd name="T35" fmla="*/ 6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4">
                  <a:moveTo>
                    <a:pt x="72" y="0"/>
                  </a:moveTo>
                  <a:cubicBezTo>
                    <a:pt x="64" y="0"/>
                    <a:pt x="64" y="0"/>
                    <a:pt x="64" y="0"/>
                  </a:cubicBezTo>
                  <a:cubicBezTo>
                    <a:pt x="64" y="31"/>
                    <a:pt x="64" y="31"/>
                    <a:pt x="64" y="31"/>
                  </a:cubicBezTo>
                  <a:cubicBezTo>
                    <a:pt x="10" y="31"/>
                    <a:pt x="10" y="31"/>
                    <a:pt x="10" y="31"/>
                  </a:cubicBezTo>
                  <a:cubicBezTo>
                    <a:pt x="10" y="0"/>
                    <a:pt x="10" y="0"/>
                    <a:pt x="10" y="0"/>
                  </a:cubicBezTo>
                  <a:cubicBezTo>
                    <a:pt x="5" y="0"/>
                    <a:pt x="5" y="0"/>
                    <a:pt x="5" y="0"/>
                  </a:cubicBezTo>
                  <a:cubicBezTo>
                    <a:pt x="2" y="0"/>
                    <a:pt x="0" y="3"/>
                    <a:pt x="0" y="6"/>
                  </a:cubicBezTo>
                  <a:cubicBezTo>
                    <a:pt x="0" y="68"/>
                    <a:pt x="0" y="68"/>
                    <a:pt x="0" y="68"/>
                  </a:cubicBezTo>
                  <a:cubicBezTo>
                    <a:pt x="0" y="72"/>
                    <a:pt x="2" y="74"/>
                    <a:pt x="5" y="74"/>
                  </a:cubicBezTo>
                  <a:cubicBezTo>
                    <a:pt x="72" y="74"/>
                    <a:pt x="72" y="74"/>
                    <a:pt x="72" y="74"/>
                  </a:cubicBezTo>
                  <a:cubicBezTo>
                    <a:pt x="75" y="74"/>
                    <a:pt x="77" y="72"/>
                    <a:pt x="77" y="68"/>
                  </a:cubicBezTo>
                  <a:cubicBezTo>
                    <a:pt x="77" y="6"/>
                    <a:pt x="77" y="6"/>
                    <a:pt x="77" y="6"/>
                  </a:cubicBezTo>
                  <a:cubicBezTo>
                    <a:pt x="77" y="3"/>
                    <a:pt x="75" y="0"/>
                    <a:pt x="72" y="0"/>
                  </a:cubicBezTo>
                  <a:close/>
                  <a:moveTo>
                    <a:pt x="38" y="65"/>
                  </a:moveTo>
                  <a:cubicBezTo>
                    <a:pt x="29" y="65"/>
                    <a:pt x="22" y="58"/>
                    <a:pt x="22" y="49"/>
                  </a:cubicBezTo>
                  <a:cubicBezTo>
                    <a:pt x="22" y="40"/>
                    <a:pt x="29" y="33"/>
                    <a:pt x="38" y="33"/>
                  </a:cubicBezTo>
                  <a:cubicBezTo>
                    <a:pt x="46" y="33"/>
                    <a:pt x="54" y="40"/>
                    <a:pt x="54" y="49"/>
                  </a:cubicBezTo>
                  <a:cubicBezTo>
                    <a:pt x="54" y="58"/>
                    <a:pt x="46" y="65"/>
                    <a:pt x="38" y="65"/>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ysClr val="windowText" lastClr="000000"/>
                </a:solidFill>
              </a:endParaRPr>
            </a:p>
          </p:txBody>
        </p:sp>
        <p:sp>
          <p:nvSpPr>
            <p:cNvPr id="54" name="Oval 16"/>
            <p:cNvSpPr>
              <a:spLocks noChangeArrowheads="1"/>
            </p:cNvSpPr>
            <p:nvPr/>
          </p:nvSpPr>
          <p:spPr bwMode="auto">
            <a:xfrm>
              <a:off x="1549400" y="2419350"/>
              <a:ext cx="82550" cy="82550"/>
            </a:xfrm>
            <a:prstGeom prst="ellipse">
              <a:avLst/>
            </a:pr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ysClr val="windowText" lastClr="000000"/>
                </a:solidFill>
              </a:endParaRPr>
            </a:p>
          </p:txBody>
        </p:sp>
      </p:grpSp>
      <p:grpSp>
        <p:nvGrpSpPr>
          <p:cNvPr id="55" name="组合 54"/>
          <p:cNvGrpSpPr/>
          <p:nvPr/>
        </p:nvGrpSpPr>
        <p:grpSpPr>
          <a:xfrm>
            <a:off x="6126584" y="4147599"/>
            <a:ext cx="668780" cy="675217"/>
            <a:chOff x="5093055" y="2766720"/>
            <a:chExt cx="501650" cy="506413"/>
          </a:xfrm>
        </p:grpSpPr>
        <p:sp>
          <p:nvSpPr>
            <p:cNvPr id="56" name="Freeform 21"/>
            <p:cNvSpPr>
              <a:spLocks/>
            </p:cNvSpPr>
            <p:nvPr/>
          </p:nvSpPr>
          <p:spPr bwMode="auto">
            <a:xfrm>
              <a:off x="5093055" y="2766720"/>
              <a:ext cx="501650" cy="506413"/>
            </a:xfrm>
            <a:custGeom>
              <a:avLst/>
              <a:gdLst>
                <a:gd name="T0" fmla="*/ 134 w 134"/>
                <a:gd name="T1" fmla="*/ 37 h 135"/>
                <a:gd name="T2" fmla="*/ 134 w 134"/>
                <a:gd name="T3" fmla="*/ 98 h 135"/>
                <a:gd name="T4" fmla="*/ 98 w 134"/>
                <a:gd name="T5" fmla="*/ 135 h 135"/>
                <a:gd name="T6" fmla="*/ 36 w 134"/>
                <a:gd name="T7" fmla="*/ 135 h 135"/>
                <a:gd name="T8" fmla="*/ 0 w 134"/>
                <a:gd name="T9" fmla="*/ 98 h 135"/>
                <a:gd name="T10" fmla="*/ 0 w 134"/>
                <a:gd name="T11" fmla="*/ 37 h 135"/>
                <a:gd name="T12" fmla="*/ 36 w 134"/>
                <a:gd name="T13" fmla="*/ 0 h 135"/>
                <a:gd name="T14" fmla="*/ 134 w 134"/>
                <a:gd name="T15" fmla="*/ 0 h 135"/>
                <a:gd name="T16" fmla="*/ 134 w 134"/>
                <a:gd name="T17" fmla="*/ 3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7"/>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7"/>
                    <a:pt x="0" y="37"/>
                    <a:pt x="0" y="37"/>
                  </a:cubicBezTo>
                  <a:cubicBezTo>
                    <a:pt x="0" y="16"/>
                    <a:pt x="16" y="0"/>
                    <a:pt x="36" y="0"/>
                  </a:cubicBezTo>
                  <a:cubicBezTo>
                    <a:pt x="134" y="0"/>
                    <a:pt x="134" y="0"/>
                    <a:pt x="134" y="0"/>
                  </a:cubicBezTo>
                  <a:lnTo>
                    <a:pt x="134" y="37"/>
                  </a:lnTo>
                  <a:close/>
                </a:path>
              </a:pathLst>
            </a:cu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ysClr val="windowText" lastClr="000000"/>
                </a:solidFill>
              </a:endParaRPr>
            </a:p>
          </p:txBody>
        </p:sp>
        <p:sp>
          <p:nvSpPr>
            <p:cNvPr id="57" name="Oval 22"/>
            <p:cNvSpPr>
              <a:spLocks noChangeArrowheads="1"/>
            </p:cNvSpPr>
            <p:nvPr/>
          </p:nvSpPr>
          <p:spPr bwMode="auto">
            <a:xfrm>
              <a:off x="5201005" y="3069933"/>
              <a:ext cx="98425" cy="98425"/>
            </a:xfrm>
            <a:prstGeom prst="ellipse">
              <a:avLst/>
            </a:pr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ysClr val="windowText" lastClr="000000"/>
                </a:solidFill>
              </a:endParaRPr>
            </a:p>
          </p:txBody>
        </p:sp>
        <p:sp>
          <p:nvSpPr>
            <p:cNvPr id="58" name="Freeform 23"/>
            <p:cNvSpPr>
              <a:spLocks/>
            </p:cNvSpPr>
            <p:nvPr/>
          </p:nvSpPr>
          <p:spPr bwMode="auto">
            <a:xfrm>
              <a:off x="5212118" y="2969920"/>
              <a:ext cx="180975" cy="179388"/>
            </a:xfrm>
            <a:custGeom>
              <a:avLst/>
              <a:gdLst>
                <a:gd name="T0" fmla="*/ 6 w 48"/>
                <a:gd name="T1" fmla="*/ 0 h 48"/>
                <a:gd name="T2" fmla="*/ 0 w 48"/>
                <a:gd name="T3" fmla="*/ 7 h 48"/>
                <a:gd name="T4" fmla="*/ 6 w 48"/>
                <a:gd name="T5" fmla="*/ 13 h 48"/>
                <a:gd name="T6" fmla="*/ 35 w 48"/>
                <a:gd name="T7" fmla="*/ 42 h 48"/>
                <a:gd name="T8" fmla="*/ 42 w 48"/>
                <a:gd name="T9" fmla="*/ 48 h 48"/>
                <a:gd name="T10" fmla="*/ 48 w 48"/>
                <a:gd name="T11" fmla="*/ 42 h 48"/>
                <a:gd name="T12" fmla="*/ 6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6" y="0"/>
                  </a:moveTo>
                  <a:cubicBezTo>
                    <a:pt x="3" y="0"/>
                    <a:pt x="0" y="3"/>
                    <a:pt x="0" y="7"/>
                  </a:cubicBezTo>
                  <a:cubicBezTo>
                    <a:pt x="0" y="10"/>
                    <a:pt x="3" y="13"/>
                    <a:pt x="6" y="13"/>
                  </a:cubicBezTo>
                  <a:cubicBezTo>
                    <a:pt x="22" y="13"/>
                    <a:pt x="35" y="26"/>
                    <a:pt x="35" y="42"/>
                  </a:cubicBezTo>
                  <a:cubicBezTo>
                    <a:pt x="35" y="45"/>
                    <a:pt x="38" y="48"/>
                    <a:pt x="42" y="48"/>
                  </a:cubicBezTo>
                  <a:cubicBezTo>
                    <a:pt x="45" y="48"/>
                    <a:pt x="48" y="45"/>
                    <a:pt x="48" y="42"/>
                  </a:cubicBezTo>
                  <a:cubicBezTo>
                    <a:pt x="48" y="19"/>
                    <a:pt x="29" y="0"/>
                    <a:pt x="6" y="0"/>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ysClr val="windowText" lastClr="000000"/>
                </a:solidFill>
              </a:endParaRPr>
            </a:p>
          </p:txBody>
        </p:sp>
        <p:sp>
          <p:nvSpPr>
            <p:cNvPr id="59" name="Freeform 24"/>
            <p:cNvSpPr>
              <a:spLocks/>
            </p:cNvSpPr>
            <p:nvPr/>
          </p:nvSpPr>
          <p:spPr bwMode="auto">
            <a:xfrm>
              <a:off x="5212118" y="2871495"/>
              <a:ext cx="277813" cy="277813"/>
            </a:xfrm>
            <a:custGeom>
              <a:avLst/>
              <a:gdLst>
                <a:gd name="T0" fmla="*/ 6 w 74"/>
                <a:gd name="T1" fmla="*/ 0 h 74"/>
                <a:gd name="T2" fmla="*/ 0 w 74"/>
                <a:gd name="T3" fmla="*/ 7 h 74"/>
                <a:gd name="T4" fmla="*/ 6 w 74"/>
                <a:gd name="T5" fmla="*/ 13 h 74"/>
                <a:gd name="T6" fmla="*/ 61 w 74"/>
                <a:gd name="T7" fmla="*/ 68 h 74"/>
                <a:gd name="T8" fmla="*/ 68 w 74"/>
                <a:gd name="T9" fmla="*/ 74 h 74"/>
                <a:gd name="T10" fmla="*/ 74 w 74"/>
                <a:gd name="T11" fmla="*/ 68 h 74"/>
                <a:gd name="T12" fmla="*/ 6 w 74"/>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74" h="74">
                  <a:moveTo>
                    <a:pt x="6" y="0"/>
                  </a:moveTo>
                  <a:cubicBezTo>
                    <a:pt x="3" y="0"/>
                    <a:pt x="0" y="3"/>
                    <a:pt x="0" y="7"/>
                  </a:cubicBezTo>
                  <a:cubicBezTo>
                    <a:pt x="0" y="10"/>
                    <a:pt x="3" y="13"/>
                    <a:pt x="6" y="13"/>
                  </a:cubicBezTo>
                  <a:cubicBezTo>
                    <a:pt x="37" y="13"/>
                    <a:pt x="61" y="38"/>
                    <a:pt x="61" y="68"/>
                  </a:cubicBezTo>
                  <a:cubicBezTo>
                    <a:pt x="61" y="71"/>
                    <a:pt x="64" y="74"/>
                    <a:pt x="68" y="74"/>
                  </a:cubicBezTo>
                  <a:cubicBezTo>
                    <a:pt x="71" y="74"/>
                    <a:pt x="74" y="71"/>
                    <a:pt x="74" y="68"/>
                  </a:cubicBezTo>
                  <a:cubicBezTo>
                    <a:pt x="74" y="30"/>
                    <a:pt x="44" y="0"/>
                    <a:pt x="6" y="0"/>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ysClr val="windowText" lastClr="000000"/>
                </a:solidFill>
              </a:endParaRPr>
            </a:p>
          </p:txBody>
        </p:sp>
      </p:grpSp>
      <p:grpSp>
        <p:nvGrpSpPr>
          <p:cNvPr id="60" name="组合 59"/>
          <p:cNvGrpSpPr/>
          <p:nvPr/>
        </p:nvGrpSpPr>
        <p:grpSpPr>
          <a:xfrm>
            <a:off x="6120237" y="5151492"/>
            <a:ext cx="675129" cy="675216"/>
            <a:chOff x="6137274" y="1900165"/>
            <a:chExt cx="506413" cy="506412"/>
          </a:xfrm>
        </p:grpSpPr>
        <p:sp>
          <p:nvSpPr>
            <p:cNvPr id="61" name="Freeform 29"/>
            <p:cNvSpPr>
              <a:spLocks/>
            </p:cNvSpPr>
            <p:nvPr/>
          </p:nvSpPr>
          <p:spPr bwMode="auto">
            <a:xfrm>
              <a:off x="6137274" y="1900165"/>
              <a:ext cx="506413" cy="506412"/>
            </a:xfrm>
            <a:custGeom>
              <a:avLst/>
              <a:gdLst>
                <a:gd name="T0" fmla="*/ 135 w 135"/>
                <a:gd name="T1" fmla="*/ 36 h 135"/>
                <a:gd name="T2" fmla="*/ 135 w 135"/>
                <a:gd name="T3" fmla="*/ 98 h 135"/>
                <a:gd name="T4" fmla="*/ 98 w 135"/>
                <a:gd name="T5" fmla="*/ 135 h 135"/>
                <a:gd name="T6" fmla="*/ 36 w 135"/>
                <a:gd name="T7" fmla="*/ 135 h 135"/>
                <a:gd name="T8" fmla="*/ 0 w 135"/>
                <a:gd name="T9" fmla="*/ 98 h 135"/>
                <a:gd name="T10" fmla="*/ 0 w 135"/>
                <a:gd name="T11" fmla="*/ 36 h 135"/>
                <a:gd name="T12" fmla="*/ 36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5" y="0"/>
                    <a:pt x="135" y="0"/>
                    <a:pt x="135" y="0"/>
                  </a:cubicBezTo>
                  <a:lnTo>
                    <a:pt x="135" y="36"/>
                  </a:lnTo>
                  <a:close/>
                </a:path>
              </a:pathLst>
            </a:cu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ysClr val="windowText" lastClr="000000"/>
                </a:solidFill>
              </a:endParaRPr>
            </a:p>
          </p:txBody>
        </p:sp>
        <p:sp>
          <p:nvSpPr>
            <p:cNvPr id="62" name="Freeform 30"/>
            <p:cNvSpPr>
              <a:spLocks noEditPoints="1"/>
            </p:cNvSpPr>
            <p:nvPr/>
          </p:nvSpPr>
          <p:spPr bwMode="auto">
            <a:xfrm>
              <a:off x="6208712" y="1979540"/>
              <a:ext cx="327025" cy="325437"/>
            </a:xfrm>
            <a:custGeom>
              <a:avLst/>
              <a:gdLst>
                <a:gd name="T0" fmla="*/ 64 w 87"/>
                <a:gd name="T1" fmla="*/ 14 h 87"/>
                <a:gd name="T2" fmla="*/ 14 w 87"/>
                <a:gd name="T3" fmla="*/ 14 h 87"/>
                <a:gd name="T4" fmla="*/ 14 w 87"/>
                <a:gd name="T5" fmla="*/ 64 h 87"/>
                <a:gd name="T6" fmla="*/ 59 w 87"/>
                <a:gd name="T7" fmla="*/ 69 h 87"/>
                <a:gd name="T8" fmla="*/ 74 w 87"/>
                <a:gd name="T9" fmla="*/ 84 h 87"/>
                <a:gd name="T10" fmla="*/ 83 w 87"/>
                <a:gd name="T11" fmla="*/ 84 h 87"/>
                <a:gd name="T12" fmla="*/ 84 w 87"/>
                <a:gd name="T13" fmla="*/ 83 h 87"/>
                <a:gd name="T14" fmla="*/ 84 w 87"/>
                <a:gd name="T15" fmla="*/ 74 h 87"/>
                <a:gd name="T16" fmla="*/ 69 w 87"/>
                <a:gd name="T17" fmla="*/ 59 h 87"/>
                <a:gd name="T18" fmla="*/ 64 w 87"/>
                <a:gd name="T19" fmla="*/ 14 h 87"/>
                <a:gd name="T20" fmla="*/ 58 w 87"/>
                <a:gd name="T21" fmla="*/ 58 h 87"/>
                <a:gd name="T22" fmla="*/ 20 w 87"/>
                <a:gd name="T23" fmla="*/ 58 h 87"/>
                <a:gd name="T24" fmla="*/ 20 w 87"/>
                <a:gd name="T25" fmla="*/ 21 h 87"/>
                <a:gd name="T26" fmla="*/ 58 w 87"/>
                <a:gd name="T27" fmla="*/ 21 h 87"/>
                <a:gd name="T28" fmla="*/ 58 w 87"/>
                <a:gd name="T29" fmla="*/ 5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 h="87">
                  <a:moveTo>
                    <a:pt x="64" y="14"/>
                  </a:moveTo>
                  <a:cubicBezTo>
                    <a:pt x="50" y="0"/>
                    <a:pt x="28" y="0"/>
                    <a:pt x="14" y="14"/>
                  </a:cubicBezTo>
                  <a:cubicBezTo>
                    <a:pt x="0" y="28"/>
                    <a:pt x="0" y="51"/>
                    <a:pt x="14" y="64"/>
                  </a:cubicBezTo>
                  <a:cubicBezTo>
                    <a:pt x="26" y="77"/>
                    <a:pt x="45" y="78"/>
                    <a:pt x="59" y="69"/>
                  </a:cubicBezTo>
                  <a:cubicBezTo>
                    <a:pt x="74" y="84"/>
                    <a:pt x="74" y="84"/>
                    <a:pt x="74" y="84"/>
                  </a:cubicBezTo>
                  <a:cubicBezTo>
                    <a:pt x="76" y="87"/>
                    <a:pt x="80" y="87"/>
                    <a:pt x="83" y="84"/>
                  </a:cubicBezTo>
                  <a:cubicBezTo>
                    <a:pt x="84" y="83"/>
                    <a:pt x="84" y="83"/>
                    <a:pt x="84" y="83"/>
                  </a:cubicBezTo>
                  <a:cubicBezTo>
                    <a:pt x="87" y="81"/>
                    <a:pt x="87" y="77"/>
                    <a:pt x="84" y="74"/>
                  </a:cubicBezTo>
                  <a:cubicBezTo>
                    <a:pt x="69" y="59"/>
                    <a:pt x="69" y="59"/>
                    <a:pt x="69" y="59"/>
                  </a:cubicBezTo>
                  <a:cubicBezTo>
                    <a:pt x="78" y="45"/>
                    <a:pt x="76" y="26"/>
                    <a:pt x="64" y="14"/>
                  </a:cubicBezTo>
                  <a:close/>
                  <a:moveTo>
                    <a:pt x="58" y="58"/>
                  </a:moveTo>
                  <a:cubicBezTo>
                    <a:pt x="47" y="68"/>
                    <a:pt x="31" y="68"/>
                    <a:pt x="20" y="58"/>
                  </a:cubicBezTo>
                  <a:cubicBezTo>
                    <a:pt x="10" y="48"/>
                    <a:pt x="10" y="31"/>
                    <a:pt x="20" y="21"/>
                  </a:cubicBezTo>
                  <a:cubicBezTo>
                    <a:pt x="31" y="10"/>
                    <a:pt x="47" y="10"/>
                    <a:pt x="58" y="21"/>
                  </a:cubicBezTo>
                  <a:cubicBezTo>
                    <a:pt x="68" y="31"/>
                    <a:pt x="68" y="48"/>
                    <a:pt x="58" y="58"/>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ysClr val="windowText" lastClr="000000"/>
                </a:solidFill>
              </a:endParaRPr>
            </a:p>
          </p:txBody>
        </p:sp>
      </p:grpSp>
      <p:sp>
        <p:nvSpPr>
          <p:cNvPr id="63" name="Text Box 11"/>
          <p:cNvSpPr txBox="1">
            <a:spLocks noChangeArrowheads="1"/>
          </p:cNvSpPr>
          <p:nvPr/>
        </p:nvSpPr>
        <p:spPr bwMode="auto">
          <a:xfrm>
            <a:off x="6987421" y="2041452"/>
            <a:ext cx="419648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1300" dirty="0">
                <a:solidFill>
                  <a:schemeClr val="tx1">
                    <a:lumMod val="50000"/>
                    <a:lumOff val="50000"/>
                  </a:schemeClr>
                </a:solidFill>
                <a:latin typeface="微软雅黑" pitchFamily="34" charset="-122"/>
                <a:ea typeface="微软雅黑" pitchFamily="34" charset="-122"/>
              </a:rPr>
              <a:t>设计的发展存在着一个时代价值观</a:t>
            </a:r>
            <a:r>
              <a:rPr lang="zh-CN" altLang="en-US" sz="1300">
                <a:solidFill>
                  <a:schemeClr val="tx1">
                    <a:lumMod val="50000"/>
                    <a:lumOff val="50000"/>
                  </a:schemeClr>
                </a:solidFill>
                <a:latin typeface="微软雅黑" pitchFamily="34" charset="-122"/>
                <a:ea typeface="微软雅黑" pitchFamily="34" charset="-122"/>
              </a:rPr>
              <a:t>的问题即</a:t>
            </a:r>
            <a:r>
              <a:rPr lang="zh-CN" altLang="en-US" sz="1300" dirty="0">
                <a:solidFill>
                  <a:schemeClr val="tx1">
                    <a:lumMod val="50000"/>
                    <a:lumOff val="50000"/>
                  </a:schemeClr>
                </a:solidFill>
                <a:latin typeface="微软雅黑" pitchFamily="34" charset="-122"/>
                <a:ea typeface="微软雅黑" pitchFamily="34" charset="-122"/>
              </a:rPr>
              <a:t>什么是设计？为什么而</a:t>
            </a:r>
            <a:r>
              <a:rPr lang="zh-CN" altLang="en-US" sz="1300">
                <a:solidFill>
                  <a:schemeClr val="tx1">
                    <a:lumMod val="50000"/>
                    <a:lumOff val="50000"/>
                  </a:schemeClr>
                </a:solidFill>
                <a:latin typeface="微软雅黑" pitchFamily="34" charset="-122"/>
                <a:ea typeface="微软雅黑" pitchFamily="34" charset="-122"/>
              </a:rPr>
              <a:t>设计？对于多元化的今天，围绕</a:t>
            </a:r>
            <a:r>
              <a:rPr lang="zh-CN" altLang="en-US" sz="1300" dirty="0">
                <a:solidFill>
                  <a:schemeClr val="tx1">
                    <a:lumMod val="50000"/>
                    <a:lumOff val="50000"/>
                  </a:schemeClr>
                </a:solidFill>
                <a:latin typeface="微软雅黑" pitchFamily="34" charset="-122"/>
                <a:ea typeface="微软雅黑" pitchFamily="34" charset="-122"/>
              </a:rPr>
              <a:t>这个问题，不同的时期就会形成不同的</a:t>
            </a:r>
            <a:r>
              <a:rPr lang="zh-CN" altLang="en-US" sz="1300">
                <a:solidFill>
                  <a:schemeClr val="tx1">
                    <a:lumMod val="50000"/>
                    <a:lumOff val="50000"/>
                  </a:schemeClr>
                </a:solidFill>
                <a:latin typeface="微软雅黑" pitchFamily="34" charset="-122"/>
                <a:ea typeface="微软雅黑" pitchFamily="34" charset="-122"/>
              </a:rPr>
              <a:t>设计面貌。</a:t>
            </a:r>
            <a:endParaRPr lang="en-US" altLang="zh-CN" sz="1300" dirty="0">
              <a:solidFill>
                <a:schemeClr val="tx1">
                  <a:lumMod val="50000"/>
                  <a:lumOff val="50000"/>
                </a:schemeClr>
              </a:solidFill>
              <a:latin typeface="微软雅黑" pitchFamily="34" charset="-122"/>
              <a:ea typeface="微软雅黑" pitchFamily="34" charset="-122"/>
            </a:endParaRPr>
          </a:p>
        </p:txBody>
      </p:sp>
      <p:sp>
        <p:nvSpPr>
          <p:cNvPr id="64" name="Text Box 11"/>
          <p:cNvSpPr txBox="1">
            <a:spLocks noChangeArrowheads="1"/>
          </p:cNvSpPr>
          <p:nvPr/>
        </p:nvSpPr>
        <p:spPr bwMode="auto">
          <a:xfrm>
            <a:off x="6987421" y="3088184"/>
            <a:ext cx="419648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1300" dirty="0">
                <a:solidFill>
                  <a:schemeClr val="tx1">
                    <a:lumMod val="50000"/>
                    <a:lumOff val="50000"/>
                  </a:schemeClr>
                </a:solidFill>
                <a:latin typeface="微软雅黑" pitchFamily="34" charset="-122"/>
                <a:ea typeface="微软雅黑" pitchFamily="34" charset="-122"/>
              </a:rPr>
              <a:t>设计的发展存在着一个时代价值观</a:t>
            </a:r>
            <a:r>
              <a:rPr lang="zh-CN" altLang="en-US" sz="1300">
                <a:solidFill>
                  <a:schemeClr val="tx1">
                    <a:lumMod val="50000"/>
                    <a:lumOff val="50000"/>
                  </a:schemeClr>
                </a:solidFill>
                <a:latin typeface="微软雅黑" pitchFamily="34" charset="-122"/>
                <a:ea typeface="微软雅黑" pitchFamily="34" charset="-122"/>
              </a:rPr>
              <a:t>的问题即</a:t>
            </a:r>
            <a:r>
              <a:rPr lang="zh-CN" altLang="en-US" sz="1300" dirty="0">
                <a:solidFill>
                  <a:schemeClr val="tx1">
                    <a:lumMod val="50000"/>
                    <a:lumOff val="50000"/>
                  </a:schemeClr>
                </a:solidFill>
                <a:latin typeface="微软雅黑" pitchFamily="34" charset="-122"/>
                <a:ea typeface="微软雅黑" pitchFamily="34" charset="-122"/>
              </a:rPr>
              <a:t>什么是设计？为什么而</a:t>
            </a:r>
            <a:r>
              <a:rPr lang="zh-CN" altLang="en-US" sz="1300">
                <a:solidFill>
                  <a:schemeClr val="tx1">
                    <a:lumMod val="50000"/>
                    <a:lumOff val="50000"/>
                  </a:schemeClr>
                </a:solidFill>
                <a:latin typeface="微软雅黑" pitchFamily="34" charset="-122"/>
                <a:ea typeface="微软雅黑" pitchFamily="34" charset="-122"/>
              </a:rPr>
              <a:t>设计？对于多元化的今天，围绕</a:t>
            </a:r>
            <a:r>
              <a:rPr lang="zh-CN" altLang="en-US" sz="1300" dirty="0">
                <a:solidFill>
                  <a:schemeClr val="tx1">
                    <a:lumMod val="50000"/>
                    <a:lumOff val="50000"/>
                  </a:schemeClr>
                </a:solidFill>
                <a:latin typeface="微软雅黑" pitchFamily="34" charset="-122"/>
                <a:ea typeface="微软雅黑" pitchFamily="34" charset="-122"/>
              </a:rPr>
              <a:t>这个问题，不同的时期就会形成不同的</a:t>
            </a:r>
            <a:r>
              <a:rPr lang="zh-CN" altLang="en-US" sz="1300">
                <a:solidFill>
                  <a:schemeClr val="tx1">
                    <a:lumMod val="50000"/>
                    <a:lumOff val="50000"/>
                  </a:schemeClr>
                </a:solidFill>
                <a:latin typeface="微软雅黑" pitchFamily="34" charset="-122"/>
                <a:ea typeface="微软雅黑" pitchFamily="34" charset="-122"/>
              </a:rPr>
              <a:t>设计面貌。</a:t>
            </a:r>
            <a:endParaRPr lang="en-US" altLang="zh-CN" sz="1300" dirty="0">
              <a:solidFill>
                <a:schemeClr val="tx1">
                  <a:lumMod val="50000"/>
                  <a:lumOff val="50000"/>
                </a:schemeClr>
              </a:solidFill>
              <a:latin typeface="微软雅黑" pitchFamily="34" charset="-122"/>
              <a:ea typeface="微软雅黑" pitchFamily="34" charset="-122"/>
            </a:endParaRPr>
          </a:p>
        </p:txBody>
      </p:sp>
      <p:sp>
        <p:nvSpPr>
          <p:cNvPr id="65" name="Text Box 11"/>
          <p:cNvSpPr txBox="1">
            <a:spLocks noChangeArrowheads="1"/>
          </p:cNvSpPr>
          <p:nvPr/>
        </p:nvSpPr>
        <p:spPr bwMode="auto">
          <a:xfrm>
            <a:off x="6987421" y="4134916"/>
            <a:ext cx="419648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1300" dirty="0">
                <a:solidFill>
                  <a:schemeClr val="tx1">
                    <a:lumMod val="50000"/>
                    <a:lumOff val="50000"/>
                  </a:schemeClr>
                </a:solidFill>
                <a:latin typeface="微软雅黑" pitchFamily="34" charset="-122"/>
                <a:ea typeface="微软雅黑" pitchFamily="34" charset="-122"/>
              </a:rPr>
              <a:t>设计的发展存在着一个时代价值观</a:t>
            </a:r>
            <a:r>
              <a:rPr lang="zh-CN" altLang="en-US" sz="1300">
                <a:solidFill>
                  <a:schemeClr val="tx1">
                    <a:lumMod val="50000"/>
                    <a:lumOff val="50000"/>
                  </a:schemeClr>
                </a:solidFill>
                <a:latin typeface="微软雅黑" pitchFamily="34" charset="-122"/>
                <a:ea typeface="微软雅黑" pitchFamily="34" charset="-122"/>
              </a:rPr>
              <a:t>的问题即</a:t>
            </a:r>
            <a:r>
              <a:rPr lang="zh-CN" altLang="en-US" sz="1300" dirty="0">
                <a:solidFill>
                  <a:schemeClr val="tx1">
                    <a:lumMod val="50000"/>
                    <a:lumOff val="50000"/>
                  </a:schemeClr>
                </a:solidFill>
                <a:latin typeface="微软雅黑" pitchFamily="34" charset="-122"/>
                <a:ea typeface="微软雅黑" pitchFamily="34" charset="-122"/>
              </a:rPr>
              <a:t>什么是设计？为什么而</a:t>
            </a:r>
            <a:r>
              <a:rPr lang="zh-CN" altLang="en-US" sz="1300">
                <a:solidFill>
                  <a:schemeClr val="tx1">
                    <a:lumMod val="50000"/>
                    <a:lumOff val="50000"/>
                  </a:schemeClr>
                </a:solidFill>
                <a:latin typeface="微软雅黑" pitchFamily="34" charset="-122"/>
                <a:ea typeface="微软雅黑" pitchFamily="34" charset="-122"/>
              </a:rPr>
              <a:t>设计？对于多元化的今天，围绕</a:t>
            </a:r>
            <a:r>
              <a:rPr lang="zh-CN" altLang="en-US" sz="1300" dirty="0">
                <a:solidFill>
                  <a:schemeClr val="tx1">
                    <a:lumMod val="50000"/>
                    <a:lumOff val="50000"/>
                  </a:schemeClr>
                </a:solidFill>
                <a:latin typeface="微软雅黑" pitchFamily="34" charset="-122"/>
                <a:ea typeface="微软雅黑" pitchFamily="34" charset="-122"/>
              </a:rPr>
              <a:t>这个问题，不同的时期就会形成不同的</a:t>
            </a:r>
            <a:r>
              <a:rPr lang="zh-CN" altLang="en-US" sz="1300">
                <a:solidFill>
                  <a:schemeClr val="tx1">
                    <a:lumMod val="50000"/>
                    <a:lumOff val="50000"/>
                  </a:schemeClr>
                </a:solidFill>
                <a:latin typeface="微软雅黑" pitchFamily="34" charset="-122"/>
                <a:ea typeface="微软雅黑" pitchFamily="34" charset="-122"/>
              </a:rPr>
              <a:t>设计面貌。</a:t>
            </a:r>
            <a:endParaRPr lang="en-US" altLang="zh-CN" sz="1300" dirty="0">
              <a:solidFill>
                <a:schemeClr val="tx1">
                  <a:lumMod val="50000"/>
                  <a:lumOff val="50000"/>
                </a:schemeClr>
              </a:solidFill>
              <a:latin typeface="微软雅黑" pitchFamily="34" charset="-122"/>
              <a:ea typeface="微软雅黑" pitchFamily="34" charset="-122"/>
            </a:endParaRPr>
          </a:p>
        </p:txBody>
      </p:sp>
      <p:sp>
        <p:nvSpPr>
          <p:cNvPr id="66" name="Text Box 11"/>
          <p:cNvSpPr txBox="1">
            <a:spLocks noChangeArrowheads="1"/>
          </p:cNvSpPr>
          <p:nvPr/>
        </p:nvSpPr>
        <p:spPr bwMode="auto">
          <a:xfrm>
            <a:off x="6987421" y="5181649"/>
            <a:ext cx="419648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1300" dirty="0">
                <a:solidFill>
                  <a:schemeClr val="tx1">
                    <a:lumMod val="50000"/>
                    <a:lumOff val="50000"/>
                  </a:schemeClr>
                </a:solidFill>
                <a:latin typeface="微软雅黑" pitchFamily="34" charset="-122"/>
                <a:ea typeface="微软雅黑" pitchFamily="34" charset="-122"/>
              </a:rPr>
              <a:t>设计的发展存在着一个时代价值观的问题即什么是设计？为什么而设计？对于多元化的今天，围绕这个问题，不同的时期就会形成不同的设计面貌。</a:t>
            </a:r>
            <a:endParaRPr lang="en-US" altLang="zh-CN" sz="1300" dirty="0">
              <a:solidFill>
                <a:schemeClr val="tx1">
                  <a:lumMod val="50000"/>
                  <a:lumOff val="50000"/>
                </a:schemeClr>
              </a:solidFill>
              <a:latin typeface="微软雅黑" pitchFamily="34" charset="-122"/>
              <a:ea typeface="微软雅黑" pitchFamily="34" charset="-122"/>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extLst>
      <p:ext uri="{BB962C8B-B14F-4D97-AF65-F5344CB8AC3E}">
        <p14:creationId xmlns:p14="http://schemas.microsoft.com/office/powerpoint/2010/main" val="191440233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9" decel="66667"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300" fill="hold"/>
                                            <p:tgtEl>
                                              <p:spTgt spid="34"/>
                                            </p:tgtEl>
                                            <p:attrNameLst>
                                              <p:attrName>ppt_x</p:attrName>
                                            </p:attrNameLst>
                                          </p:cBhvr>
                                          <p:tavLst>
                                            <p:tav tm="0">
                                              <p:val>
                                                <p:strVal val="0-#ppt_w/2"/>
                                              </p:val>
                                            </p:tav>
                                            <p:tav tm="100000">
                                              <p:val>
                                                <p:strVal val="#ppt_x"/>
                                              </p:val>
                                            </p:tav>
                                          </p:tavLst>
                                        </p:anim>
                                        <p:anim calcmode="lin" valueType="num">
                                          <p:cBhvr additive="base">
                                            <p:cTn id="8" dur="300" fill="hold"/>
                                            <p:tgtEl>
                                              <p:spTgt spid="34"/>
                                            </p:tgtEl>
                                            <p:attrNameLst>
                                              <p:attrName>ppt_y</p:attrName>
                                            </p:attrNameLst>
                                          </p:cBhvr>
                                          <p:tavLst>
                                            <p:tav tm="0">
                                              <p:val>
                                                <p:strVal val="0-#ppt_h/2"/>
                                              </p:val>
                                            </p:tav>
                                            <p:tav tm="100000">
                                              <p:val>
                                                <p:strVal val="#ppt_y"/>
                                              </p:val>
                                            </p:tav>
                                          </p:tavLst>
                                        </p:anim>
                                      </p:childTnLst>
                                    </p:cTn>
                                  </p:par>
                                </p:childTnLst>
                              </p:cTn>
                            </p:par>
                            <p:par>
                              <p:cTn id="9" fill="hold">
                                <p:stCondLst>
                                  <p:cond delay="300"/>
                                </p:stCondLst>
                                <p:childTnLst>
                                  <p:par>
                                    <p:cTn id="10" presetID="2" presetClass="entr" presetSubtype="12" decel="66667"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300" fill="hold"/>
                                            <p:tgtEl>
                                              <p:spTgt spid="37"/>
                                            </p:tgtEl>
                                            <p:attrNameLst>
                                              <p:attrName>ppt_x</p:attrName>
                                            </p:attrNameLst>
                                          </p:cBhvr>
                                          <p:tavLst>
                                            <p:tav tm="0">
                                              <p:val>
                                                <p:strVal val="0-#ppt_w/2"/>
                                              </p:val>
                                            </p:tav>
                                            <p:tav tm="100000">
                                              <p:val>
                                                <p:strVal val="#ppt_x"/>
                                              </p:val>
                                            </p:tav>
                                          </p:tavLst>
                                        </p:anim>
                                        <p:anim calcmode="lin" valueType="num">
                                          <p:cBhvr additive="base">
                                            <p:cTn id="13" dur="300" fill="hold"/>
                                            <p:tgtEl>
                                              <p:spTgt spid="37"/>
                                            </p:tgtEl>
                                            <p:attrNameLst>
                                              <p:attrName>ppt_y</p:attrName>
                                            </p:attrNameLst>
                                          </p:cBhvr>
                                          <p:tavLst>
                                            <p:tav tm="0">
                                              <p:val>
                                                <p:strVal val="1+#ppt_h/2"/>
                                              </p:val>
                                            </p:tav>
                                            <p:tav tm="100000">
                                              <p:val>
                                                <p:strVal val="#ppt_y"/>
                                              </p:val>
                                            </p:tav>
                                          </p:tavLst>
                                        </p:anim>
                                      </p:childTnLst>
                                    </p:cTn>
                                  </p:par>
                                </p:childTnLst>
                              </p:cTn>
                            </p:par>
                            <p:par>
                              <p:cTn id="14" fill="hold">
                                <p:stCondLst>
                                  <p:cond delay="600"/>
                                </p:stCondLst>
                                <p:childTnLst>
                                  <p:par>
                                    <p:cTn id="15" presetID="2" presetClass="entr" presetSubtype="3" decel="66667"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300" fill="hold"/>
                                            <p:tgtEl>
                                              <p:spTgt spid="40"/>
                                            </p:tgtEl>
                                            <p:attrNameLst>
                                              <p:attrName>ppt_x</p:attrName>
                                            </p:attrNameLst>
                                          </p:cBhvr>
                                          <p:tavLst>
                                            <p:tav tm="0">
                                              <p:val>
                                                <p:strVal val="1+#ppt_w/2"/>
                                              </p:val>
                                            </p:tav>
                                            <p:tav tm="100000">
                                              <p:val>
                                                <p:strVal val="#ppt_x"/>
                                              </p:val>
                                            </p:tav>
                                          </p:tavLst>
                                        </p:anim>
                                        <p:anim calcmode="lin" valueType="num">
                                          <p:cBhvr additive="base">
                                            <p:cTn id="18" dur="300" fill="hold"/>
                                            <p:tgtEl>
                                              <p:spTgt spid="40"/>
                                            </p:tgtEl>
                                            <p:attrNameLst>
                                              <p:attrName>ppt_y</p:attrName>
                                            </p:attrNameLst>
                                          </p:cBhvr>
                                          <p:tavLst>
                                            <p:tav tm="0">
                                              <p:val>
                                                <p:strVal val="0-#ppt_h/2"/>
                                              </p:val>
                                            </p:tav>
                                            <p:tav tm="100000">
                                              <p:val>
                                                <p:strVal val="#ppt_y"/>
                                              </p:val>
                                            </p:tav>
                                          </p:tavLst>
                                        </p:anim>
                                      </p:childTnLst>
                                    </p:cTn>
                                  </p:par>
                                </p:childTnLst>
                              </p:cTn>
                            </p:par>
                            <p:par>
                              <p:cTn id="19" fill="hold">
                                <p:stCondLst>
                                  <p:cond delay="900"/>
                                </p:stCondLst>
                                <p:childTnLst>
                                  <p:par>
                                    <p:cTn id="20" presetID="2" presetClass="entr" presetSubtype="6" decel="66667"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additive="base">
                                            <p:cTn id="22" dur="300" fill="hold"/>
                                            <p:tgtEl>
                                              <p:spTgt spid="43"/>
                                            </p:tgtEl>
                                            <p:attrNameLst>
                                              <p:attrName>ppt_x</p:attrName>
                                            </p:attrNameLst>
                                          </p:cBhvr>
                                          <p:tavLst>
                                            <p:tav tm="0">
                                              <p:val>
                                                <p:strVal val="1+#ppt_w/2"/>
                                              </p:val>
                                            </p:tav>
                                            <p:tav tm="100000">
                                              <p:val>
                                                <p:strVal val="#ppt_x"/>
                                              </p:val>
                                            </p:tav>
                                          </p:tavLst>
                                        </p:anim>
                                        <p:anim calcmode="lin" valueType="num">
                                          <p:cBhvr additive="base">
                                            <p:cTn id="23" dur="300" fill="hold"/>
                                            <p:tgtEl>
                                              <p:spTgt spid="43"/>
                                            </p:tgtEl>
                                            <p:attrNameLst>
                                              <p:attrName>ppt_y</p:attrName>
                                            </p:attrNameLst>
                                          </p:cBhvr>
                                          <p:tavLst>
                                            <p:tav tm="0">
                                              <p:val>
                                                <p:strVal val="1+#ppt_h/2"/>
                                              </p:val>
                                            </p:tav>
                                            <p:tav tm="100000">
                                              <p:val>
                                                <p:strVal val="#ppt_y"/>
                                              </p:val>
                                            </p:tav>
                                          </p:tavLst>
                                        </p:anim>
                                      </p:childTnLst>
                                    </p:cTn>
                                  </p:par>
                                </p:childTnLst>
                              </p:cTn>
                            </p:par>
                            <p:par>
                              <p:cTn id="24" fill="hold">
                                <p:stCondLst>
                                  <p:cond delay="1200"/>
                                </p:stCondLst>
                                <p:childTnLst>
                                  <p:par>
                                    <p:cTn id="25" presetID="53" presetClass="entr" presetSubtype="16" fill="hold" nodeType="afterEffect">
                                      <p:stCondLst>
                                        <p:cond delay="0"/>
                                      </p:stCondLst>
                                      <p:childTnLst>
                                        <p:set>
                                          <p:cBhvr>
                                            <p:cTn id="26" dur="1" fill="hold">
                                              <p:stCondLst>
                                                <p:cond delay="0"/>
                                              </p:stCondLst>
                                            </p:cTn>
                                            <p:tgtEl>
                                              <p:spTgt spid="46"/>
                                            </p:tgtEl>
                                            <p:attrNameLst>
                                              <p:attrName>style.visibility</p:attrName>
                                            </p:attrNameLst>
                                          </p:cBhvr>
                                          <p:to>
                                            <p:strVal val="visible"/>
                                          </p:to>
                                        </p:set>
                                        <p:anim calcmode="lin" valueType="num">
                                          <p:cBhvr>
                                            <p:cTn id="27" dur="500" fill="hold"/>
                                            <p:tgtEl>
                                              <p:spTgt spid="46"/>
                                            </p:tgtEl>
                                            <p:attrNameLst>
                                              <p:attrName>ppt_w</p:attrName>
                                            </p:attrNameLst>
                                          </p:cBhvr>
                                          <p:tavLst>
                                            <p:tav tm="0">
                                              <p:val>
                                                <p:fltVal val="0"/>
                                              </p:val>
                                            </p:tav>
                                            <p:tav tm="100000">
                                              <p:val>
                                                <p:strVal val="#ppt_w"/>
                                              </p:val>
                                            </p:tav>
                                          </p:tavLst>
                                        </p:anim>
                                        <p:anim calcmode="lin" valueType="num">
                                          <p:cBhvr>
                                            <p:cTn id="28" dur="500" fill="hold"/>
                                            <p:tgtEl>
                                              <p:spTgt spid="46"/>
                                            </p:tgtEl>
                                            <p:attrNameLst>
                                              <p:attrName>ppt_h</p:attrName>
                                            </p:attrNameLst>
                                          </p:cBhvr>
                                          <p:tavLst>
                                            <p:tav tm="0">
                                              <p:val>
                                                <p:fltVal val="0"/>
                                              </p:val>
                                            </p:tav>
                                            <p:tav tm="100000">
                                              <p:val>
                                                <p:strVal val="#ppt_h"/>
                                              </p:val>
                                            </p:tav>
                                          </p:tavLst>
                                        </p:anim>
                                        <p:animEffect transition="in" filter="fade">
                                          <p:cBhvr>
                                            <p:cTn id="29" dur="500"/>
                                            <p:tgtEl>
                                              <p:spTgt spid="46"/>
                                            </p:tgtEl>
                                          </p:cBhvr>
                                        </p:animEffect>
                                      </p:childTnLst>
                                    </p:cTn>
                                  </p:par>
                                  <p:par>
                                    <p:cTn id="30" presetID="53" presetClass="entr" presetSubtype="16" fill="hold" nodeType="with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p:cTn id="32" dur="500" fill="hold"/>
                                            <p:tgtEl>
                                              <p:spTgt spid="50"/>
                                            </p:tgtEl>
                                            <p:attrNameLst>
                                              <p:attrName>ppt_w</p:attrName>
                                            </p:attrNameLst>
                                          </p:cBhvr>
                                          <p:tavLst>
                                            <p:tav tm="0">
                                              <p:val>
                                                <p:fltVal val="0"/>
                                              </p:val>
                                            </p:tav>
                                            <p:tav tm="100000">
                                              <p:val>
                                                <p:strVal val="#ppt_w"/>
                                              </p:val>
                                            </p:tav>
                                          </p:tavLst>
                                        </p:anim>
                                        <p:anim calcmode="lin" valueType="num">
                                          <p:cBhvr>
                                            <p:cTn id="33" dur="500" fill="hold"/>
                                            <p:tgtEl>
                                              <p:spTgt spid="50"/>
                                            </p:tgtEl>
                                            <p:attrNameLst>
                                              <p:attrName>ppt_h</p:attrName>
                                            </p:attrNameLst>
                                          </p:cBhvr>
                                          <p:tavLst>
                                            <p:tav tm="0">
                                              <p:val>
                                                <p:fltVal val="0"/>
                                              </p:val>
                                            </p:tav>
                                            <p:tav tm="100000">
                                              <p:val>
                                                <p:strVal val="#ppt_h"/>
                                              </p:val>
                                            </p:tav>
                                          </p:tavLst>
                                        </p:anim>
                                        <p:animEffect transition="in" filter="fade">
                                          <p:cBhvr>
                                            <p:cTn id="34" dur="500"/>
                                            <p:tgtEl>
                                              <p:spTgt spid="50"/>
                                            </p:tgtEl>
                                          </p:cBhvr>
                                        </p:animEffect>
                                      </p:childTnLst>
                                    </p:cTn>
                                  </p:par>
                                  <p:par>
                                    <p:cTn id="35" presetID="53" presetClass="entr" presetSubtype="16" fill="hold" nodeType="with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p:cTn id="37" dur="500" fill="hold"/>
                                            <p:tgtEl>
                                              <p:spTgt spid="55"/>
                                            </p:tgtEl>
                                            <p:attrNameLst>
                                              <p:attrName>ppt_w</p:attrName>
                                            </p:attrNameLst>
                                          </p:cBhvr>
                                          <p:tavLst>
                                            <p:tav tm="0">
                                              <p:val>
                                                <p:fltVal val="0"/>
                                              </p:val>
                                            </p:tav>
                                            <p:tav tm="100000">
                                              <p:val>
                                                <p:strVal val="#ppt_w"/>
                                              </p:val>
                                            </p:tav>
                                          </p:tavLst>
                                        </p:anim>
                                        <p:anim calcmode="lin" valueType="num">
                                          <p:cBhvr>
                                            <p:cTn id="38" dur="500" fill="hold"/>
                                            <p:tgtEl>
                                              <p:spTgt spid="55"/>
                                            </p:tgtEl>
                                            <p:attrNameLst>
                                              <p:attrName>ppt_h</p:attrName>
                                            </p:attrNameLst>
                                          </p:cBhvr>
                                          <p:tavLst>
                                            <p:tav tm="0">
                                              <p:val>
                                                <p:fltVal val="0"/>
                                              </p:val>
                                            </p:tav>
                                            <p:tav tm="100000">
                                              <p:val>
                                                <p:strVal val="#ppt_h"/>
                                              </p:val>
                                            </p:tav>
                                          </p:tavLst>
                                        </p:anim>
                                        <p:animEffect transition="in" filter="fade">
                                          <p:cBhvr>
                                            <p:cTn id="39" dur="500"/>
                                            <p:tgtEl>
                                              <p:spTgt spid="55"/>
                                            </p:tgtEl>
                                          </p:cBhvr>
                                        </p:animEffect>
                                      </p:childTnLst>
                                    </p:cTn>
                                  </p:par>
                                  <p:par>
                                    <p:cTn id="40" presetID="53" presetClass="entr" presetSubtype="16" fill="hold" nodeType="withEffect">
                                      <p:stCondLst>
                                        <p:cond delay="0"/>
                                      </p:stCondLst>
                                      <p:childTnLst>
                                        <p:set>
                                          <p:cBhvr>
                                            <p:cTn id="41" dur="1" fill="hold">
                                              <p:stCondLst>
                                                <p:cond delay="0"/>
                                              </p:stCondLst>
                                            </p:cTn>
                                            <p:tgtEl>
                                              <p:spTgt spid="60"/>
                                            </p:tgtEl>
                                            <p:attrNameLst>
                                              <p:attrName>style.visibility</p:attrName>
                                            </p:attrNameLst>
                                          </p:cBhvr>
                                          <p:to>
                                            <p:strVal val="visible"/>
                                          </p:to>
                                        </p:set>
                                        <p:anim calcmode="lin" valueType="num">
                                          <p:cBhvr>
                                            <p:cTn id="42" dur="500" fill="hold"/>
                                            <p:tgtEl>
                                              <p:spTgt spid="60"/>
                                            </p:tgtEl>
                                            <p:attrNameLst>
                                              <p:attrName>ppt_w</p:attrName>
                                            </p:attrNameLst>
                                          </p:cBhvr>
                                          <p:tavLst>
                                            <p:tav tm="0">
                                              <p:val>
                                                <p:fltVal val="0"/>
                                              </p:val>
                                            </p:tav>
                                            <p:tav tm="100000">
                                              <p:val>
                                                <p:strVal val="#ppt_w"/>
                                              </p:val>
                                            </p:tav>
                                          </p:tavLst>
                                        </p:anim>
                                        <p:anim calcmode="lin" valueType="num">
                                          <p:cBhvr>
                                            <p:cTn id="43" dur="500" fill="hold"/>
                                            <p:tgtEl>
                                              <p:spTgt spid="60"/>
                                            </p:tgtEl>
                                            <p:attrNameLst>
                                              <p:attrName>ppt_h</p:attrName>
                                            </p:attrNameLst>
                                          </p:cBhvr>
                                          <p:tavLst>
                                            <p:tav tm="0">
                                              <p:val>
                                                <p:fltVal val="0"/>
                                              </p:val>
                                            </p:tav>
                                            <p:tav tm="100000">
                                              <p:val>
                                                <p:strVal val="#ppt_h"/>
                                              </p:val>
                                            </p:tav>
                                          </p:tavLst>
                                        </p:anim>
                                        <p:animEffect transition="in" filter="fade">
                                          <p:cBhvr>
                                            <p:cTn id="44" dur="500"/>
                                            <p:tgtEl>
                                              <p:spTgt spid="60"/>
                                            </p:tgtEl>
                                          </p:cBhvr>
                                        </p:animEffect>
                                      </p:childTnLst>
                                    </p:cTn>
                                  </p:par>
                                </p:childTnLst>
                              </p:cTn>
                            </p:par>
                            <p:par>
                              <p:cTn id="45" fill="hold">
                                <p:stCondLst>
                                  <p:cond delay="1700"/>
                                </p:stCondLst>
                                <p:childTnLst>
                                  <p:par>
                                    <p:cTn id="46" presetID="2" presetClass="entr" presetSubtype="2" fill="hold" grpId="0" nodeType="afterEffect" p14:presetBounceEnd="53333">
                                      <p:stCondLst>
                                        <p:cond delay="0"/>
                                      </p:stCondLst>
                                      <p:childTnLst>
                                        <p:set>
                                          <p:cBhvr>
                                            <p:cTn id="47" dur="1" fill="hold">
                                              <p:stCondLst>
                                                <p:cond delay="0"/>
                                              </p:stCondLst>
                                            </p:cTn>
                                            <p:tgtEl>
                                              <p:spTgt spid="63"/>
                                            </p:tgtEl>
                                            <p:attrNameLst>
                                              <p:attrName>style.visibility</p:attrName>
                                            </p:attrNameLst>
                                          </p:cBhvr>
                                          <p:to>
                                            <p:strVal val="visible"/>
                                          </p:to>
                                        </p:set>
                                        <p:anim calcmode="lin" valueType="num" p14:bounceEnd="53333">
                                          <p:cBhvr additive="base">
                                            <p:cTn id="48" dur="300" fill="hold"/>
                                            <p:tgtEl>
                                              <p:spTgt spid="63"/>
                                            </p:tgtEl>
                                            <p:attrNameLst>
                                              <p:attrName>ppt_x</p:attrName>
                                            </p:attrNameLst>
                                          </p:cBhvr>
                                          <p:tavLst>
                                            <p:tav tm="0">
                                              <p:val>
                                                <p:strVal val="1+#ppt_w/2"/>
                                              </p:val>
                                            </p:tav>
                                            <p:tav tm="100000">
                                              <p:val>
                                                <p:strVal val="#ppt_x"/>
                                              </p:val>
                                            </p:tav>
                                          </p:tavLst>
                                        </p:anim>
                                        <p:anim calcmode="lin" valueType="num" p14:bounceEnd="53333">
                                          <p:cBhvr additive="base">
                                            <p:cTn id="49" dur="300" fill="hold"/>
                                            <p:tgtEl>
                                              <p:spTgt spid="63"/>
                                            </p:tgtEl>
                                            <p:attrNameLst>
                                              <p:attrName>ppt_y</p:attrName>
                                            </p:attrNameLst>
                                          </p:cBhvr>
                                          <p:tavLst>
                                            <p:tav tm="0">
                                              <p:val>
                                                <p:strVal val="#ppt_y"/>
                                              </p:val>
                                            </p:tav>
                                            <p:tav tm="100000">
                                              <p:val>
                                                <p:strVal val="#ppt_y"/>
                                              </p:val>
                                            </p:tav>
                                          </p:tavLst>
                                        </p:anim>
                                      </p:childTnLst>
                                    </p:cTn>
                                  </p:par>
                                </p:childTnLst>
                              </p:cTn>
                            </p:par>
                            <p:par>
                              <p:cTn id="50" fill="hold">
                                <p:stCondLst>
                                  <p:cond delay="2000"/>
                                </p:stCondLst>
                                <p:childTnLst>
                                  <p:par>
                                    <p:cTn id="51" presetID="2" presetClass="entr" presetSubtype="2" fill="hold" grpId="0" nodeType="afterEffect" p14:presetBounceEnd="53333">
                                      <p:stCondLst>
                                        <p:cond delay="0"/>
                                      </p:stCondLst>
                                      <p:childTnLst>
                                        <p:set>
                                          <p:cBhvr>
                                            <p:cTn id="52" dur="1" fill="hold">
                                              <p:stCondLst>
                                                <p:cond delay="0"/>
                                              </p:stCondLst>
                                            </p:cTn>
                                            <p:tgtEl>
                                              <p:spTgt spid="64"/>
                                            </p:tgtEl>
                                            <p:attrNameLst>
                                              <p:attrName>style.visibility</p:attrName>
                                            </p:attrNameLst>
                                          </p:cBhvr>
                                          <p:to>
                                            <p:strVal val="visible"/>
                                          </p:to>
                                        </p:set>
                                        <p:anim calcmode="lin" valueType="num" p14:bounceEnd="53333">
                                          <p:cBhvr additive="base">
                                            <p:cTn id="53" dur="300" fill="hold"/>
                                            <p:tgtEl>
                                              <p:spTgt spid="64"/>
                                            </p:tgtEl>
                                            <p:attrNameLst>
                                              <p:attrName>ppt_x</p:attrName>
                                            </p:attrNameLst>
                                          </p:cBhvr>
                                          <p:tavLst>
                                            <p:tav tm="0">
                                              <p:val>
                                                <p:strVal val="1+#ppt_w/2"/>
                                              </p:val>
                                            </p:tav>
                                            <p:tav tm="100000">
                                              <p:val>
                                                <p:strVal val="#ppt_x"/>
                                              </p:val>
                                            </p:tav>
                                          </p:tavLst>
                                        </p:anim>
                                        <p:anim calcmode="lin" valueType="num" p14:bounceEnd="53333">
                                          <p:cBhvr additive="base">
                                            <p:cTn id="54" dur="300" fill="hold"/>
                                            <p:tgtEl>
                                              <p:spTgt spid="64"/>
                                            </p:tgtEl>
                                            <p:attrNameLst>
                                              <p:attrName>ppt_y</p:attrName>
                                            </p:attrNameLst>
                                          </p:cBhvr>
                                          <p:tavLst>
                                            <p:tav tm="0">
                                              <p:val>
                                                <p:strVal val="#ppt_y"/>
                                              </p:val>
                                            </p:tav>
                                            <p:tav tm="100000">
                                              <p:val>
                                                <p:strVal val="#ppt_y"/>
                                              </p:val>
                                            </p:tav>
                                          </p:tavLst>
                                        </p:anim>
                                      </p:childTnLst>
                                    </p:cTn>
                                  </p:par>
                                </p:childTnLst>
                              </p:cTn>
                            </p:par>
                            <p:par>
                              <p:cTn id="55" fill="hold">
                                <p:stCondLst>
                                  <p:cond delay="2300"/>
                                </p:stCondLst>
                                <p:childTnLst>
                                  <p:par>
                                    <p:cTn id="56" presetID="2" presetClass="entr" presetSubtype="2" fill="hold" grpId="0" nodeType="afterEffect" p14:presetBounceEnd="53333">
                                      <p:stCondLst>
                                        <p:cond delay="0"/>
                                      </p:stCondLst>
                                      <p:childTnLst>
                                        <p:set>
                                          <p:cBhvr>
                                            <p:cTn id="57" dur="1" fill="hold">
                                              <p:stCondLst>
                                                <p:cond delay="0"/>
                                              </p:stCondLst>
                                            </p:cTn>
                                            <p:tgtEl>
                                              <p:spTgt spid="65"/>
                                            </p:tgtEl>
                                            <p:attrNameLst>
                                              <p:attrName>style.visibility</p:attrName>
                                            </p:attrNameLst>
                                          </p:cBhvr>
                                          <p:to>
                                            <p:strVal val="visible"/>
                                          </p:to>
                                        </p:set>
                                        <p:anim calcmode="lin" valueType="num" p14:bounceEnd="53333">
                                          <p:cBhvr additive="base">
                                            <p:cTn id="58" dur="300" fill="hold"/>
                                            <p:tgtEl>
                                              <p:spTgt spid="65"/>
                                            </p:tgtEl>
                                            <p:attrNameLst>
                                              <p:attrName>ppt_x</p:attrName>
                                            </p:attrNameLst>
                                          </p:cBhvr>
                                          <p:tavLst>
                                            <p:tav tm="0">
                                              <p:val>
                                                <p:strVal val="1+#ppt_w/2"/>
                                              </p:val>
                                            </p:tav>
                                            <p:tav tm="100000">
                                              <p:val>
                                                <p:strVal val="#ppt_x"/>
                                              </p:val>
                                            </p:tav>
                                          </p:tavLst>
                                        </p:anim>
                                        <p:anim calcmode="lin" valueType="num" p14:bounceEnd="53333">
                                          <p:cBhvr additive="base">
                                            <p:cTn id="59" dur="300" fill="hold"/>
                                            <p:tgtEl>
                                              <p:spTgt spid="65"/>
                                            </p:tgtEl>
                                            <p:attrNameLst>
                                              <p:attrName>ppt_y</p:attrName>
                                            </p:attrNameLst>
                                          </p:cBhvr>
                                          <p:tavLst>
                                            <p:tav tm="0">
                                              <p:val>
                                                <p:strVal val="#ppt_y"/>
                                              </p:val>
                                            </p:tav>
                                            <p:tav tm="100000">
                                              <p:val>
                                                <p:strVal val="#ppt_y"/>
                                              </p:val>
                                            </p:tav>
                                          </p:tavLst>
                                        </p:anim>
                                      </p:childTnLst>
                                    </p:cTn>
                                  </p:par>
                                </p:childTnLst>
                              </p:cTn>
                            </p:par>
                            <p:par>
                              <p:cTn id="60" fill="hold">
                                <p:stCondLst>
                                  <p:cond delay="2600"/>
                                </p:stCondLst>
                                <p:childTnLst>
                                  <p:par>
                                    <p:cTn id="61" presetID="2" presetClass="entr" presetSubtype="2" fill="hold" grpId="0" nodeType="afterEffect" p14:presetBounceEnd="53333">
                                      <p:stCondLst>
                                        <p:cond delay="0"/>
                                      </p:stCondLst>
                                      <p:childTnLst>
                                        <p:set>
                                          <p:cBhvr>
                                            <p:cTn id="62" dur="1" fill="hold">
                                              <p:stCondLst>
                                                <p:cond delay="0"/>
                                              </p:stCondLst>
                                            </p:cTn>
                                            <p:tgtEl>
                                              <p:spTgt spid="66"/>
                                            </p:tgtEl>
                                            <p:attrNameLst>
                                              <p:attrName>style.visibility</p:attrName>
                                            </p:attrNameLst>
                                          </p:cBhvr>
                                          <p:to>
                                            <p:strVal val="visible"/>
                                          </p:to>
                                        </p:set>
                                        <p:anim calcmode="lin" valueType="num" p14:bounceEnd="53333">
                                          <p:cBhvr additive="base">
                                            <p:cTn id="63" dur="300" fill="hold"/>
                                            <p:tgtEl>
                                              <p:spTgt spid="66"/>
                                            </p:tgtEl>
                                            <p:attrNameLst>
                                              <p:attrName>ppt_x</p:attrName>
                                            </p:attrNameLst>
                                          </p:cBhvr>
                                          <p:tavLst>
                                            <p:tav tm="0">
                                              <p:val>
                                                <p:strVal val="1+#ppt_w/2"/>
                                              </p:val>
                                            </p:tav>
                                            <p:tav tm="100000">
                                              <p:val>
                                                <p:strVal val="#ppt_x"/>
                                              </p:val>
                                            </p:tav>
                                          </p:tavLst>
                                        </p:anim>
                                        <p:anim calcmode="lin" valueType="num" p14:bounceEnd="53333">
                                          <p:cBhvr additive="base">
                                            <p:cTn id="64" dur="3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Lst>
      </p:timing>
    </mc:Choice>
    <mc:Fallback xmlns="">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9" decel="66667"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300" fill="hold"/>
                                            <p:tgtEl>
                                              <p:spTgt spid="34"/>
                                            </p:tgtEl>
                                            <p:attrNameLst>
                                              <p:attrName>ppt_x</p:attrName>
                                            </p:attrNameLst>
                                          </p:cBhvr>
                                          <p:tavLst>
                                            <p:tav tm="0">
                                              <p:val>
                                                <p:strVal val="0-#ppt_w/2"/>
                                              </p:val>
                                            </p:tav>
                                            <p:tav tm="100000">
                                              <p:val>
                                                <p:strVal val="#ppt_x"/>
                                              </p:val>
                                            </p:tav>
                                          </p:tavLst>
                                        </p:anim>
                                        <p:anim calcmode="lin" valueType="num">
                                          <p:cBhvr additive="base">
                                            <p:cTn id="8" dur="300" fill="hold"/>
                                            <p:tgtEl>
                                              <p:spTgt spid="34"/>
                                            </p:tgtEl>
                                            <p:attrNameLst>
                                              <p:attrName>ppt_y</p:attrName>
                                            </p:attrNameLst>
                                          </p:cBhvr>
                                          <p:tavLst>
                                            <p:tav tm="0">
                                              <p:val>
                                                <p:strVal val="0-#ppt_h/2"/>
                                              </p:val>
                                            </p:tav>
                                            <p:tav tm="100000">
                                              <p:val>
                                                <p:strVal val="#ppt_y"/>
                                              </p:val>
                                            </p:tav>
                                          </p:tavLst>
                                        </p:anim>
                                      </p:childTnLst>
                                    </p:cTn>
                                  </p:par>
                                </p:childTnLst>
                              </p:cTn>
                            </p:par>
                            <p:par>
                              <p:cTn id="9" fill="hold">
                                <p:stCondLst>
                                  <p:cond delay="300"/>
                                </p:stCondLst>
                                <p:childTnLst>
                                  <p:par>
                                    <p:cTn id="10" presetID="2" presetClass="entr" presetSubtype="12" decel="66667"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300" fill="hold"/>
                                            <p:tgtEl>
                                              <p:spTgt spid="37"/>
                                            </p:tgtEl>
                                            <p:attrNameLst>
                                              <p:attrName>ppt_x</p:attrName>
                                            </p:attrNameLst>
                                          </p:cBhvr>
                                          <p:tavLst>
                                            <p:tav tm="0">
                                              <p:val>
                                                <p:strVal val="0-#ppt_w/2"/>
                                              </p:val>
                                            </p:tav>
                                            <p:tav tm="100000">
                                              <p:val>
                                                <p:strVal val="#ppt_x"/>
                                              </p:val>
                                            </p:tav>
                                          </p:tavLst>
                                        </p:anim>
                                        <p:anim calcmode="lin" valueType="num">
                                          <p:cBhvr additive="base">
                                            <p:cTn id="13" dur="300" fill="hold"/>
                                            <p:tgtEl>
                                              <p:spTgt spid="37"/>
                                            </p:tgtEl>
                                            <p:attrNameLst>
                                              <p:attrName>ppt_y</p:attrName>
                                            </p:attrNameLst>
                                          </p:cBhvr>
                                          <p:tavLst>
                                            <p:tav tm="0">
                                              <p:val>
                                                <p:strVal val="1+#ppt_h/2"/>
                                              </p:val>
                                            </p:tav>
                                            <p:tav tm="100000">
                                              <p:val>
                                                <p:strVal val="#ppt_y"/>
                                              </p:val>
                                            </p:tav>
                                          </p:tavLst>
                                        </p:anim>
                                      </p:childTnLst>
                                    </p:cTn>
                                  </p:par>
                                </p:childTnLst>
                              </p:cTn>
                            </p:par>
                            <p:par>
                              <p:cTn id="14" fill="hold">
                                <p:stCondLst>
                                  <p:cond delay="600"/>
                                </p:stCondLst>
                                <p:childTnLst>
                                  <p:par>
                                    <p:cTn id="15" presetID="2" presetClass="entr" presetSubtype="3" decel="66667"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300" fill="hold"/>
                                            <p:tgtEl>
                                              <p:spTgt spid="40"/>
                                            </p:tgtEl>
                                            <p:attrNameLst>
                                              <p:attrName>ppt_x</p:attrName>
                                            </p:attrNameLst>
                                          </p:cBhvr>
                                          <p:tavLst>
                                            <p:tav tm="0">
                                              <p:val>
                                                <p:strVal val="1+#ppt_w/2"/>
                                              </p:val>
                                            </p:tav>
                                            <p:tav tm="100000">
                                              <p:val>
                                                <p:strVal val="#ppt_x"/>
                                              </p:val>
                                            </p:tav>
                                          </p:tavLst>
                                        </p:anim>
                                        <p:anim calcmode="lin" valueType="num">
                                          <p:cBhvr additive="base">
                                            <p:cTn id="18" dur="300" fill="hold"/>
                                            <p:tgtEl>
                                              <p:spTgt spid="40"/>
                                            </p:tgtEl>
                                            <p:attrNameLst>
                                              <p:attrName>ppt_y</p:attrName>
                                            </p:attrNameLst>
                                          </p:cBhvr>
                                          <p:tavLst>
                                            <p:tav tm="0">
                                              <p:val>
                                                <p:strVal val="0-#ppt_h/2"/>
                                              </p:val>
                                            </p:tav>
                                            <p:tav tm="100000">
                                              <p:val>
                                                <p:strVal val="#ppt_y"/>
                                              </p:val>
                                            </p:tav>
                                          </p:tavLst>
                                        </p:anim>
                                      </p:childTnLst>
                                    </p:cTn>
                                  </p:par>
                                </p:childTnLst>
                              </p:cTn>
                            </p:par>
                            <p:par>
                              <p:cTn id="19" fill="hold">
                                <p:stCondLst>
                                  <p:cond delay="900"/>
                                </p:stCondLst>
                                <p:childTnLst>
                                  <p:par>
                                    <p:cTn id="20" presetID="2" presetClass="entr" presetSubtype="6" decel="66667"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additive="base">
                                            <p:cTn id="22" dur="300" fill="hold"/>
                                            <p:tgtEl>
                                              <p:spTgt spid="43"/>
                                            </p:tgtEl>
                                            <p:attrNameLst>
                                              <p:attrName>ppt_x</p:attrName>
                                            </p:attrNameLst>
                                          </p:cBhvr>
                                          <p:tavLst>
                                            <p:tav tm="0">
                                              <p:val>
                                                <p:strVal val="1+#ppt_w/2"/>
                                              </p:val>
                                            </p:tav>
                                            <p:tav tm="100000">
                                              <p:val>
                                                <p:strVal val="#ppt_x"/>
                                              </p:val>
                                            </p:tav>
                                          </p:tavLst>
                                        </p:anim>
                                        <p:anim calcmode="lin" valueType="num">
                                          <p:cBhvr additive="base">
                                            <p:cTn id="23" dur="300" fill="hold"/>
                                            <p:tgtEl>
                                              <p:spTgt spid="43"/>
                                            </p:tgtEl>
                                            <p:attrNameLst>
                                              <p:attrName>ppt_y</p:attrName>
                                            </p:attrNameLst>
                                          </p:cBhvr>
                                          <p:tavLst>
                                            <p:tav tm="0">
                                              <p:val>
                                                <p:strVal val="1+#ppt_h/2"/>
                                              </p:val>
                                            </p:tav>
                                            <p:tav tm="100000">
                                              <p:val>
                                                <p:strVal val="#ppt_y"/>
                                              </p:val>
                                            </p:tav>
                                          </p:tavLst>
                                        </p:anim>
                                      </p:childTnLst>
                                    </p:cTn>
                                  </p:par>
                                </p:childTnLst>
                              </p:cTn>
                            </p:par>
                            <p:par>
                              <p:cTn id="24" fill="hold">
                                <p:stCondLst>
                                  <p:cond delay="1200"/>
                                </p:stCondLst>
                                <p:childTnLst>
                                  <p:par>
                                    <p:cTn id="25" presetID="53" presetClass="entr" presetSubtype="16" fill="hold" nodeType="afterEffect">
                                      <p:stCondLst>
                                        <p:cond delay="0"/>
                                      </p:stCondLst>
                                      <p:childTnLst>
                                        <p:set>
                                          <p:cBhvr>
                                            <p:cTn id="26" dur="1" fill="hold">
                                              <p:stCondLst>
                                                <p:cond delay="0"/>
                                              </p:stCondLst>
                                            </p:cTn>
                                            <p:tgtEl>
                                              <p:spTgt spid="46"/>
                                            </p:tgtEl>
                                            <p:attrNameLst>
                                              <p:attrName>style.visibility</p:attrName>
                                            </p:attrNameLst>
                                          </p:cBhvr>
                                          <p:to>
                                            <p:strVal val="visible"/>
                                          </p:to>
                                        </p:set>
                                        <p:anim calcmode="lin" valueType="num">
                                          <p:cBhvr>
                                            <p:cTn id="27" dur="500" fill="hold"/>
                                            <p:tgtEl>
                                              <p:spTgt spid="46"/>
                                            </p:tgtEl>
                                            <p:attrNameLst>
                                              <p:attrName>ppt_w</p:attrName>
                                            </p:attrNameLst>
                                          </p:cBhvr>
                                          <p:tavLst>
                                            <p:tav tm="0">
                                              <p:val>
                                                <p:fltVal val="0"/>
                                              </p:val>
                                            </p:tav>
                                            <p:tav tm="100000">
                                              <p:val>
                                                <p:strVal val="#ppt_w"/>
                                              </p:val>
                                            </p:tav>
                                          </p:tavLst>
                                        </p:anim>
                                        <p:anim calcmode="lin" valueType="num">
                                          <p:cBhvr>
                                            <p:cTn id="28" dur="500" fill="hold"/>
                                            <p:tgtEl>
                                              <p:spTgt spid="46"/>
                                            </p:tgtEl>
                                            <p:attrNameLst>
                                              <p:attrName>ppt_h</p:attrName>
                                            </p:attrNameLst>
                                          </p:cBhvr>
                                          <p:tavLst>
                                            <p:tav tm="0">
                                              <p:val>
                                                <p:fltVal val="0"/>
                                              </p:val>
                                            </p:tav>
                                            <p:tav tm="100000">
                                              <p:val>
                                                <p:strVal val="#ppt_h"/>
                                              </p:val>
                                            </p:tav>
                                          </p:tavLst>
                                        </p:anim>
                                        <p:animEffect transition="in" filter="fade">
                                          <p:cBhvr>
                                            <p:cTn id="29" dur="500"/>
                                            <p:tgtEl>
                                              <p:spTgt spid="46"/>
                                            </p:tgtEl>
                                          </p:cBhvr>
                                        </p:animEffect>
                                      </p:childTnLst>
                                    </p:cTn>
                                  </p:par>
                                  <p:par>
                                    <p:cTn id="30" presetID="53" presetClass="entr" presetSubtype="16" fill="hold" nodeType="with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p:cTn id="32" dur="500" fill="hold"/>
                                            <p:tgtEl>
                                              <p:spTgt spid="50"/>
                                            </p:tgtEl>
                                            <p:attrNameLst>
                                              <p:attrName>ppt_w</p:attrName>
                                            </p:attrNameLst>
                                          </p:cBhvr>
                                          <p:tavLst>
                                            <p:tav tm="0">
                                              <p:val>
                                                <p:fltVal val="0"/>
                                              </p:val>
                                            </p:tav>
                                            <p:tav tm="100000">
                                              <p:val>
                                                <p:strVal val="#ppt_w"/>
                                              </p:val>
                                            </p:tav>
                                          </p:tavLst>
                                        </p:anim>
                                        <p:anim calcmode="lin" valueType="num">
                                          <p:cBhvr>
                                            <p:cTn id="33" dur="500" fill="hold"/>
                                            <p:tgtEl>
                                              <p:spTgt spid="50"/>
                                            </p:tgtEl>
                                            <p:attrNameLst>
                                              <p:attrName>ppt_h</p:attrName>
                                            </p:attrNameLst>
                                          </p:cBhvr>
                                          <p:tavLst>
                                            <p:tav tm="0">
                                              <p:val>
                                                <p:fltVal val="0"/>
                                              </p:val>
                                            </p:tav>
                                            <p:tav tm="100000">
                                              <p:val>
                                                <p:strVal val="#ppt_h"/>
                                              </p:val>
                                            </p:tav>
                                          </p:tavLst>
                                        </p:anim>
                                        <p:animEffect transition="in" filter="fade">
                                          <p:cBhvr>
                                            <p:cTn id="34" dur="500"/>
                                            <p:tgtEl>
                                              <p:spTgt spid="50"/>
                                            </p:tgtEl>
                                          </p:cBhvr>
                                        </p:animEffect>
                                      </p:childTnLst>
                                    </p:cTn>
                                  </p:par>
                                  <p:par>
                                    <p:cTn id="35" presetID="53" presetClass="entr" presetSubtype="16" fill="hold" nodeType="with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p:cTn id="37" dur="500" fill="hold"/>
                                            <p:tgtEl>
                                              <p:spTgt spid="55"/>
                                            </p:tgtEl>
                                            <p:attrNameLst>
                                              <p:attrName>ppt_w</p:attrName>
                                            </p:attrNameLst>
                                          </p:cBhvr>
                                          <p:tavLst>
                                            <p:tav tm="0">
                                              <p:val>
                                                <p:fltVal val="0"/>
                                              </p:val>
                                            </p:tav>
                                            <p:tav tm="100000">
                                              <p:val>
                                                <p:strVal val="#ppt_w"/>
                                              </p:val>
                                            </p:tav>
                                          </p:tavLst>
                                        </p:anim>
                                        <p:anim calcmode="lin" valueType="num">
                                          <p:cBhvr>
                                            <p:cTn id="38" dur="500" fill="hold"/>
                                            <p:tgtEl>
                                              <p:spTgt spid="55"/>
                                            </p:tgtEl>
                                            <p:attrNameLst>
                                              <p:attrName>ppt_h</p:attrName>
                                            </p:attrNameLst>
                                          </p:cBhvr>
                                          <p:tavLst>
                                            <p:tav tm="0">
                                              <p:val>
                                                <p:fltVal val="0"/>
                                              </p:val>
                                            </p:tav>
                                            <p:tav tm="100000">
                                              <p:val>
                                                <p:strVal val="#ppt_h"/>
                                              </p:val>
                                            </p:tav>
                                          </p:tavLst>
                                        </p:anim>
                                        <p:animEffect transition="in" filter="fade">
                                          <p:cBhvr>
                                            <p:cTn id="39" dur="500"/>
                                            <p:tgtEl>
                                              <p:spTgt spid="55"/>
                                            </p:tgtEl>
                                          </p:cBhvr>
                                        </p:animEffect>
                                      </p:childTnLst>
                                    </p:cTn>
                                  </p:par>
                                  <p:par>
                                    <p:cTn id="40" presetID="53" presetClass="entr" presetSubtype="16" fill="hold" nodeType="withEffect">
                                      <p:stCondLst>
                                        <p:cond delay="0"/>
                                      </p:stCondLst>
                                      <p:childTnLst>
                                        <p:set>
                                          <p:cBhvr>
                                            <p:cTn id="41" dur="1" fill="hold">
                                              <p:stCondLst>
                                                <p:cond delay="0"/>
                                              </p:stCondLst>
                                            </p:cTn>
                                            <p:tgtEl>
                                              <p:spTgt spid="60"/>
                                            </p:tgtEl>
                                            <p:attrNameLst>
                                              <p:attrName>style.visibility</p:attrName>
                                            </p:attrNameLst>
                                          </p:cBhvr>
                                          <p:to>
                                            <p:strVal val="visible"/>
                                          </p:to>
                                        </p:set>
                                        <p:anim calcmode="lin" valueType="num">
                                          <p:cBhvr>
                                            <p:cTn id="42" dur="500" fill="hold"/>
                                            <p:tgtEl>
                                              <p:spTgt spid="60"/>
                                            </p:tgtEl>
                                            <p:attrNameLst>
                                              <p:attrName>ppt_w</p:attrName>
                                            </p:attrNameLst>
                                          </p:cBhvr>
                                          <p:tavLst>
                                            <p:tav tm="0">
                                              <p:val>
                                                <p:fltVal val="0"/>
                                              </p:val>
                                            </p:tav>
                                            <p:tav tm="100000">
                                              <p:val>
                                                <p:strVal val="#ppt_w"/>
                                              </p:val>
                                            </p:tav>
                                          </p:tavLst>
                                        </p:anim>
                                        <p:anim calcmode="lin" valueType="num">
                                          <p:cBhvr>
                                            <p:cTn id="43" dur="500" fill="hold"/>
                                            <p:tgtEl>
                                              <p:spTgt spid="60"/>
                                            </p:tgtEl>
                                            <p:attrNameLst>
                                              <p:attrName>ppt_h</p:attrName>
                                            </p:attrNameLst>
                                          </p:cBhvr>
                                          <p:tavLst>
                                            <p:tav tm="0">
                                              <p:val>
                                                <p:fltVal val="0"/>
                                              </p:val>
                                            </p:tav>
                                            <p:tav tm="100000">
                                              <p:val>
                                                <p:strVal val="#ppt_h"/>
                                              </p:val>
                                            </p:tav>
                                          </p:tavLst>
                                        </p:anim>
                                        <p:animEffect transition="in" filter="fade">
                                          <p:cBhvr>
                                            <p:cTn id="44" dur="500"/>
                                            <p:tgtEl>
                                              <p:spTgt spid="60"/>
                                            </p:tgtEl>
                                          </p:cBhvr>
                                        </p:animEffect>
                                      </p:childTnLst>
                                    </p:cTn>
                                  </p:par>
                                </p:childTnLst>
                              </p:cTn>
                            </p:par>
                            <p:par>
                              <p:cTn id="45" fill="hold">
                                <p:stCondLst>
                                  <p:cond delay="1700"/>
                                </p:stCondLst>
                                <p:childTnLst>
                                  <p:par>
                                    <p:cTn id="46" presetID="2" presetClass="entr" presetSubtype="2" fill="hold" grpId="0" nodeType="afterEffect">
                                      <p:stCondLst>
                                        <p:cond delay="0"/>
                                      </p:stCondLst>
                                      <p:childTnLst>
                                        <p:set>
                                          <p:cBhvr>
                                            <p:cTn id="47" dur="1" fill="hold">
                                              <p:stCondLst>
                                                <p:cond delay="0"/>
                                              </p:stCondLst>
                                            </p:cTn>
                                            <p:tgtEl>
                                              <p:spTgt spid="63"/>
                                            </p:tgtEl>
                                            <p:attrNameLst>
                                              <p:attrName>style.visibility</p:attrName>
                                            </p:attrNameLst>
                                          </p:cBhvr>
                                          <p:to>
                                            <p:strVal val="visible"/>
                                          </p:to>
                                        </p:set>
                                        <p:anim calcmode="lin" valueType="num">
                                          <p:cBhvr additive="base">
                                            <p:cTn id="48" dur="300" fill="hold"/>
                                            <p:tgtEl>
                                              <p:spTgt spid="63"/>
                                            </p:tgtEl>
                                            <p:attrNameLst>
                                              <p:attrName>ppt_x</p:attrName>
                                            </p:attrNameLst>
                                          </p:cBhvr>
                                          <p:tavLst>
                                            <p:tav tm="0">
                                              <p:val>
                                                <p:strVal val="1+#ppt_w/2"/>
                                              </p:val>
                                            </p:tav>
                                            <p:tav tm="100000">
                                              <p:val>
                                                <p:strVal val="#ppt_x"/>
                                              </p:val>
                                            </p:tav>
                                          </p:tavLst>
                                        </p:anim>
                                        <p:anim calcmode="lin" valueType="num">
                                          <p:cBhvr additive="base">
                                            <p:cTn id="49" dur="300" fill="hold"/>
                                            <p:tgtEl>
                                              <p:spTgt spid="63"/>
                                            </p:tgtEl>
                                            <p:attrNameLst>
                                              <p:attrName>ppt_y</p:attrName>
                                            </p:attrNameLst>
                                          </p:cBhvr>
                                          <p:tavLst>
                                            <p:tav tm="0">
                                              <p:val>
                                                <p:strVal val="#ppt_y"/>
                                              </p:val>
                                            </p:tav>
                                            <p:tav tm="100000">
                                              <p:val>
                                                <p:strVal val="#ppt_y"/>
                                              </p:val>
                                            </p:tav>
                                          </p:tavLst>
                                        </p:anim>
                                      </p:childTnLst>
                                    </p:cTn>
                                  </p:par>
                                </p:childTnLst>
                              </p:cTn>
                            </p:par>
                            <p:par>
                              <p:cTn id="50" fill="hold">
                                <p:stCondLst>
                                  <p:cond delay="2000"/>
                                </p:stCondLst>
                                <p:childTnLst>
                                  <p:par>
                                    <p:cTn id="51" presetID="2" presetClass="entr" presetSubtype="2" fill="hold" grpId="0" nodeType="afterEffect">
                                      <p:stCondLst>
                                        <p:cond delay="0"/>
                                      </p:stCondLst>
                                      <p:childTnLst>
                                        <p:set>
                                          <p:cBhvr>
                                            <p:cTn id="52" dur="1" fill="hold">
                                              <p:stCondLst>
                                                <p:cond delay="0"/>
                                              </p:stCondLst>
                                            </p:cTn>
                                            <p:tgtEl>
                                              <p:spTgt spid="64"/>
                                            </p:tgtEl>
                                            <p:attrNameLst>
                                              <p:attrName>style.visibility</p:attrName>
                                            </p:attrNameLst>
                                          </p:cBhvr>
                                          <p:to>
                                            <p:strVal val="visible"/>
                                          </p:to>
                                        </p:set>
                                        <p:anim calcmode="lin" valueType="num">
                                          <p:cBhvr additive="base">
                                            <p:cTn id="53" dur="300" fill="hold"/>
                                            <p:tgtEl>
                                              <p:spTgt spid="64"/>
                                            </p:tgtEl>
                                            <p:attrNameLst>
                                              <p:attrName>ppt_x</p:attrName>
                                            </p:attrNameLst>
                                          </p:cBhvr>
                                          <p:tavLst>
                                            <p:tav tm="0">
                                              <p:val>
                                                <p:strVal val="1+#ppt_w/2"/>
                                              </p:val>
                                            </p:tav>
                                            <p:tav tm="100000">
                                              <p:val>
                                                <p:strVal val="#ppt_x"/>
                                              </p:val>
                                            </p:tav>
                                          </p:tavLst>
                                        </p:anim>
                                        <p:anim calcmode="lin" valueType="num">
                                          <p:cBhvr additive="base">
                                            <p:cTn id="54" dur="300" fill="hold"/>
                                            <p:tgtEl>
                                              <p:spTgt spid="64"/>
                                            </p:tgtEl>
                                            <p:attrNameLst>
                                              <p:attrName>ppt_y</p:attrName>
                                            </p:attrNameLst>
                                          </p:cBhvr>
                                          <p:tavLst>
                                            <p:tav tm="0">
                                              <p:val>
                                                <p:strVal val="#ppt_y"/>
                                              </p:val>
                                            </p:tav>
                                            <p:tav tm="100000">
                                              <p:val>
                                                <p:strVal val="#ppt_y"/>
                                              </p:val>
                                            </p:tav>
                                          </p:tavLst>
                                        </p:anim>
                                      </p:childTnLst>
                                    </p:cTn>
                                  </p:par>
                                </p:childTnLst>
                              </p:cTn>
                            </p:par>
                            <p:par>
                              <p:cTn id="55" fill="hold">
                                <p:stCondLst>
                                  <p:cond delay="2300"/>
                                </p:stCondLst>
                                <p:childTnLst>
                                  <p:par>
                                    <p:cTn id="56" presetID="2" presetClass="entr" presetSubtype="2" fill="hold" grpId="0" nodeType="afterEffect">
                                      <p:stCondLst>
                                        <p:cond delay="0"/>
                                      </p:stCondLst>
                                      <p:childTnLst>
                                        <p:set>
                                          <p:cBhvr>
                                            <p:cTn id="57" dur="1" fill="hold">
                                              <p:stCondLst>
                                                <p:cond delay="0"/>
                                              </p:stCondLst>
                                            </p:cTn>
                                            <p:tgtEl>
                                              <p:spTgt spid="65"/>
                                            </p:tgtEl>
                                            <p:attrNameLst>
                                              <p:attrName>style.visibility</p:attrName>
                                            </p:attrNameLst>
                                          </p:cBhvr>
                                          <p:to>
                                            <p:strVal val="visible"/>
                                          </p:to>
                                        </p:set>
                                        <p:anim calcmode="lin" valueType="num">
                                          <p:cBhvr additive="base">
                                            <p:cTn id="58" dur="300" fill="hold"/>
                                            <p:tgtEl>
                                              <p:spTgt spid="65"/>
                                            </p:tgtEl>
                                            <p:attrNameLst>
                                              <p:attrName>ppt_x</p:attrName>
                                            </p:attrNameLst>
                                          </p:cBhvr>
                                          <p:tavLst>
                                            <p:tav tm="0">
                                              <p:val>
                                                <p:strVal val="1+#ppt_w/2"/>
                                              </p:val>
                                            </p:tav>
                                            <p:tav tm="100000">
                                              <p:val>
                                                <p:strVal val="#ppt_x"/>
                                              </p:val>
                                            </p:tav>
                                          </p:tavLst>
                                        </p:anim>
                                        <p:anim calcmode="lin" valueType="num">
                                          <p:cBhvr additive="base">
                                            <p:cTn id="59" dur="300" fill="hold"/>
                                            <p:tgtEl>
                                              <p:spTgt spid="65"/>
                                            </p:tgtEl>
                                            <p:attrNameLst>
                                              <p:attrName>ppt_y</p:attrName>
                                            </p:attrNameLst>
                                          </p:cBhvr>
                                          <p:tavLst>
                                            <p:tav tm="0">
                                              <p:val>
                                                <p:strVal val="#ppt_y"/>
                                              </p:val>
                                            </p:tav>
                                            <p:tav tm="100000">
                                              <p:val>
                                                <p:strVal val="#ppt_y"/>
                                              </p:val>
                                            </p:tav>
                                          </p:tavLst>
                                        </p:anim>
                                      </p:childTnLst>
                                    </p:cTn>
                                  </p:par>
                                </p:childTnLst>
                              </p:cTn>
                            </p:par>
                            <p:par>
                              <p:cTn id="60" fill="hold">
                                <p:stCondLst>
                                  <p:cond delay="2600"/>
                                </p:stCondLst>
                                <p:childTnLst>
                                  <p:par>
                                    <p:cTn id="61" presetID="2" presetClass="entr" presetSubtype="2" fill="hold" grpId="0" nodeType="afterEffect">
                                      <p:stCondLst>
                                        <p:cond delay="0"/>
                                      </p:stCondLst>
                                      <p:childTnLst>
                                        <p:set>
                                          <p:cBhvr>
                                            <p:cTn id="62" dur="1" fill="hold">
                                              <p:stCondLst>
                                                <p:cond delay="0"/>
                                              </p:stCondLst>
                                            </p:cTn>
                                            <p:tgtEl>
                                              <p:spTgt spid="66"/>
                                            </p:tgtEl>
                                            <p:attrNameLst>
                                              <p:attrName>style.visibility</p:attrName>
                                            </p:attrNameLst>
                                          </p:cBhvr>
                                          <p:to>
                                            <p:strVal val="visible"/>
                                          </p:to>
                                        </p:set>
                                        <p:anim calcmode="lin" valueType="num">
                                          <p:cBhvr additive="base">
                                            <p:cTn id="63" dur="300" fill="hold"/>
                                            <p:tgtEl>
                                              <p:spTgt spid="66"/>
                                            </p:tgtEl>
                                            <p:attrNameLst>
                                              <p:attrName>ppt_x</p:attrName>
                                            </p:attrNameLst>
                                          </p:cBhvr>
                                          <p:tavLst>
                                            <p:tav tm="0">
                                              <p:val>
                                                <p:strVal val="1+#ppt_w/2"/>
                                              </p:val>
                                            </p:tav>
                                            <p:tav tm="100000">
                                              <p:val>
                                                <p:strVal val="#ppt_x"/>
                                              </p:val>
                                            </p:tav>
                                          </p:tavLst>
                                        </p:anim>
                                        <p:anim calcmode="lin" valueType="num">
                                          <p:cBhvr additive="base">
                                            <p:cTn id="64" dur="3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72813" y="2160110"/>
            <a:ext cx="1692354" cy="442674"/>
          </a:xfrm>
          <a:prstGeom prst="roundRect">
            <a:avLst/>
          </a:prstGeom>
          <a:solidFill>
            <a:srgbClr val="8D9367"/>
          </a:solidFill>
          <a:ln>
            <a:solidFill>
              <a:schemeClr val="bg1"/>
            </a:solidFill>
          </a:ln>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en-US" altLang="zh-CN" sz="2000" b="0" dirty="0">
                <a:solidFill>
                  <a:schemeClr val="bg1"/>
                </a:solidFill>
              </a:rPr>
              <a:t>PART 04</a:t>
            </a:r>
            <a:endParaRPr lang="zh-CN" altLang="en-US" sz="2000" b="0" dirty="0">
              <a:solidFill>
                <a:schemeClr val="bg1"/>
              </a:solidFill>
            </a:endParaRPr>
          </a:p>
        </p:txBody>
      </p:sp>
      <p:sp>
        <p:nvSpPr>
          <p:cNvPr id="4" name="TextBox 3"/>
          <p:cNvSpPr txBox="1"/>
          <p:nvPr/>
        </p:nvSpPr>
        <p:spPr>
          <a:xfrm>
            <a:off x="1933112" y="2664888"/>
            <a:ext cx="6131387" cy="830997"/>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pPr algn="l" fontAlgn="base">
              <a:lnSpc>
                <a:spcPct val="100000"/>
              </a:lnSpc>
              <a:spcBef>
                <a:spcPct val="0"/>
              </a:spcBef>
              <a:spcAft>
                <a:spcPct val="0"/>
              </a:spcAft>
              <a:buFontTx/>
              <a:buNone/>
              <a:defRPr/>
            </a:pPr>
            <a:r>
              <a:rPr lang="zh-CN" altLang="en-US" sz="4800" dirty="0">
                <a:solidFill>
                  <a:srgbClr val="5D84BB"/>
                </a:solidFill>
                <a:latin typeface="微软雅黑" panose="020B0503020204020204" pitchFamily="34" charset="-122"/>
                <a:ea typeface="微软雅黑" panose="020B0503020204020204" pitchFamily="34" charset="-122"/>
              </a:rPr>
              <a:t>单击添加大标题</a:t>
            </a:r>
          </a:p>
        </p:txBody>
      </p:sp>
      <p:sp>
        <p:nvSpPr>
          <p:cNvPr id="5" name="TextBox 4"/>
          <p:cNvSpPr txBox="1"/>
          <p:nvPr/>
        </p:nvSpPr>
        <p:spPr>
          <a:xfrm>
            <a:off x="1933113" y="3457588"/>
            <a:ext cx="5125268" cy="553998"/>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r>
              <a:rPr lang="en-US" altLang="zh-CN" sz="1050" dirty="0">
                <a:solidFill>
                  <a:schemeClr val="bg1">
                    <a:lumMod val="50000"/>
                  </a:schemeClr>
                </a:solidFill>
                <a:latin typeface="微软雅黑" pitchFamily="34" charset="-122"/>
                <a:ea typeface="微软雅黑" pitchFamily="34" charset="-122"/>
              </a:rPr>
              <a:t>Your content to play here, or through your copy, paste in this box, and select only the text. Your content to play here, or through your copy, paste in this box, and select only the text.</a:t>
            </a:r>
          </a:p>
        </p:txBody>
      </p:sp>
    </p:spTree>
    <p:extLst>
      <p:ext uri="{BB962C8B-B14F-4D97-AF65-F5344CB8AC3E}">
        <p14:creationId xmlns:p14="http://schemas.microsoft.com/office/powerpoint/2010/main" val="358332282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4480992" y="2375842"/>
            <a:ext cx="2929085" cy="3334040"/>
            <a:chOff x="3360585" y="1637866"/>
            <a:chExt cx="2197100" cy="2500530"/>
          </a:xfrm>
        </p:grpSpPr>
        <p:sp>
          <p:nvSpPr>
            <p:cNvPr id="50" name="Freeform 6"/>
            <p:cNvSpPr>
              <a:spLocks/>
            </p:cNvSpPr>
            <p:nvPr/>
          </p:nvSpPr>
          <p:spPr bwMode="auto">
            <a:xfrm>
              <a:off x="4459135" y="3208172"/>
              <a:ext cx="1035427" cy="930224"/>
            </a:xfrm>
            <a:custGeom>
              <a:avLst/>
              <a:gdLst>
                <a:gd name="T0" fmla="*/ 0 w 881"/>
                <a:gd name="T1" fmla="*/ 198 h 792"/>
                <a:gd name="T2" fmla="*/ 0 w 881"/>
                <a:gd name="T3" fmla="*/ 792 h 792"/>
                <a:gd name="T4" fmla="*/ 881 w 881"/>
                <a:gd name="T5" fmla="*/ 283 h 792"/>
                <a:gd name="T6" fmla="*/ 390 w 881"/>
                <a:gd name="T7" fmla="*/ 0 h 792"/>
                <a:gd name="T8" fmla="*/ 0 w 881"/>
                <a:gd name="T9" fmla="*/ 198 h 792"/>
              </a:gdLst>
              <a:ahLst/>
              <a:cxnLst>
                <a:cxn ang="0">
                  <a:pos x="T0" y="T1"/>
                </a:cxn>
                <a:cxn ang="0">
                  <a:pos x="T2" y="T3"/>
                </a:cxn>
                <a:cxn ang="0">
                  <a:pos x="T4" y="T5"/>
                </a:cxn>
                <a:cxn ang="0">
                  <a:pos x="T6" y="T7"/>
                </a:cxn>
                <a:cxn ang="0">
                  <a:pos x="T8" y="T9"/>
                </a:cxn>
              </a:cxnLst>
              <a:rect l="0" t="0" r="r" b="b"/>
              <a:pathLst>
                <a:path w="881" h="792">
                  <a:moveTo>
                    <a:pt x="0" y="198"/>
                  </a:moveTo>
                  <a:cubicBezTo>
                    <a:pt x="0" y="792"/>
                    <a:pt x="0" y="792"/>
                    <a:pt x="0" y="792"/>
                  </a:cubicBezTo>
                  <a:cubicBezTo>
                    <a:pt x="881" y="283"/>
                    <a:pt x="881" y="283"/>
                    <a:pt x="881" y="283"/>
                  </a:cubicBezTo>
                  <a:cubicBezTo>
                    <a:pt x="390" y="0"/>
                    <a:pt x="390" y="0"/>
                    <a:pt x="390" y="0"/>
                  </a:cubicBezTo>
                  <a:cubicBezTo>
                    <a:pt x="302" y="120"/>
                    <a:pt x="160" y="198"/>
                    <a:pt x="0" y="198"/>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chemeClr val="tx1">
                    <a:lumMod val="50000"/>
                    <a:lumOff val="50000"/>
                  </a:schemeClr>
                </a:solidFill>
              </a:endParaRPr>
            </a:p>
          </p:txBody>
        </p:sp>
        <p:sp>
          <p:nvSpPr>
            <p:cNvPr id="51" name="Freeform 7"/>
            <p:cNvSpPr>
              <a:spLocks/>
            </p:cNvSpPr>
            <p:nvPr/>
          </p:nvSpPr>
          <p:spPr bwMode="auto">
            <a:xfrm>
              <a:off x="3423707" y="3208172"/>
              <a:ext cx="1035427" cy="930224"/>
            </a:xfrm>
            <a:custGeom>
              <a:avLst/>
              <a:gdLst>
                <a:gd name="T0" fmla="*/ 881 w 881"/>
                <a:gd name="T1" fmla="*/ 198 h 792"/>
                <a:gd name="T2" fmla="*/ 490 w 881"/>
                <a:gd name="T3" fmla="*/ 0 h 792"/>
                <a:gd name="T4" fmla="*/ 0 w 881"/>
                <a:gd name="T5" fmla="*/ 283 h 792"/>
                <a:gd name="T6" fmla="*/ 881 w 881"/>
                <a:gd name="T7" fmla="*/ 792 h 792"/>
                <a:gd name="T8" fmla="*/ 881 w 881"/>
                <a:gd name="T9" fmla="*/ 792 h 792"/>
                <a:gd name="T10" fmla="*/ 881 w 881"/>
                <a:gd name="T11" fmla="*/ 198 h 792"/>
              </a:gdLst>
              <a:ahLst/>
              <a:cxnLst>
                <a:cxn ang="0">
                  <a:pos x="T0" y="T1"/>
                </a:cxn>
                <a:cxn ang="0">
                  <a:pos x="T2" y="T3"/>
                </a:cxn>
                <a:cxn ang="0">
                  <a:pos x="T4" y="T5"/>
                </a:cxn>
                <a:cxn ang="0">
                  <a:pos x="T6" y="T7"/>
                </a:cxn>
                <a:cxn ang="0">
                  <a:pos x="T8" y="T9"/>
                </a:cxn>
                <a:cxn ang="0">
                  <a:pos x="T10" y="T11"/>
                </a:cxn>
              </a:cxnLst>
              <a:rect l="0" t="0" r="r" b="b"/>
              <a:pathLst>
                <a:path w="881" h="792">
                  <a:moveTo>
                    <a:pt x="881" y="198"/>
                  </a:moveTo>
                  <a:cubicBezTo>
                    <a:pt x="721" y="198"/>
                    <a:pt x="579" y="120"/>
                    <a:pt x="490" y="0"/>
                  </a:cubicBezTo>
                  <a:cubicBezTo>
                    <a:pt x="0" y="283"/>
                    <a:pt x="0" y="283"/>
                    <a:pt x="0" y="283"/>
                  </a:cubicBezTo>
                  <a:cubicBezTo>
                    <a:pt x="881" y="792"/>
                    <a:pt x="881" y="792"/>
                    <a:pt x="881" y="792"/>
                  </a:cubicBezTo>
                  <a:cubicBezTo>
                    <a:pt x="881" y="792"/>
                    <a:pt x="881" y="792"/>
                    <a:pt x="881" y="792"/>
                  </a:cubicBezTo>
                  <a:cubicBezTo>
                    <a:pt x="881" y="198"/>
                    <a:pt x="881" y="198"/>
                    <a:pt x="881" y="19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chemeClr val="tx1">
                    <a:lumMod val="50000"/>
                    <a:lumOff val="50000"/>
                  </a:schemeClr>
                </a:solidFill>
              </a:endParaRPr>
            </a:p>
          </p:txBody>
        </p:sp>
        <p:sp>
          <p:nvSpPr>
            <p:cNvPr id="52" name="Freeform 8"/>
            <p:cNvSpPr>
              <a:spLocks/>
            </p:cNvSpPr>
            <p:nvPr/>
          </p:nvSpPr>
          <p:spPr bwMode="auto">
            <a:xfrm>
              <a:off x="3360585" y="1637866"/>
              <a:ext cx="1034320" cy="946835"/>
            </a:xfrm>
            <a:custGeom>
              <a:avLst/>
              <a:gdLst>
                <a:gd name="T0" fmla="*/ 880 w 880"/>
                <a:gd name="T1" fmla="*/ 566 h 806"/>
                <a:gd name="T2" fmla="*/ 880 w 880"/>
                <a:gd name="T3" fmla="*/ 0 h 806"/>
                <a:gd name="T4" fmla="*/ 0 w 880"/>
                <a:gd name="T5" fmla="*/ 508 h 806"/>
                <a:gd name="T6" fmla="*/ 0 w 880"/>
                <a:gd name="T7" fmla="*/ 508 h 806"/>
                <a:gd name="T8" fmla="*/ 515 w 880"/>
                <a:gd name="T9" fmla="*/ 806 h 806"/>
                <a:gd name="T10" fmla="*/ 880 w 880"/>
                <a:gd name="T11" fmla="*/ 566 h 806"/>
              </a:gdLst>
              <a:ahLst/>
              <a:cxnLst>
                <a:cxn ang="0">
                  <a:pos x="T0" y="T1"/>
                </a:cxn>
                <a:cxn ang="0">
                  <a:pos x="T2" y="T3"/>
                </a:cxn>
                <a:cxn ang="0">
                  <a:pos x="T4" y="T5"/>
                </a:cxn>
                <a:cxn ang="0">
                  <a:pos x="T6" y="T7"/>
                </a:cxn>
                <a:cxn ang="0">
                  <a:pos x="T8" y="T9"/>
                </a:cxn>
                <a:cxn ang="0">
                  <a:pos x="T10" y="T11"/>
                </a:cxn>
              </a:cxnLst>
              <a:rect l="0" t="0" r="r" b="b"/>
              <a:pathLst>
                <a:path w="880" h="806">
                  <a:moveTo>
                    <a:pt x="880" y="566"/>
                  </a:moveTo>
                  <a:cubicBezTo>
                    <a:pt x="880" y="0"/>
                    <a:pt x="880" y="0"/>
                    <a:pt x="880" y="0"/>
                  </a:cubicBezTo>
                  <a:cubicBezTo>
                    <a:pt x="0" y="508"/>
                    <a:pt x="0" y="508"/>
                    <a:pt x="0" y="508"/>
                  </a:cubicBezTo>
                  <a:cubicBezTo>
                    <a:pt x="0" y="508"/>
                    <a:pt x="0" y="508"/>
                    <a:pt x="0" y="508"/>
                  </a:cubicBezTo>
                  <a:cubicBezTo>
                    <a:pt x="515" y="806"/>
                    <a:pt x="515" y="806"/>
                    <a:pt x="515" y="806"/>
                  </a:cubicBezTo>
                  <a:cubicBezTo>
                    <a:pt x="590" y="675"/>
                    <a:pt x="724" y="583"/>
                    <a:pt x="880" y="566"/>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chemeClr val="tx1">
                    <a:lumMod val="50000"/>
                    <a:lumOff val="50000"/>
                  </a:schemeClr>
                </a:solidFill>
              </a:endParaRPr>
            </a:p>
          </p:txBody>
        </p:sp>
        <p:sp>
          <p:nvSpPr>
            <p:cNvPr id="53" name="Freeform 9"/>
            <p:cNvSpPr>
              <a:spLocks/>
            </p:cNvSpPr>
            <p:nvPr/>
          </p:nvSpPr>
          <p:spPr bwMode="auto">
            <a:xfrm>
              <a:off x="3360585" y="2234759"/>
              <a:ext cx="604645" cy="1193787"/>
            </a:xfrm>
            <a:custGeom>
              <a:avLst/>
              <a:gdLst>
                <a:gd name="T0" fmla="*/ 449 w 515"/>
                <a:gd name="T1" fmla="*/ 540 h 1016"/>
                <a:gd name="T2" fmla="*/ 515 w 515"/>
                <a:gd name="T3" fmla="*/ 298 h 1016"/>
                <a:gd name="T4" fmla="*/ 0 w 515"/>
                <a:gd name="T5" fmla="*/ 0 h 1016"/>
                <a:gd name="T6" fmla="*/ 0 w 515"/>
                <a:gd name="T7" fmla="*/ 1016 h 1016"/>
                <a:gd name="T8" fmla="*/ 489 w 515"/>
                <a:gd name="T9" fmla="*/ 733 h 1016"/>
                <a:gd name="T10" fmla="*/ 449 w 515"/>
                <a:gd name="T11" fmla="*/ 540 h 1016"/>
              </a:gdLst>
              <a:ahLst/>
              <a:cxnLst>
                <a:cxn ang="0">
                  <a:pos x="T0" y="T1"/>
                </a:cxn>
                <a:cxn ang="0">
                  <a:pos x="T2" y="T3"/>
                </a:cxn>
                <a:cxn ang="0">
                  <a:pos x="T4" y="T5"/>
                </a:cxn>
                <a:cxn ang="0">
                  <a:pos x="T6" y="T7"/>
                </a:cxn>
                <a:cxn ang="0">
                  <a:pos x="T8" y="T9"/>
                </a:cxn>
                <a:cxn ang="0">
                  <a:pos x="T10" y="T11"/>
                </a:cxn>
              </a:cxnLst>
              <a:rect l="0" t="0" r="r" b="b"/>
              <a:pathLst>
                <a:path w="515" h="1016">
                  <a:moveTo>
                    <a:pt x="449" y="540"/>
                  </a:moveTo>
                  <a:cubicBezTo>
                    <a:pt x="449" y="452"/>
                    <a:pt x="473" y="369"/>
                    <a:pt x="515" y="298"/>
                  </a:cubicBezTo>
                  <a:cubicBezTo>
                    <a:pt x="0" y="0"/>
                    <a:pt x="0" y="0"/>
                    <a:pt x="0" y="0"/>
                  </a:cubicBezTo>
                  <a:cubicBezTo>
                    <a:pt x="0" y="1016"/>
                    <a:pt x="0" y="1016"/>
                    <a:pt x="0" y="1016"/>
                  </a:cubicBezTo>
                  <a:cubicBezTo>
                    <a:pt x="489" y="733"/>
                    <a:pt x="489" y="733"/>
                    <a:pt x="489" y="733"/>
                  </a:cubicBezTo>
                  <a:cubicBezTo>
                    <a:pt x="464" y="674"/>
                    <a:pt x="449" y="609"/>
                    <a:pt x="449" y="54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chemeClr val="tx1">
                    <a:lumMod val="50000"/>
                    <a:lumOff val="50000"/>
                  </a:schemeClr>
                </a:solidFill>
              </a:endParaRPr>
            </a:p>
          </p:txBody>
        </p:sp>
        <p:sp>
          <p:nvSpPr>
            <p:cNvPr id="54" name="Freeform 10"/>
            <p:cNvSpPr>
              <a:spLocks/>
            </p:cNvSpPr>
            <p:nvPr/>
          </p:nvSpPr>
          <p:spPr bwMode="auto">
            <a:xfrm>
              <a:off x="4523365" y="1637866"/>
              <a:ext cx="1034320" cy="946835"/>
            </a:xfrm>
            <a:custGeom>
              <a:avLst/>
              <a:gdLst>
                <a:gd name="T0" fmla="*/ 365 w 880"/>
                <a:gd name="T1" fmla="*/ 806 h 806"/>
                <a:gd name="T2" fmla="*/ 880 w 880"/>
                <a:gd name="T3" fmla="*/ 508 h 806"/>
                <a:gd name="T4" fmla="*/ 880 w 880"/>
                <a:gd name="T5" fmla="*/ 508 h 806"/>
                <a:gd name="T6" fmla="*/ 0 w 880"/>
                <a:gd name="T7" fmla="*/ 0 h 806"/>
                <a:gd name="T8" fmla="*/ 0 w 880"/>
                <a:gd name="T9" fmla="*/ 566 h 806"/>
                <a:gd name="T10" fmla="*/ 365 w 880"/>
                <a:gd name="T11" fmla="*/ 806 h 806"/>
              </a:gdLst>
              <a:ahLst/>
              <a:cxnLst>
                <a:cxn ang="0">
                  <a:pos x="T0" y="T1"/>
                </a:cxn>
                <a:cxn ang="0">
                  <a:pos x="T2" y="T3"/>
                </a:cxn>
                <a:cxn ang="0">
                  <a:pos x="T4" y="T5"/>
                </a:cxn>
                <a:cxn ang="0">
                  <a:pos x="T6" y="T7"/>
                </a:cxn>
                <a:cxn ang="0">
                  <a:pos x="T8" y="T9"/>
                </a:cxn>
                <a:cxn ang="0">
                  <a:pos x="T10" y="T11"/>
                </a:cxn>
              </a:cxnLst>
              <a:rect l="0" t="0" r="r" b="b"/>
              <a:pathLst>
                <a:path w="880" h="806">
                  <a:moveTo>
                    <a:pt x="365" y="806"/>
                  </a:moveTo>
                  <a:cubicBezTo>
                    <a:pt x="880" y="508"/>
                    <a:pt x="880" y="508"/>
                    <a:pt x="880" y="508"/>
                  </a:cubicBezTo>
                  <a:cubicBezTo>
                    <a:pt x="880" y="508"/>
                    <a:pt x="880" y="508"/>
                    <a:pt x="880" y="508"/>
                  </a:cubicBezTo>
                  <a:cubicBezTo>
                    <a:pt x="0" y="0"/>
                    <a:pt x="0" y="0"/>
                    <a:pt x="0" y="0"/>
                  </a:cubicBezTo>
                  <a:cubicBezTo>
                    <a:pt x="0" y="566"/>
                    <a:pt x="0" y="566"/>
                    <a:pt x="0" y="566"/>
                  </a:cubicBezTo>
                  <a:cubicBezTo>
                    <a:pt x="156" y="583"/>
                    <a:pt x="290" y="676"/>
                    <a:pt x="365" y="80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chemeClr val="tx1">
                    <a:lumMod val="50000"/>
                    <a:lumOff val="50000"/>
                  </a:schemeClr>
                </a:solidFill>
              </a:endParaRPr>
            </a:p>
          </p:txBody>
        </p:sp>
        <p:sp>
          <p:nvSpPr>
            <p:cNvPr id="55" name="Freeform 11"/>
            <p:cNvSpPr>
              <a:spLocks/>
            </p:cNvSpPr>
            <p:nvPr/>
          </p:nvSpPr>
          <p:spPr bwMode="auto">
            <a:xfrm>
              <a:off x="4953040" y="2234759"/>
              <a:ext cx="604645" cy="1193787"/>
            </a:xfrm>
            <a:custGeom>
              <a:avLst/>
              <a:gdLst>
                <a:gd name="T0" fmla="*/ 0 w 515"/>
                <a:gd name="T1" fmla="*/ 298 h 1016"/>
                <a:gd name="T2" fmla="*/ 65 w 515"/>
                <a:gd name="T3" fmla="*/ 540 h 1016"/>
                <a:gd name="T4" fmla="*/ 25 w 515"/>
                <a:gd name="T5" fmla="*/ 733 h 1016"/>
                <a:gd name="T6" fmla="*/ 515 w 515"/>
                <a:gd name="T7" fmla="*/ 1016 h 1016"/>
                <a:gd name="T8" fmla="*/ 515 w 515"/>
                <a:gd name="T9" fmla="*/ 0 h 1016"/>
                <a:gd name="T10" fmla="*/ 0 w 515"/>
                <a:gd name="T11" fmla="*/ 298 h 1016"/>
              </a:gdLst>
              <a:ahLst/>
              <a:cxnLst>
                <a:cxn ang="0">
                  <a:pos x="T0" y="T1"/>
                </a:cxn>
                <a:cxn ang="0">
                  <a:pos x="T2" y="T3"/>
                </a:cxn>
                <a:cxn ang="0">
                  <a:pos x="T4" y="T5"/>
                </a:cxn>
                <a:cxn ang="0">
                  <a:pos x="T6" y="T7"/>
                </a:cxn>
                <a:cxn ang="0">
                  <a:pos x="T8" y="T9"/>
                </a:cxn>
                <a:cxn ang="0">
                  <a:pos x="T10" y="T11"/>
                </a:cxn>
              </a:cxnLst>
              <a:rect l="0" t="0" r="r" b="b"/>
              <a:pathLst>
                <a:path w="515" h="1016">
                  <a:moveTo>
                    <a:pt x="0" y="298"/>
                  </a:moveTo>
                  <a:cubicBezTo>
                    <a:pt x="41" y="369"/>
                    <a:pt x="65" y="452"/>
                    <a:pt x="65" y="540"/>
                  </a:cubicBezTo>
                  <a:cubicBezTo>
                    <a:pt x="65" y="609"/>
                    <a:pt x="51" y="674"/>
                    <a:pt x="25" y="733"/>
                  </a:cubicBezTo>
                  <a:cubicBezTo>
                    <a:pt x="515" y="1016"/>
                    <a:pt x="515" y="1016"/>
                    <a:pt x="515" y="1016"/>
                  </a:cubicBezTo>
                  <a:cubicBezTo>
                    <a:pt x="515" y="0"/>
                    <a:pt x="515" y="0"/>
                    <a:pt x="515" y="0"/>
                  </a:cubicBezTo>
                  <a:lnTo>
                    <a:pt x="0" y="298"/>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defTabSz="1219078">
                <a:defRPr/>
              </a:pPr>
              <a:endParaRPr lang="zh-CN" altLang="en-US" sz="2400" kern="0">
                <a:solidFill>
                  <a:schemeClr val="tx1">
                    <a:lumMod val="50000"/>
                    <a:lumOff val="50000"/>
                  </a:schemeClr>
                </a:solidFill>
              </a:endParaRPr>
            </a:p>
          </p:txBody>
        </p:sp>
      </p:grpSp>
      <p:sp>
        <p:nvSpPr>
          <p:cNvPr id="56" name="Freeform 12"/>
          <p:cNvSpPr>
            <a:spLocks/>
          </p:cNvSpPr>
          <p:nvPr/>
        </p:nvSpPr>
        <p:spPr bwMode="auto">
          <a:xfrm>
            <a:off x="5366803" y="3729836"/>
            <a:ext cx="578730" cy="866733"/>
          </a:xfrm>
          <a:custGeom>
            <a:avLst/>
            <a:gdLst>
              <a:gd name="T0" fmla="*/ 313 w 369"/>
              <a:gd name="T1" fmla="*/ 152 h 553"/>
              <a:gd name="T2" fmla="*/ 50 w 369"/>
              <a:gd name="T3" fmla="*/ 0 h 553"/>
              <a:gd name="T4" fmla="*/ 0 w 369"/>
              <a:gd name="T5" fmla="*/ 184 h 553"/>
              <a:gd name="T6" fmla="*/ 26 w 369"/>
              <a:gd name="T7" fmla="*/ 318 h 553"/>
              <a:gd name="T8" fmla="*/ 80 w 369"/>
              <a:gd name="T9" fmla="*/ 413 h 553"/>
              <a:gd name="T10" fmla="*/ 369 w 369"/>
              <a:gd name="T11" fmla="*/ 553 h 553"/>
              <a:gd name="T12" fmla="*/ 369 w 369"/>
              <a:gd name="T13" fmla="*/ 553 h 553"/>
              <a:gd name="T14" fmla="*/ 369 w 369"/>
              <a:gd name="T15" fmla="*/ 247 h 553"/>
              <a:gd name="T16" fmla="*/ 369 w 369"/>
              <a:gd name="T17" fmla="*/ 184 h 553"/>
              <a:gd name="T18" fmla="*/ 313 w 369"/>
              <a:gd name="T19" fmla="*/ 152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9" h="553">
                <a:moveTo>
                  <a:pt x="313" y="152"/>
                </a:moveTo>
                <a:cubicBezTo>
                  <a:pt x="50" y="0"/>
                  <a:pt x="50" y="0"/>
                  <a:pt x="50" y="0"/>
                </a:cubicBezTo>
                <a:cubicBezTo>
                  <a:pt x="18" y="54"/>
                  <a:pt x="0" y="117"/>
                  <a:pt x="0" y="184"/>
                </a:cubicBezTo>
                <a:cubicBezTo>
                  <a:pt x="0" y="232"/>
                  <a:pt x="9" y="277"/>
                  <a:pt x="26" y="318"/>
                </a:cubicBezTo>
                <a:cubicBezTo>
                  <a:pt x="39" y="353"/>
                  <a:pt x="58" y="385"/>
                  <a:pt x="80" y="413"/>
                </a:cubicBezTo>
                <a:cubicBezTo>
                  <a:pt x="148" y="498"/>
                  <a:pt x="252" y="553"/>
                  <a:pt x="369" y="553"/>
                </a:cubicBezTo>
                <a:cubicBezTo>
                  <a:pt x="369" y="553"/>
                  <a:pt x="369" y="553"/>
                  <a:pt x="369" y="553"/>
                </a:cubicBezTo>
                <a:cubicBezTo>
                  <a:pt x="369" y="247"/>
                  <a:pt x="369" y="247"/>
                  <a:pt x="369" y="247"/>
                </a:cubicBezTo>
                <a:cubicBezTo>
                  <a:pt x="369" y="184"/>
                  <a:pt x="369" y="184"/>
                  <a:pt x="369" y="184"/>
                </a:cubicBezTo>
                <a:lnTo>
                  <a:pt x="313" y="152"/>
                </a:lnTo>
                <a:close/>
              </a:path>
            </a:pathLst>
          </a:custGeom>
          <a:solidFill>
            <a:schemeClr val="accent5"/>
          </a:solidFill>
          <a:ln>
            <a:noFill/>
          </a:ln>
        </p:spPr>
        <p:txBody>
          <a:bodyPr vert="horz" wrap="square" lIns="121908" tIns="60954" rIns="121908" bIns="60954" numCol="1" anchor="t" anchorCtr="0" compatLnSpc="1">
            <a:prstTxWarp prst="textNoShape">
              <a:avLst/>
            </a:prstTxWarp>
          </a:bodyPr>
          <a:lstStyle/>
          <a:p>
            <a:pPr defTabSz="1219078">
              <a:defRPr/>
            </a:pPr>
            <a:endParaRPr lang="zh-CN" altLang="en-US" sz="2400" kern="0">
              <a:solidFill>
                <a:schemeClr val="tx1">
                  <a:lumMod val="50000"/>
                  <a:lumOff val="50000"/>
                </a:schemeClr>
              </a:solidFill>
            </a:endParaRPr>
          </a:p>
        </p:txBody>
      </p:sp>
      <p:sp>
        <p:nvSpPr>
          <p:cNvPr id="57" name="Freeform 13"/>
          <p:cNvSpPr>
            <a:spLocks/>
          </p:cNvSpPr>
          <p:nvPr/>
        </p:nvSpPr>
        <p:spPr bwMode="auto">
          <a:xfrm>
            <a:off x="5446528" y="3441909"/>
            <a:ext cx="998015" cy="575853"/>
          </a:xfrm>
          <a:custGeom>
            <a:avLst/>
            <a:gdLst>
              <a:gd name="T0" fmla="*/ 374 w 638"/>
              <a:gd name="T1" fmla="*/ 4 h 368"/>
              <a:gd name="T2" fmla="*/ 319 w 638"/>
              <a:gd name="T3" fmla="*/ 0 h 368"/>
              <a:gd name="T4" fmla="*/ 264 w 638"/>
              <a:gd name="T5" fmla="*/ 4 h 368"/>
              <a:gd name="T6" fmla="*/ 0 w 638"/>
              <a:gd name="T7" fmla="*/ 184 h 368"/>
              <a:gd name="T8" fmla="*/ 263 w 638"/>
              <a:gd name="T9" fmla="*/ 336 h 368"/>
              <a:gd name="T10" fmla="*/ 319 w 638"/>
              <a:gd name="T11" fmla="*/ 368 h 368"/>
              <a:gd name="T12" fmla="*/ 374 w 638"/>
              <a:gd name="T13" fmla="*/ 336 h 368"/>
              <a:gd name="T14" fmla="*/ 638 w 638"/>
              <a:gd name="T15" fmla="*/ 184 h 368"/>
              <a:gd name="T16" fmla="*/ 374 w 638"/>
              <a:gd name="T17" fmla="*/ 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8" h="368">
                <a:moveTo>
                  <a:pt x="374" y="4"/>
                </a:moveTo>
                <a:cubicBezTo>
                  <a:pt x="356" y="1"/>
                  <a:pt x="337" y="0"/>
                  <a:pt x="319" y="0"/>
                </a:cubicBezTo>
                <a:cubicBezTo>
                  <a:pt x="300" y="0"/>
                  <a:pt x="282" y="1"/>
                  <a:pt x="264" y="4"/>
                </a:cubicBezTo>
                <a:cubicBezTo>
                  <a:pt x="151" y="21"/>
                  <a:pt x="55" y="89"/>
                  <a:pt x="0" y="184"/>
                </a:cubicBezTo>
                <a:cubicBezTo>
                  <a:pt x="263" y="336"/>
                  <a:pt x="263" y="336"/>
                  <a:pt x="263" y="336"/>
                </a:cubicBezTo>
                <a:cubicBezTo>
                  <a:pt x="319" y="368"/>
                  <a:pt x="319" y="368"/>
                  <a:pt x="319" y="368"/>
                </a:cubicBezTo>
                <a:cubicBezTo>
                  <a:pt x="374" y="336"/>
                  <a:pt x="374" y="336"/>
                  <a:pt x="374" y="336"/>
                </a:cubicBezTo>
                <a:cubicBezTo>
                  <a:pt x="638" y="184"/>
                  <a:pt x="638" y="184"/>
                  <a:pt x="638" y="184"/>
                </a:cubicBezTo>
                <a:cubicBezTo>
                  <a:pt x="583" y="89"/>
                  <a:pt x="487" y="21"/>
                  <a:pt x="374" y="4"/>
                </a:cubicBezTo>
                <a:close/>
              </a:path>
            </a:pathLst>
          </a:custGeom>
          <a:solidFill>
            <a:schemeClr val="tx2"/>
          </a:solidFill>
          <a:ln>
            <a:noFill/>
          </a:ln>
        </p:spPr>
        <p:txBody>
          <a:bodyPr vert="horz" wrap="square" lIns="121908" tIns="60954" rIns="121908" bIns="60954" numCol="1" anchor="t" anchorCtr="0" compatLnSpc="1">
            <a:prstTxWarp prst="textNoShape">
              <a:avLst/>
            </a:prstTxWarp>
          </a:bodyPr>
          <a:lstStyle/>
          <a:p>
            <a:pPr defTabSz="1219078">
              <a:defRPr/>
            </a:pPr>
            <a:endParaRPr lang="zh-CN" altLang="en-US" sz="2400" kern="0">
              <a:solidFill>
                <a:schemeClr val="tx1">
                  <a:lumMod val="50000"/>
                  <a:lumOff val="50000"/>
                </a:schemeClr>
              </a:solidFill>
            </a:endParaRPr>
          </a:p>
        </p:txBody>
      </p:sp>
      <p:sp>
        <p:nvSpPr>
          <p:cNvPr id="58" name="Freeform 14"/>
          <p:cNvSpPr>
            <a:spLocks/>
          </p:cNvSpPr>
          <p:nvPr/>
        </p:nvSpPr>
        <p:spPr bwMode="auto">
          <a:xfrm>
            <a:off x="5945534" y="3729836"/>
            <a:ext cx="577254" cy="866733"/>
          </a:xfrm>
          <a:custGeom>
            <a:avLst/>
            <a:gdLst>
              <a:gd name="T0" fmla="*/ 319 w 369"/>
              <a:gd name="T1" fmla="*/ 0 h 553"/>
              <a:gd name="T2" fmla="*/ 55 w 369"/>
              <a:gd name="T3" fmla="*/ 152 h 553"/>
              <a:gd name="T4" fmla="*/ 0 w 369"/>
              <a:gd name="T5" fmla="*/ 184 h 553"/>
              <a:gd name="T6" fmla="*/ 0 w 369"/>
              <a:gd name="T7" fmla="*/ 247 h 553"/>
              <a:gd name="T8" fmla="*/ 0 w 369"/>
              <a:gd name="T9" fmla="*/ 553 h 553"/>
              <a:gd name="T10" fmla="*/ 288 w 369"/>
              <a:gd name="T11" fmla="*/ 413 h 553"/>
              <a:gd name="T12" fmla="*/ 343 w 369"/>
              <a:gd name="T13" fmla="*/ 318 h 553"/>
              <a:gd name="T14" fmla="*/ 369 w 369"/>
              <a:gd name="T15" fmla="*/ 184 h 553"/>
              <a:gd name="T16" fmla="*/ 319 w 369"/>
              <a:gd name="T17" fmla="*/ 0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9" h="553">
                <a:moveTo>
                  <a:pt x="319" y="0"/>
                </a:moveTo>
                <a:cubicBezTo>
                  <a:pt x="55" y="152"/>
                  <a:pt x="55" y="152"/>
                  <a:pt x="55" y="152"/>
                </a:cubicBezTo>
                <a:cubicBezTo>
                  <a:pt x="0" y="184"/>
                  <a:pt x="0" y="184"/>
                  <a:pt x="0" y="184"/>
                </a:cubicBezTo>
                <a:cubicBezTo>
                  <a:pt x="0" y="247"/>
                  <a:pt x="0" y="247"/>
                  <a:pt x="0" y="247"/>
                </a:cubicBezTo>
                <a:cubicBezTo>
                  <a:pt x="0" y="553"/>
                  <a:pt x="0" y="553"/>
                  <a:pt x="0" y="553"/>
                </a:cubicBezTo>
                <a:cubicBezTo>
                  <a:pt x="117" y="553"/>
                  <a:pt x="221" y="498"/>
                  <a:pt x="288" y="413"/>
                </a:cubicBezTo>
                <a:cubicBezTo>
                  <a:pt x="311" y="385"/>
                  <a:pt x="330" y="353"/>
                  <a:pt x="343" y="318"/>
                </a:cubicBezTo>
                <a:cubicBezTo>
                  <a:pt x="359" y="277"/>
                  <a:pt x="369" y="232"/>
                  <a:pt x="369" y="184"/>
                </a:cubicBezTo>
                <a:cubicBezTo>
                  <a:pt x="369" y="117"/>
                  <a:pt x="350" y="54"/>
                  <a:pt x="319" y="0"/>
                </a:cubicBezTo>
                <a:close/>
              </a:path>
            </a:pathLst>
          </a:custGeom>
          <a:solidFill>
            <a:schemeClr val="accent1"/>
          </a:solidFill>
          <a:ln>
            <a:noFill/>
          </a:ln>
        </p:spPr>
        <p:txBody>
          <a:bodyPr vert="horz" wrap="square" lIns="121908" tIns="60954" rIns="121908" bIns="60954" numCol="1" anchor="t" anchorCtr="0" compatLnSpc="1">
            <a:prstTxWarp prst="textNoShape">
              <a:avLst/>
            </a:prstTxWarp>
          </a:bodyPr>
          <a:lstStyle/>
          <a:p>
            <a:pPr defTabSz="1219078">
              <a:defRPr/>
            </a:pPr>
            <a:endParaRPr lang="zh-CN" altLang="en-US" sz="2400" kern="0">
              <a:solidFill>
                <a:schemeClr val="tx1">
                  <a:lumMod val="50000"/>
                  <a:lumOff val="50000"/>
                </a:schemeClr>
              </a:solidFill>
            </a:endParaRPr>
          </a:p>
        </p:txBody>
      </p:sp>
      <p:grpSp>
        <p:nvGrpSpPr>
          <p:cNvPr id="59" name="组合 58"/>
          <p:cNvGrpSpPr/>
          <p:nvPr/>
        </p:nvGrpSpPr>
        <p:grpSpPr>
          <a:xfrm>
            <a:off x="1104096" y="2644390"/>
            <a:ext cx="4066352" cy="157845"/>
            <a:chOff x="1161799" y="2300503"/>
            <a:chExt cx="3050161" cy="118384"/>
          </a:xfrm>
        </p:grpSpPr>
        <p:cxnSp>
          <p:nvCxnSpPr>
            <p:cNvPr id="60" name="直接连接符 59"/>
            <p:cNvCxnSpPr/>
            <p:nvPr/>
          </p:nvCxnSpPr>
          <p:spPr>
            <a:xfrm flipH="1" flipV="1">
              <a:off x="4093576" y="2300503"/>
              <a:ext cx="118384" cy="118384"/>
            </a:xfrm>
            <a:prstGeom prst="line">
              <a:avLst/>
            </a:prstGeom>
            <a:noFill/>
            <a:ln w="9525" cap="flat" cmpd="sng" algn="ctr">
              <a:solidFill>
                <a:sysClr val="windowText" lastClr="000000">
                  <a:lumMod val="50000"/>
                  <a:lumOff val="50000"/>
                </a:sysClr>
              </a:solidFill>
              <a:prstDash val="sysDash"/>
            </a:ln>
            <a:effectLst/>
          </p:spPr>
        </p:cxnSp>
        <p:cxnSp>
          <p:nvCxnSpPr>
            <p:cNvPr id="61" name="直接连接符 60"/>
            <p:cNvCxnSpPr/>
            <p:nvPr/>
          </p:nvCxnSpPr>
          <p:spPr>
            <a:xfrm flipH="1">
              <a:off x="1161799" y="2300503"/>
              <a:ext cx="2931778" cy="0"/>
            </a:xfrm>
            <a:prstGeom prst="line">
              <a:avLst/>
            </a:prstGeom>
            <a:noFill/>
            <a:ln w="9525" cap="flat" cmpd="sng" algn="ctr">
              <a:solidFill>
                <a:sysClr val="windowText" lastClr="000000">
                  <a:lumMod val="50000"/>
                  <a:lumOff val="50000"/>
                </a:sysClr>
              </a:solidFill>
              <a:prstDash val="sysDash"/>
            </a:ln>
            <a:effectLst/>
          </p:spPr>
        </p:cxnSp>
      </p:grpSp>
      <p:sp>
        <p:nvSpPr>
          <p:cNvPr id="62" name="椭圆 61"/>
          <p:cNvSpPr/>
          <p:nvPr/>
        </p:nvSpPr>
        <p:spPr>
          <a:xfrm>
            <a:off x="5126145" y="2769901"/>
            <a:ext cx="126174" cy="123165"/>
          </a:xfrm>
          <a:prstGeom prst="ellipse">
            <a:avLst/>
          </a:prstGeom>
          <a:solidFill>
            <a:sysClr val="window" lastClr="FFFFFF">
              <a:lumMod val="75000"/>
            </a:sysClr>
          </a:solidFill>
          <a:ln w="3810" cap="flat" cmpd="sng" algn="ctr">
            <a:solidFill>
              <a:sysClr val="window" lastClr="FFFFFF"/>
            </a:solidFill>
            <a:prstDash val="solid"/>
          </a:ln>
          <a:effectLst/>
        </p:spPr>
        <p:txBody>
          <a:bodyPr lIns="121908" tIns="60954" rIns="121908" bIns="60954" rtlCol="0" anchor="ctr"/>
          <a:lstStyle/>
          <a:p>
            <a:pPr algn="ctr" defTabSz="1219078">
              <a:defRPr/>
            </a:pPr>
            <a:endParaRPr lang="zh-CN" altLang="en-US" sz="2400" kern="0">
              <a:solidFill>
                <a:schemeClr val="tx1">
                  <a:lumMod val="50000"/>
                  <a:lumOff val="50000"/>
                </a:schemeClr>
              </a:solidFill>
              <a:latin typeface="Calibri"/>
              <a:ea typeface="宋体"/>
            </a:endParaRPr>
          </a:p>
        </p:txBody>
      </p:sp>
      <p:sp>
        <p:nvSpPr>
          <p:cNvPr id="63" name="矩形 62"/>
          <p:cNvSpPr/>
          <p:nvPr/>
        </p:nvSpPr>
        <p:spPr>
          <a:xfrm>
            <a:off x="1144905" y="1988840"/>
            <a:ext cx="2687674" cy="533480"/>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1300" dirty="0">
              <a:solidFill>
                <a:schemeClr val="tx1">
                  <a:lumMod val="50000"/>
                  <a:lumOff val="50000"/>
                </a:schemeClr>
              </a:solidFill>
              <a:latin typeface="微软雅黑" pitchFamily="34" charset="-122"/>
              <a:ea typeface="微软雅黑" pitchFamily="34" charset="-122"/>
            </a:endParaRPr>
          </a:p>
        </p:txBody>
      </p:sp>
      <p:sp>
        <p:nvSpPr>
          <p:cNvPr id="64" name="椭圆 63"/>
          <p:cNvSpPr/>
          <p:nvPr/>
        </p:nvSpPr>
        <p:spPr>
          <a:xfrm>
            <a:off x="4480992" y="3892458"/>
            <a:ext cx="126174" cy="123165"/>
          </a:xfrm>
          <a:prstGeom prst="ellipse">
            <a:avLst/>
          </a:prstGeom>
          <a:solidFill>
            <a:sysClr val="window" lastClr="FFFFFF">
              <a:lumMod val="75000"/>
            </a:sysClr>
          </a:solidFill>
          <a:ln w="3810" cap="flat" cmpd="sng" algn="ctr">
            <a:solidFill>
              <a:sysClr val="window" lastClr="FFFFFF"/>
            </a:solidFill>
            <a:prstDash val="solid"/>
          </a:ln>
          <a:effectLst/>
        </p:spPr>
        <p:txBody>
          <a:bodyPr lIns="121908" tIns="60954" rIns="121908" bIns="60954" rtlCol="0" anchor="ctr"/>
          <a:lstStyle/>
          <a:p>
            <a:pPr algn="ctr" defTabSz="1219078">
              <a:defRPr/>
            </a:pPr>
            <a:endParaRPr lang="zh-CN" altLang="en-US" sz="2400" kern="0">
              <a:solidFill>
                <a:schemeClr val="tx1">
                  <a:lumMod val="50000"/>
                  <a:lumOff val="50000"/>
                </a:schemeClr>
              </a:solidFill>
              <a:latin typeface="Calibri"/>
              <a:ea typeface="宋体"/>
            </a:endParaRPr>
          </a:p>
        </p:txBody>
      </p:sp>
      <p:cxnSp>
        <p:nvCxnSpPr>
          <p:cNvPr id="65" name="直接连接符 64"/>
          <p:cNvCxnSpPr/>
          <p:nvPr/>
        </p:nvCxnSpPr>
        <p:spPr>
          <a:xfrm flipH="1">
            <a:off x="1144905" y="3954040"/>
            <a:ext cx="3336088" cy="0"/>
          </a:xfrm>
          <a:prstGeom prst="line">
            <a:avLst/>
          </a:prstGeom>
          <a:noFill/>
          <a:ln w="9525" cap="flat" cmpd="sng" algn="ctr">
            <a:solidFill>
              <a:sysClr val="windowText" lastClr="000000">
                <a:lumMod val="50000"/>
                <a:lumOff val="50000"/>
              </a:sysClr>
            </a:solidFill>
            <a:prstDash val="sysDash"/>
          </a:ln>
          <a:effectLst/>
        </p:spPr>
      </p:cxnSp>
      <p:sp>
        <p:nvSpPr>
          <p:cNvPr id="66" name="矩形 65"/>
          <p:cNvSpPr/>
          <p:nvPr/>
        </p:nvSpPr>
        <p:spPr>
          <a:xfrm>
            <a:off x="1144905" y="3332989"/>
            <a:ext cx="2687674" cy="533480"/>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1300" dirty="0">
              <a:solidFill>
                <a:schemeClr val="tx1">
                  <a:lumMod val="50000"/>
                  <a:lumOff val="50000"/>
                </a:schemeClr>
              </a:solidFill>
              <a:latin typeface="微软雅黑" pitchFamily="34" charset="-122"/>
              <a:ea typeface="微软雅黑" pitchFamily="34" charset="-122"/>
            </a:endParaRPr>
          </a:p>
        </p:txBody>
      </p:sp>
      <p:grpSp>
        <p:nvGrpSpPr>
          <p:cNvPr id="67" name="组合 66"/>
          <p:cNvGrpSpPr/>
          <p:nvPr/>
        </p:nvGrpSpPr>
        <p:grpSpPr>
          <a:xfrm flipV="1">
            <a:off x="1144905" y="5306977"/>
            <a:ext cx="4081522" cy="157845"/>
            <a:chOff x="1150420" y="2300503"/>
            <a:chExt cx="3061540" cy="118384"/>
          </a:xfrm>
        </p:grpSpPr>
        <p:cxnSp>
          <p:nvCxnSpPr>
            <p:cNvPr id="68" name="直接连接符 67"/>
            <p:cNvCxnSpPr/>
            <p:nvPr/>
          </p:nvCxnSpPr>
          <p:spPr>
            <a:xfrm flipH="1" flipV="1">
              <a:off x="4093576" y="2300503"/>
              <a:ext cx="118384" cy="118384"/>
            </a:xfrm>
            <a:prstGeom prst="line">
              <a:avLst/>
            </a:prstGeom>
            <a:noFill/>
            <a:ln w="9525" cap="flat" cmpd="sng" algn="ctr">
              <a:solidFill>
                <a:sysClr val="windowText" lastClr="000000">
                  <a:lumMod val="50000"/>
                  <a:lumOff val="50000"/>
                </a:sysClr>
              </a:solidFill>
              <a:prstDash val="sysDash"/>
            </a:ln>
            <a:effectLst/>
          </p:spPr>
        </p:cxnSp>
        <p:cxnSp>
          <p:nvCxnSpPr>
            <p:cNvPr id="69" name="直接连接符 68"/>
            <p:cNvCxnSpPr/>
            <p:nvPr/>
          </p:nvCxnSpPr>
          <p:spPr>
            <a:xfrm flipH="1" flipV="1">
              <a:off x="1150420" y="2300503"/>
              <a:ext cx="2943157" cy="0"/>
            </a:xfrm>
            <a:prstGeom prst="line">
              <a:avLst/>
            </a:prstGeom>
            <a:noFill/>
            <a:ln w="9525" cap="flat" cmpd="sng" algn="ctr">
              <a:solidFill>
                <a:sysClr val="windowText" lastClr="000000">
                  <a:lumMod val="50000"/>
                  <a:lumOff val="50000"/>
                </a:sysClr>
              </a:solidFill>
              <a:prstDash val="sysDash"/>
            </a:ln>
            <a:effectLst/>
          </p:spPr>
        </p:cxnSp>
      </p:grpSp>
      <p:sp>
        <p:nvSpPr>
          <p:cNvPr id="70" name="椭圆 69"/>
          <p:cNvSpPr/>
          <p:nvPr/>
        </p:nvSpPr>
        <p:spPr>
          <a:xfrm>
            <a:off x="5223614" y="5190861"/>
            <a:ext cx="126174" cy="123165"/>
          </a:xfrm>
          <a:prstGeom prst="ellipse">
            <a:avLst/>
          </a:prstGeom>
          <a:solidFill>
            <a:sysClr val="window" lastClr="FFFFFF">
              <a:lumMod val="75000"/>
            </a:sysClr>
          </a:solidFill>
          <a:ln w="3810" cap="flat" cmpd="sng" algn="ctr">
            <a:solidFill>
              <a:sysClr val="window" lastClr="FFFFFF"/>
            </a:solidFill>
            <a:prstDash val="solid"/>
          </a:ln>
          <a:effectLst/>
        </p:spPr>
        <p:txBody>
          <a:bodyPr lIns="121908" tIns="60954" rIns="121908" bIns="60954" rtlCol="0" anchor="ctr"/>
          <a:lstStyle/>
          <a:p>
            <a:pPr algn="ctr" defTabSz="1219078">
              <a:defRPr/>
            </a:pPr>
            <a:endParaRPr lang="zh-CN" altLang="en-US" sz="2400" kern="0">
              <a:solidFill>
                <a:schemeClr val="tx1">
                  <a:lumMod val="50000"/>
                  <a:lumOff val="50000"/>
                </a:schemeClr>
              </a:solidFill>
              <a:latin typeface="Calibri"/>
              <a:ea typeface="宋体"/>
            </a:endParaRPr>
          </a:p>
        </p:txBody>
      </p:sp>
      <p:sp>
        <p:nvSpPr>
          <p:cNvPr id="71" name="矩形 70"/>
          <p:cNvSpPr/>
          <p:nvPr/>
        </p:nvSpPr>
        <p:spPr>
          <a:xfrm>
            <a:off x="1200369" y="4856401"/>
            <a:ext cx="2687674" cy="533480"/>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1300" dirty="0">
              <a:solidFill>
                <a:schemeClr val="tx1">
                  <a:lumMod val="50000"/>
                  <a:lumOff val="50000"/>
                </a:schemeClr>
              </a:solidFill>
              <a:latin typeface="微软雅黑" pitchFamily="34" charset="-122"/>
              <a:ea typeface="微软雅黑" pitchFamily="34" charset="-122"/>
            </a:endParaRPr>
          </a:p>
        </p:txBody>
      </p:sp>
      <p:grpSp>
        <p:nvGrpSpPr>
          <p:cNvPr id="72" name="组合 71"/>
          <p:cNvGrpSpPr/>
          <p:nvPr/>
        </p:nvGrpSpPr>
        <p:grpSpPr>
          <a:xfrm flipH="1">
            <a:off x="6728150" y="2643022"/>
            <a:ext cx="4066352" cy="157845"/>
            <a:chOff x="1161799" y="2300503"/>
            <a:chExt cx="3050161" cy="118384"/>
          </a:xfrm>
        </p:grpSpPr>
        <p:cxnSp>
          <p:nvCxnSpPr>
            <p:cNvPr id="73" name="直接连接符 72"/>
            <p:cNvCxnSpPr/>
            <p:nvPr/>
          </p:nvCxnSpPr>
          <p:spPr>
            <a:xfrm flipH="1" flipV="1">
              <a:off x="4093576" y="2300503"/>
              <a:ext cx="118384" cy="118384"/>
            </a:xfrm>
            <a:prstGeom prst="line">
              <a:avLst/>
            </a:prstGeom>
            <a:noFill/>
            <a:ln w="9525" cap="flat" cmpd="sng" algn="ctr">
              <a:solidFill>
                <a:sysClr val="windowText" lastClr="000000">
                  <a:lumMod val="50000"/>
                  <a:lumOff val="50000"/>
                </a:sysClr>
              </a:solidFill>
              <a:prstDash val="sysDash"/>
            </a:ln>
            <a:effectLst/>
          </p:spPr>
        </p:cxnSp>
        <p:cxnSp>
          <p:nvCxnSpPr>
            <p:cNvPr id="74" name="直接连接符 73"/>
            <p:cNvCxnSpPr/>
            <p:nvPr/>
          </p:nvCxnSpPr>
          <p:spPr>
            <a:xfrm flipH="1">
              <a:off x="1161799" y="2300503"/>
              <a:ext cx="2931778" cy="0"/>
            </a:xfrm>
            <a:prstGeom prst="line">
              <a:avLst/>
            </a:prstGeom>
            <a:noFill/>
            <a:ln w="9525" cap="flat" cmpd="sng" algn="ctr">
              <a:solidFill>
                <a:sysClr val="windowText" lastClr="000000">
                  <a:lumMod val="50000"/>
                  <a:lumOff val="50000"/>
                </a:sysClr>
              </a:solidFill>
              <a:prstDash val="sysDash"/>
            </a:ln>
            <a:effectLst/>
          </p:spPr>
        </p:cxnSp>
      </p:grpSp>
      <p:sp>
        <p:nvSpPr>
          <p:cNvPr id="75" name="椭圆 74"/>
          <p:cNvSpPr/>
          <p:nvPr/>
        </p:nvSpPr>
        <p:spPr>
          <a:xfrm>
            <a:off x="6635728" y="2769901"/>
            <a:ext cx="126174" cy="123165"/>
          </a:xfrm>
          <a:prstGeom prst="ellipse">
            <a:avLst/>
          </a:prstGeom>
          <a:solidFill>
            <a:sysClr val="window" lastClr="FFFFFF">
              <a:lumMod val="75000"/>
            </a:sysClr>
          </a:solidFill>
          <a:ln w="3810" cap="flat" cmpd="sng" algn="ctr">
            <a:solidFill>
              <a:sysClr val="window" lastClr="FFFFFF"/>
            </a:solidFill>
            <a:prstDash val="solid"/>
          </a:ln>
          <a:effectLst/>
        </p:spPr>
        <p:txBody>
          <a:bodyPr lIns="121908" tIns="60954" rIns="121908" bIns="60954" rtlCol="0" anchor="ctr"/>
          <a:lstStyle/>
          <a:p>
            <a:pPr algn="ctr" defTabSz="1219078">
              <a:defRPr/>
            </a:pPr>
            <a:endParaRPr lang="zh-CN" altLang="en-US" sz="2400" kern="0">
              <a:solidFill>
                <a:schemeClr val="tx1">
                  <a:lumMod val="50000"/>
                  <a:lumOff val="50000"/>
                </a:schemeClr>
              </a:solidFill>
              <a:latin typeface="Calibri"/>
              <a:ea typeface="宋体"/>
            </a:endParaRPr>
          </a:p>
        </p:txBody>
      </p:sp>
      <p:sp>
        <p:nvSpPr>
          <p:cNvPr id="76" name="矩形 75"/>
          <p:cNvSpPr/>
          <p:nvPr/>
        </p:nvSpPr>
        <p:spPr>
          <a:xfrm>
            <a:off x="8106827" y="2110909"/>
            <a:ext cx="2687674" cy="533480"/>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1300" dirty="0">
              <a:solidFill>
                <a:schemeClr val="tx1">
                  <a:lumMod val="50000"/>
                  <a:lumOff val="50000"/>
                </a:schemeClr>
              </a:solidFill>
              <a:latin typeface="微软雅黑" pitchFamily="34" charset="-122"/>
              <a:ea typeface="微软雅黑" pitchFamily="34" charset="-122"/>
            </a:endParaRPr>
          </a:p>
        </p:txBody>
      </p:sp>
      <p:sp>
        <p:nvSpPr>
          <p:cNvPr id="77" name="椭圆 76"/>
          <p:cNvSpPr/>
          <p:nvPr/>
        </p:nvSpPr>
        <p:spPr>
          <a:xfrm>
            <a:off x="7262836" y="3905976"/>
            <a:ext cx="126174" cy="123165"/>
          </a:xfrm>
          <a:prstGeom prst="ellipse">
            <a:avLst/>
          </a:prstGeom>
          <a:solidFill>
            <a:sysClr val="window" lastClr="FFFFFF">
              <a:lumMod val="75000"/>
            </a:sysClr>
          </a:solidFill>
          <a:ln w="3810" cap="flat" cmpd="sng" algn="ctr">
            <a:solidFill>
              <a:sysClr val="window" lastClr="FFFFFF"/>
            </a:solidFill>
            <a:prstDash val="solid"/>
          </a:ln>
          <a:effectLst/>
        </p:spPr>
        <p:txBody>
          <a:bodyPr lIns="121908" tIns="60954" rIns="121908" bIns="60954" rtlCol="0" anchor="ctr"/>
          <a:lstStyle/>
          <a:p>
            <a:pPr algn="ctr" defTabSz="1219078">
              <a:defRPr/>
            </a:pPr>
            <a:endParaRPr lang="zh-CN" altLang="en-US" sz="2400" kern="0">
              <a:solidFill>
                <a:schemeClr val="tx1">
                  <a:lumMod val="50000"/>
                  <a:lumOff val="50000"/>
                </a:schemeClr>
              </a:solidFill>
              <a:latin typeface="Calibri"/>
              <a:ea typeface="宋体"/>
            </a:endParaRPr>
          </a:p>
        </p:txBody>
      </p:sp>
      <p:cxnSp>
        <p:nvCxnSpPr>
          <p:cNvPr id="78" name="直接连接符 77"/>
          <p:cNvCxnSpPr/>
          <p:nvPr/>
        </p:nvCxnSpPr>
        <p:spPr>
          <a:xfrm flipH="1">
            <a:off x="7410076" y="3972293"/>
            <a:ext cx="3336088" cy="0"/>
          </a:xfrm>
          <a:prstGeom prst="line">
            <a:avLst/>
          </a:prstGeom>
          <a:noFill/>
          <a:ln w="9525" cap="flat" cmpd="sng" algn="ctr">
            <a:solidFill>
              <a:sysClr val="windowText" lastClr="000000">
                <a:lumMod val="50000"/>
                <a:lumOff val="50000"/>
              </a:sysClr>
            </a:solidFill>
            <a:prstDash val="sysDash"/>
          </a:ln>
          <a:effectLst/>
        </p:spPr>
      </p:cxnSp>
      <p:sp>
        <p:nvSpPr>
          <p:cNvPr id="79" name="矩形 78"/>
          <p:cNvSpPr/>
          <p:nvPr/>
        </p:nvSpPr>
        <p:spPr>
          <a:xfrm>
            <a:off x="8106827" y="3332989"/>
            <a:ext cx="2687674" cy="533480"/>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1300" dirty="0">
              <a:solidFill>
                <a:schemeClr val="tx1">
                  <a:lumMod val="50000"/>
                  <a:lumOff val="50000"/>
                </a:schemeClr>
              </a:solidFill>
              <a:latin typeface="微软雅黑" pitchFamily="34" charset="-122"/>
              <a:ea typeface="微软雅黑" pitchFamily="34" charset="-122"/>
            </a:endParaRPr>
          </a:p>
        </p:txBody>
      </p:sp>
      <p:grpSp>
        <p:nvGrpSpPr>
          <p:cNvPr id="80" name="组合 79"/>
          <p:cNvGrpSpPr/>
          <p:nvPr/>
        </p:nvGrpSpPr>
        <p:grpSpPr>
          <a:xfrm flipH="1" flipV="1">
            <a:off x="6667059" y="5306977"/>
            <a:ext cx="4081522" cy="157845"/>
            <a:chOff x="1150420" y="2300503"/>
            <a:chExt cx="3061540" cy="118384"/>
          </a:xfrm>
        </p:grpSpPr>
        <p:cxnSp>
          <p:nvCxnSpPr>
            <p:cNvPr id="81" name="直接连接符 80"/>
            <p:cNvCxnSpPr/>
            <p:nvPr/>
          </p:nvCxnSpPr>
          <p:spPr>
            <a:xfrm flipH="1" flipV="1">
              <a:off x="4093576" y="2300503"/>
              <a:ext cx="118384" cy="118384"/>
            </a:xfrm>
            <a:prstGeom prst="line">
              <a:avLst/>
            </a:prstGeom>
            <a:noFill/>
            <a:ln w="9525" cap="flat" cmpd="sng" algn="ctr">
              <a:solidFill>
                <a:sysClr val="windowText" lastClr="000000">
                  <a:lumMod val="50000"/>
                  <a:lumOff val="50000"/>
                </a:sysClr>
              </a:solidFill>
              <a:prstDash val="sysDash"/>
            </a:ln>
            <a:effectLst/>
          </p:spPr>
        </p:cxnSp>
        <p:cxnSp>
          <p:nvCxnSpPr>
            <p:cNvPr id="82" name="直接连接符 81"/>
            <p:cNvCxnSpPr/>
            <p:nvPr/>
          </p:nvCxnSpPr>
          <p:spPr>
            <a:xfrm flipH="1" flipV="1">
              <a:off x="1150420" y="2300503"/>
              <a:ext cx="2943157" cy="0"/>
            </a:xfrm>
            <a:prstGeom prst="line">
              <a:avLst/>
            </a:prstGeom>
            <a:noFill/>
            <a:ln w="9525" cap="flat" cmpd="sng" algn="ctr">
              <a:solidFill>
                <a:sysClr val="windowText" lastClr="000000">
                  <a:lumMod val="50000"/>
                  <a:lumOff val="50000"/>
                </a:sysClr>
              </a:solidFill>
              <a:prstDash val="sysDash"/>
            </a:ln>
            <a:effectLst/>
          </p:spPr>
        </p:cxnSp>
      </p:grpSp>
      <p:sp>
        <p:nvSpPr>
          <p:cNvPr id="83" name="椭圆 82"/>
          <p:cNvSpPr/>
          <p:nvPr/>
        </p:nvSpPr>
        <p:spPr>
          <a:xfrm>
            <a:off x="6568361" y="5190861"/>
            <a:ext cx="126174" cy="123165"/>
          </a:xfrm>
          <a:prstGeom prst="ellipse">
            <a:avLst/>
          </a:prstGeom>
          <a:solidFill>
            <a:sysClr val="window" lastClr="FFFFFF">
              <a:lumMod val="75000"/>
            </a:sysClr>
          </a:solidFill>
          <a:ln w="3810" cap="flat" cmpd="sng" algn="ctr">
            <a:solidFill>
              <a:sysClr val="window" lastClr="FFFFFF"/>
            </a:solidFill>
            <a:prstDash val="solid"/>
          </a:ln>
          <a:effectLst/>
        </p:spPr>
        <p:txBody>
          <a:bodyPr lIns="121908" tIns="60954" rIns="121908" bIns="60954" rtlCol="0" anchor="ctr"/>
          <a:lstStyle/>
          <a:p>
            <a:pPr algn="ctr" defTabSz="1219078">
              <a:defRPr/>
            </a:pPr>
            <a:endParaRPr lang="zh-CN" altLang="en-US" sz="2400" kern="0">
              <a:solidFill>
                <a:schemeClr val="tx1">
                  <a:lumMod val="50000"/>
                  <a:lumOff val="50000"/>
                </a:schemeClr>
              </a:solidFill>
              <a:latin typeface="Calibri"/>
              <a:ea typeface="宋体"/>
            </a:endParaRPr>
          </a:p>
        </p:txBody>
      </p:sp>
      <p:sp>
        <p:nvSpPr>
          <p:cNvPr id="84" name="矩形 83"/>
          <p:cNvSpPr/>
          <p:nvPr/>
        </p:nvSpPr>
        <p:spPr>
          <a:xfrm>
            <a:off x="8106827" y="4822993"/>
            <a:ext cx="2687674" cy="533480"/>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1300" dirty="0">
              <a:solidFill>
                <a:schemeClr val="tx1">
                  <a:lumMod val="50000"/>
                  <a:lumOff val="50000"/>
                </a:schemeClr>
              </a:solidFill>
              <a:latin typeface="微软雅黑" pitchFamily="34" charset="-122"/>
              <a:ea typeface="微软雅黑" pitchFamily="34" charset="-122"/>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extLst>
      <p:ext uri="{BB962C8B-B14F-4D97-AF65-F5344CB8AC3E}">
        <p14:creationId xmlns:p14="http://schemas.microsoft.com/office/powerpoint/2010/main" val="145152112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12" fill="hold" grpId="0" nodeType="afterEffect" p14:presetBounceEnd="60000">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14:bounceEnd="60000">
                                          <p:cBhvr additive="base">
                                            <p:cTn id="7" dur="300" fill="hold"/>
                                            <p:tgtEl>
                                              <p:spTgt spid="56"/>
                                            </p:tgtEl>
                                            <p:attrNameLst>
                                              <p:attrName>ppt_x</p:attrName>
                                            </p:attrNameLst>
                                          </p:cBhvr>
                                          <p:tavLst>
                                            <p:tav tm="0">
                                              <p:val>
                                                <p:strVal val="0-#ppt_w/2"/>
                                              </p:val>
                                            </p:tav>
                                            <p:tav tm="100000">
                                              <p:val>
                                                <p:strVal val="#ppt_x"/>
                                              </p:val>
                                            </p:tav>
                                          </p:tavLst>
                                        </p:anim>
                                        <p:anim calcmode="lin" valueType="num" p14:bounceEnd="60000">
                                          <p:cBhvr additive="base">
                                            <p:cTn id="8" dur="300" fill="hold"/>
                                            <p:tgtEl>
                                              <p:spTgt spid="56"/>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14:presetBounceEnd="60000">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14:bounceEnd="60000">
                                          <p:cBhvr additive="base">
                                            <p:cTn id="11" dur="300" fill="hold"/>
                                            <p:tgtEl>
                                              <p:spTgt spid="58"/>
                                            </p:tgtEl>
                                            <p:attrNameLst>
                                              <p:attrName>ppt_x</p:attrName>
                                            </p:attrNameLst>
                                          </p:cBhvr>
                                          <p:tavLst>
                                            <p:tav tm="0">
                                              <p:val>
                                                <p:strVal val="1+#ppt_w/2"/>
                                              </p:val>
                                            </p:tav>
                                            <p:tav tm="100000">
                                              <p:val>
                                                <p:strVal val="#ppt_x"/>
                                              </p:val>
                                            </p:tav>
                                          </p:tavLst>
                                        </p:anim>
                                        <p:anim calcmode="lin" valueType="num" p14:bounceEnd="60000">
                                          <p:cBhvr additive="base">
                                            <p:cTn id="12" dur="300" fill="hold"/>
                                            <p:tgtEl>
                                              <p:spTgt spid="58"/>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14:presetBounceEnd="60000">
                                      <p:stCondLst>
                                        <p:cond delay="0"/>
                                      </p:stCondLst>
                                      <p:childTnLst>
                                        <p:set>
                                          <p:cBhvr>
                                            <p:cTn id="14" dur="1" fill="hold">
                                              <p:stCondLst>
                                                <p:cond delay="0"/>
                                              </p:stCondLst>
                                            </p:cTn>
                                            <p:tgtEl>
                                              <p:spTgt spid="57"/>
                                            </p:tgtEl>
                                            <p:attrNameLst>
                                              <p:attrName>style.visibility</p:attrName>
                                            </p:attrNameLst>
                                          </p:cBhvr>
                                          <p:to>
                                            <p:strVal val="visible"/>
                                          </p:to>
                                        </p:set>
                                        <p:anim calcmode="lin" valueType="num" p14:bounceEnd="60000">
                                          <p:cBhvr additive="base">
                                            <p:cTn id="15" dur="300" fill="hold"/>
                                            <p:tgtEl>
                                              <p:spTgt spid="57"/>
                                            </p:tgtEl>
                                            <p:attrNameLst>
                                              <p:attrName>ppt_x</p:attrName>
                                            </p:attrNameLst>
                                          </p:cBhvr>
                                          <p:tavLst>
                                            <p:tav tm="0">
                                              <p:val>
                                                <p:strVal val="#ppt_x"/>
                                              </p:val>
                                            </p:tav>
                                            <p:tav tm="100000">
                                              <p:val>
                                                <p:strVal val="#ppt_x"/>
                                              </p:val>
                                            </p:tav>
                                          </p:tavLst>
                                        </p:anim>
                                        <p:anim calcmode="lin" valueType="num" p14:bounceEnd="60000">
                                          <p:cBhvr additive="base">
                                            <p:cTn id="16" dur="300" fill="hold"/>
                                            <p:tgtEl>
                                              <p:spTgt spid="57"/>
                                            </p:tgtEl>
                                            <p:attrNameLst>
                                              <p:attrName>ppt_y</p:attrName>
                                            </p:attrNameLst>
                                          </p:cBhvr>
                                          <p:tavLst>
                                            <p:tav tm="0">
                                              <p:val>
                                                <p:strVal val="0-#ppt_h/2"/>
                                              </p:val>
                                            </p:tav>
                                            <p:tav tm="100000">
                                              <p:val>
                                                <p:strVal val="#ppt_y"/>
                                              </p:val>
                                            </p:tav>
                                          </p:tavLst>
                                        </p:anim>
                                      </p:childTnLst>
                                    </p:cTn>
                                  </p:par>
                                </p:childTnLst>
                              </p:cTn>
                            </p:par>
                            <p:par>
                              <p:cTn id="17" fill="hold">
                                <p:stCondLst>
                                  <p:cond delay="300"/>
                                </p:stCondLst>
                                <p:childTnLst>
                                  <p:par>
                                    <p:cTn id="18" presetID="10" presetClass="entr" presetSubtype="0"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500"/>
                                            <p:tgtEl>
                                              <p:spTgt spid="49"/>
                                            </p:tgtEl>
                                          </p:cBhvr>
                                        </p:animEffect>
                                      </p:childTnLst>
                                    </p:cTn>
                                  </p:par>
                                  <p:par>
                                    <p:cTn id="21" presetID="31" presetClass="entr" presetSubtype="0" fill="hold" nodeType="with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p:cTn id="23" dur="500" fill="hold"/>
                                            <p:tgtEl>
                                              <p:spTgt spid="49"/>
                                            </p:tgtEl>
                                            <p:attrNameLst>
                                              <p:attrName>ppt_w</p:attrName>
                                            </p:attrNameLst>
                                          </p:cBhvr>
                                          <p:tavLst>
                                            <p:tav tm="0">
                                              <p:val>
                                                <p:fltVal val="0"/>
                                              </p:val>
                                            </p:tav>
                                            <p:tav tm="100000">
                                              <p:val>
                                                <p:strVal val="#ppt_w"/>
                                              </p:val>
                                            </p:tav>
                                          </p:tavLst>
                                        </p:anim>
                                        <p:anim calcmode="lin" valueType="num">
                                          <p:cBhvr>
                                            <p:cTn id="24" dur="500" fill="hold"/>
                                            <p:tgtEl>
                                              <p:spTgt spid="49"/>
                                            </p:tgtEl>
                                            <p:attrNameLst>
                                              <p:attrName>ppt_h</p:attrName>
                                            </p:attrNameLst>
                                          </p:cBhvr>
                                          <p:tavLst>
                                            <p:tav tm="0">
                                              <p:val>
                                                <p:fltVal val="0"/>
                                              </p:val>
                                            </p:tav>
                                            <p:tav tm="100000">
                                              <p:val>
                                                <p:strVal val="#ppt_h"/>
                                              </p:val>
                                            </p:tav>
                                          </p:tavLst>
                                        </p:anim>
                                        <p:anim calcmode="lin" valueType="num">
                                          <p:cBhvr>
                                            <p:cTn id="25" dur="500" fill="hold"/>
                                            <p:tgtEl>
                                              <p:spTgt spid="49"/>
                                            </p:tgtEl>
                                            <p:attrNameLst>
                                              <p:attrName>style.rotation</p:attrName>
                                            </p:attrNameLst>
                                          </p:cBhvr>
                                          <p:tavLst>
                                            <p:tav tm="0">
                                              <p:val>
                                                <p:fltVal val="90"/>
                                              </p:val>
                                            </p:tav>
                                            <p:tav tm="100000">
                                              <p:val>
                                                <p:fltVal val="0"/>
                                              </p:val>
                                            </p:tav>
                                          </p:tavLst>
                                        </p:anim>
                                        <p:animEffect transition="in" filter="fade">
                                          <p:cBhvr>
                                            <p:cTn id="26" dur="500"/>
                                            <p:tgtEl>
                                              <p:spTgt spid="49"/>
                                            </p:tgtEl>
                                          </p:cBhvr>
                                        </p:animEffect>
                                      </p:childTnLst>
                                    </p:cTn>
                                  </p:par>
                                </p:childTnLst>
                              </p:cTn>
                            </p:par>
                            <p:par>
                              <p:cTn id="27" fill="hold">
                                <p:stCondLst>
                                  <p:cond delay="800"/>
                                </p:stCondLst>
                                <p:childTnLst>
                                  <p:par>
                                    <p:cTn id="28" presetID="10" presetClass="entr" presetSubtype="0" repeatCount="3000" fill="hold" grpId="0" nodeType="after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fade">
                                          <p:cBhvr>
                                            <p:cTn id="30" dur="150"/>
                                            <p:tgtEl>
                                              <p:spTgt spid="62"/>
                                            </p:tgtEl>
                                          </p:cBhvr>
                                        </p:animEffect>
                                      </p:childTnLst>
                                    </p:cTn>
                                  </p:par>
                                </p:childTnLst>
                              </p:cTn>
                            </p:par>
                            <p:par>
                              <p:cTn id="31" fill="hold">
                                <p:stCondLst>
                                  <p:cond delay="1250"/>
                                </p:stCondLst>
                                <p:childTnLst>
                                  <p:par>
                                    <p:cTn id="32" presetID="22" presetClass="entr" presetSubtype="2" fill="hold" nodeType="after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wipe(right)">
                                          <p:cBhvr>
                                            <p:cTn id="34" dur="300"/>
                                            <p:tgtEl>
                                              <p:spTgt spid="59"/>
                                            </p:tgtEl>
                                          </p:cBhvr>
                                        </p:animEffect>
                                      </p:childTnLst>
                                    </p:cTn>
                                  </p:par>
                                </p:childTnLst>
                              </p:cTn>
                            </p:par>
                            <p:par>
                              <p:cTn id="35" fill="hold">
                                <p:stCondLst>
                                  <p:cond delay="1550"/>
                                </p:stCondLst>
                                <p:childTnLst>
                                  <p:par>
                                    <p:cTn id="36" presetID="2" presetClass="entr" presetSubtype="2" fill="hold" grpId="0" nodeType="afterEffect" p14:presetBounceEnd="56667">
                                      <p:stCondLst>
                                        <p:cond delay="0"/>
                                      </p:stCondLst>
                                      <p:childTnLst>
                                        <p:set>
                                          <p:cBhvr>
                                            <p:cTn id="37" dur="1" fill="hold">
                                              <p:stCondLst>
                                                <p:cond delay="0"/>
                                              </p:stCondLst>
                                            </p:cTn>
                                            <p:tgtEl>
                                              <p:spTgt spid="63"/>
                                            </p:tgtEl>
                                            <p:attrNameLst>
                                              <p:attrName>style.visibility</p:attrName>
                                            </p:attrNameLst>
                                          </p:cBhvr>
                                          <p:to>
                                            <p:strVal val="visible"/>
                                          </p:to>
                                        </p:set>
                                        <p:anim calcmode="lin" valueType="num" p14:bounceEnd="56667">
                                          <p:cBhvr additive="base">
                                            <p:cTn id="38" dur="300" fill="hold"/>
                                            <p:tgtEl>
                                              <p:spTgt spid="63"/>
                                            </p:tgtEl>
                                            <p:attrNameLst>
                                              <p:attrName>ppt_x</p:attrName>
                                            </p:attrNameLst>
                                          </p:cBhvr>
                                          <p:tavLst>
                                            <p:tav tm="0">
                                              <p:val>
                                                <p:strVal val="1+#ppt_w/2"/>
                                              </p:val>
                                            </p:tav>
                                            <p:tav tm="100000">
                                              <p:val>
                                                <p:strVal val="#ppt_x"/>
                                              </p:val>
                                            </p:tav>
                                          </p:tavLst>
                                        </p:anim>
                                        <p:anim calcmode="lin" valueType="num" p14:bounceEnd="56667">
                                          <p:cBhvr additive="base">
                                            <p:cTn id="39" dur="300" fill="hold"/>
                                            <p:tgtEl>
                                              <p:spTgt spid="63"/>
                                            </p:tgtEl>
                                            <p:attrNameLst>
                                              <p:attrName>ppt_y</p:attrName>
                                            </p:attrNameLst>
                                          </p:cBhvr>
                                          <p:tavLst>
                                            <p:tav tm="0">
                                              <p:val>
                                                <p:strVal val="#ppt_y"/>
                                              </p:val>
                                            </p:tav>
                                            <p:tav tm="100000">
                                              <p:val>
                                                <p:strVal val="#ppt_y"/>
                                              </p:val>
                                            </p:tav>
                                          </p:tavLst>
                                        </p:anim>
                                      </p:childTnLst>
                                    </p:cTn>
                                  </p:par>
                                </p:childTnLst>
                              </p:cTn>
                            </p:par>
                            <p:par>
                              <p:cTn id="40" fill="hold">
                                <p:stCondLst>
                                  <p:cond delay="1850"/>
                                </p:stCondLst>
                                <p:childTnLst>
                                  <p:par>
                                    <p:cTn id="41" presetID="10" presetClass="entr" presetSubtype="0" repeatCount="3000" fill="hold" grpId="0"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150"/>
                                            <p:tgtEl>
                                              <p:spTgt spid="64"/>
                                            </p:tgtEl>
                                          </p:cBhvr>
                                        </p:animEffect>
                                      </p:childTnLst>
                                    </p:cTn>
                                  </p:par>
                                </p:childTnLst>
                              </p:cTn>
                            </p:par>
                            <p:par>
                              <p:cTn id="44" fill="hold">
                                <p:stCondLst>
                                  <p:cond delay="2300"/>
                                </p:stCondLst>
                                <p:childTnLst>
                                  <p:par>
                                    <p:cTn id="45" presetID="22" presetClass="entr" presetSubtype="2" fill="hold" nodeType="after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wipe(right)">
                                          <p:cBhvr>
                                            <p:cTn id="47" dur="300"/>
                                            <p:tgtEl>
                                              <p:spTgt spid="65"/>
                                            </p:tgtEl>
                                          </p:cBhvr>
                                        </p:animEffect>
                                      </p:childTnLst>
                                    </p:cTn>
                                  </p:par>
                                </p:childTnLst>
                              </p:cTn>
                            </p:par>
                            <p:par>
                              <p:cTn id="48" fill="hold">
                                <p:stCondLst>
                                  <p:cond delay="2600"/>
                                </p:stCondLst>
                                <p:childTnLst>
                                  <p:par>
                                    <p:cTn id="49" presetID="2" presetClass="entr" presetSubtype="2" fill="hold" grpId="0" nodeType="afterEffect" p14:presetBounceEnd="56667">
                                      <p:stCondLst>
                                        <p:cond delay="0"/>
                                      </p:stCondLst>
                                      <p:childTnLst>
                                        <p:set>
                                          <p:cBhvr>
                                            <p:cTn id="50" dur="1" fill="hold">
                                              <p:stCondLst>
                                                <p:cond delay="0"/>
                                              </p:stCondLst>
                                            </p:cTn>
                                            <p:tgtEl>
                                              <p:spTgt spid="66"/>
                                            </p:tgtEl>
                                            <p:attrNameLst>
                                              <p:attrName>style.visibility</p:attrName>
                                            </p:attrNameLst>
                                          </p:cBhvr>
                                          <p:to>
                                            <p:strVal val="visible"/>
                                          </p:to>
                                        </p:set>
                                        <p:anim calcmode="lin" valueType="num" p14:bounceEnd="56667">
                                          <p:cBhvr additive="base">
                                            <p:cTn id="51" dur="300" fill="hold"/>
                                            <p:tgtEl>
                                              <p:spTgt spid="66"/>
                                            </p:tgtEl>
                                            <p:attrNameLst>
                                              <p:attrName>ppt_x</p:attrName>
                                            </p:attrNameLst>
                                          </p:cBhvr>
                                          <p:tavLst>
                                            <p:tav tm="0">
                                              <p:val>
                                                <p:strVal val="1+#ppt_w/2"/>
                                              </p:val>
                                            </p:tav>
                                            <p:tav tm="100000">
                                              <p:val>
                                                <p:strVal val="#ppt_x"/>
                                              </p:val>
                                            </p:tav>
                                          </p:tavLst>
                                        </p:anim>
                                        <p:anim calcmode="lin" valueType="num" p14:bounceEnd="56667">
                                          <p:cBhvr additive="base">
                                            <p:cTn id="52" dur="300" fill="hold"/>
                                            <p:tgtEl>
                                              <p:spTgt spid="66"/>
                                            </p:tgtEl>
                                            <p:attrNameLst>
                                              <p:attrName>ppt_y</p:attrName>
                                            </p:attrNameLst>
                                          </p:cBhvr>
                                          <p:tavLst>
                                            <p:tav tm="0">
                                              <p:val>
                                                <p:strVal val="#ppt_y"/>
                                              </p:val>
                                            </p:tav>
                                            <p:tav tm="100000">
                                              <p:val>
                                                <p:strVal val="#ppt_y"/>
                                              </p:val>
                                            </p:tav>
                                          </p:tavLst>
                                        </p:anim>
                                      </p:childTnLst>
                                    </p:cTn>
                                  </p:par>
                                </p:childTnLst>
                              </p:cTn>
                            </p:par>
                            <p:par>
                              <p:cTn id="53" fill="hold">
                                <p:stCondLst>
                                  <p:cond delay="2900"/>
                                </p:stCondLst>
                                <p:childTnLst>
                                  <p:par>
                                    <p:cTn id="54" presetID="10" presetClass="entr" presetSubtype="0" repeatCount="3000" fill="hold" grpId="0" nodeType="afterEffect">
                                      <p:stCondLst>
                                        <p:cond delay="0"/>
                                      </p:stCondLst>
                                      <p:childTnLst>
                                        <p:set>
                                          <p:cBhvr>
                                            <p:cTn id="55" dur="1" fill="hold">
                                              <p:stCondLst>
                                                <p:cond delay="0"/>
                                              </p:stCondLst>
                                            </p:cTn>
                                            <p:tgtEl>
                                              <p:spTgt spid="70"/>
                                            </p:tgtEl>
                                            <p:attrNameLst>
                                              <p:attrName>style.visibility</p:attrName>
                                            </p:attrNameLst>
                                          </p:cBhvr>
                                          <p:to>
                                            <p:strVal val="visible"/>
                                          </p:to>
                                        </p:set>
                                        <p:animEffect transition="in" filter="fade">
                                          <p:cBhvr>
                                            <p:cTn id="56" dur="150"/>
                                            <p:tgtEl>
                                              <p:spTgt spid="70"/>
                                            </p:tgtEl>
                                          </p:cBhvr>
                                        </p:animEffect>
                                      </p:childTnLst>
                                    </p:cTn>
                                  </p:par>
                                </p:childTnLst>
                              </p:cTn>
                            </p:par>
                            <p:par>
                              <p:cTn id="57" fill="hold">
                                <p:stCondLst>
                                  <p:cond delay="3350"/>
                                </p:stCondLst>
                                <p:childTnLst>
                                  <p:par>
                                    <p:cTn id="58" presetID="22" presetClass="entr" presetSubtype="2" fill="hold" nodeType="after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wipe(right)">
                                          <p:cBhvr>
                                            <p:cTn id="60" dur="300"/>
                                            <p:tgtEl>
                                              <p:spTgt spid="67"/>
                                            </p:tgtEl>
                                          </p:cBhvr>
                                        </p:animEffect>
                                      </p:childTnLst>
                                    </p:cTn>
                                  </p:par>
                                </p:childTnLst>
                              </p:cTn>
                            </p:par>
                            <p:par>
                              <p:cTn id="61" fill="hold">
                                <p:stCondLst>
                                  <p:cond delay="3650"/>
                                </p:stCondLst>
                                <p:childTnLst>
                                  <p:par>
                                    <p:cTn id="62" presetID="2" presetClass="entr" presetSubtype="2" fill="hold" grpId="0" nodeType="afterEffect" p14:presetBounceEnd="56667">
                                      <p:stCondLst>
                                        <p:cond delay="0"/>
                                      </p:stCondLst>
                                      <p:childTnLst>
                                        <p:set>
                                          <p:cBhvr>
                                            <p:cTn id="63" dur="1" fill="hold">
                                              <p:stCondLst>
                                                <p:cond delay="0"/>
                                              </p:stCondLst>
                                            </p:cTn>
                                            <p:tgtEl>
                                              <p:spTgt spid="71"/>
                                            </p:tgtEl>
                                            <p:attrNameLst>
                                              <p:attrName>style.visibility</p:attrName>
                                            </p:attrNameLst>
                                          </p:cBhvr>
                                          <p:to>
                                            <p:strVal val="visible"/>
                                          </p:to>
                                        </p:set>
                                        <p:anim calcmode="lin" valueType="num" p14:bounceEnd="56667">
                                          <p:cBhvr additive="base">
                                            <p:cTn id="64" dur="300" fill="hold"/>
                                            <p:tgtEl>
                                              <p:spTgt spid="71"/>
                                            </p:tgtEl>
                                            <p:attrNameLst>
                                              <p:attrName>ppt_x</p:attrName>
                                            </p:attrNameLst>
                                          </p:cBhvr>
                                          <p:tavLst>
                                            <p:tav tm="0">
                                              <p:val>
                                                <p:strVal val="1+#ppt_w/2"/>
                                              </p:val>
                                            </p:tav>
                                            <p:tav tm="100000">
                                              <p:val>
                                                <p:strVal val="#ppt_x"/>
                                              </p:val>
                                            </p:tav>
                                          </p:tavLst>
                                        </p:anim>
                                        <p:anim calcmode="lin" valueType="num" p14:bounceEnd="56667">
                                          <p:cBhvr additive="base">
                                            <p:cTn id="65" dur="300" fill="hold"/>
                                            <p:tgtEl>
                                              <p:spTgt spid="71"/>
                                            </p:tgtEl>
                                            <p:attrNameLst>
                                              <p:attrName>ppt_y</p:attrName>
                                            </p:attrNameLst>
                                          </p:cBhvr>
                                          <p:tavLst>
                                            <p:tav tm="0">
                                              <p:val>
                                                <p:strVal val="#ppt_y"/>
                                              </p:val>
                                            </p:tav>
                                            <p:tav tm="100000">
                                              <p:val>
                                                <p:strVal val="#ppt_y"/>
                                              </p:val>
                                            </p:tav>
                                          </p:tavLst>
                                        </p:anim>
                                      </p:childTnLst>
                                    </p:cTn>
                                  </p:par>
                                </p:childTnLst>
                              </p:cTn>
                            </p:par>
                            <p:par>
                              <p:cTn id="66" fill="hold">
                                <p:stCondLst>
                                  <p:cond delay="3950"/>
                                </p:stCondLst>
                                <p:childTnLst>
                                  <p:par>
                                    <p:cTn id="67" presetID="10" presetClass="entr" presetSubtype="0" repeatCount="3000" fill="hold" grpId="0" nodeType="afterEffect">
                                      <p:stCondLst>
                                        <p:cond delay="0"/>
                                      </p:stCondLst>
                                      <p:childTnLst>
                                        <p:set>
                                          <p:cBhvr>
                                            <p:cTn id="68" dur="1" fill="hold">
                                              <p:stCondLst>
                                                <p:cond delay="0"/>
                                              </p:stCondLst>
                                            </p:cTn>
                                            <p:tgtEl>
                                              <p:spTgt spid="75"/>
                                            </p:tgtEl>
                                            <p:attrNameLst>
                                              <p:attrName>style.visibility</p:attrName>
                                            </p:attrNameLst>
                                          </p:cBhvr>
                                          <p:to>
                                            <p:strVal val="visible"/>
                                          </p:to>
                                        </p:set>
                                        <p:animEffect transition="in" filter="fade">
                                          <p:cBhvr>
                                            <p:cTn id="69" dur="150"/>
                                            <p:tgtEl>
                                              <p:spTgt spid="75"/>
                                            </p:tgtEl>
                                          </p:cBhvr>
                                        </p:animEffect>
                                      </p:childTnLst>
                                    </p:cTn>
                                  </p:par>
                                </p:childTnLst>
                              </p:cTn>
                            </p:par>
                            <p:par>
                              <p:cTn id="70" fill="hold">
                                <p:stCondLst>
                                  <p:cond delay="4400"/>
                                </p:stCondLst>
                                <p:childTnLst>
                                  <p:par>
                                    <p:cTn id="71" presetID="22" presetClass="entr" presetSubtype="8" fill="hold" nodeType="afterEffect">
                                      <p:stCondLst>
                                        <p:cond delay="0"/>
                                      </p:stCondLst>
                                      <p:childTnLst>
                                        <p:set>
                                          <p:cBhvr>
                                            <p:cTn id="72" dur="1" fill="hold">
                                              <p:stCondLst>
                                                <p:cond delay="0"/>
                                              </p:stCondLst>
                                            </p:cTn>
                                            <p:tgtEl>
                                              <p:spTgt spid="72"/>
                                            </p:tgtEl>
                                            <p:attrNameLst>
                                              <p:attrName>style.visibility</p:attrName>
                                            </p:attrNameLst>
                                          </p:cBhvr>
                                          <p:to>
                                            <p:strVal val="visible"/>
                                          </p:to>
                                        </p:set>
                                        <p:animEffect transition="in" filter="wipe(left)">
                                          <p:cBhvr>
                                            <p:cTn id="73" dur="300"/>
                                            <p:tgtEl>
                                              <p:spTgt spid="72"/>
                                            </p:tgtEl>
                                          </p:cBhvr>
                                        </p:animEffect>
                                      </p:childTnLst>
                                    </p:cTn>
                                  </p:par>
                                </p:childTnLst>
                              </p:cTn>
                            </p:par>
                            <p:par>
                              <p:cTn id="74" fill="hold">
                                <p:stCondLst>
                                  <p:cond delay="4700"/>
                                </p:stCondLst>
                                <p:childTnLst>
                                  <p:par>
                                    <p:cTn id="75" presetID="2" presetClass="entr" presetSubtype="2" fill="hold" grpId="0" nodeType="afterEffect" p14:presetBounceEnd="56667">
                                      <p:stCondLst>
                                        <p:cond delay="0"/>
                                      </p:stCondLst>
                                      <p:childTnLst>
                                        <p:set>
                                          <p:cBhvr>
                                            <p:cTn id="76" dur="1" fill="hold">
                                              <p:stCondLst>
                                                <p:cond delay="0"/>
                                              </p:stCondLst>
                                            </p:cTn>
                                            <p:tgtEl>
                                              <p:spTgt spid="76"/>
                                            </p:tgtEl>
                                            <p:attrNameLst>
                                              <p:attrName>style.visibility</p:attrName>
                                            </p:attrNameLst>
                                          </p:cBhvr>
                                          <p:to>
                                            <p:strVal val="visible"/>
                                          </p:to>
                                        </p:set>
                                        <p:anim calcmode="lin" valueType="num" p14:bounceEnd="56667">
                                          <p:cBhvr additive="base">
                                            <p:cTn id="77" dur="300" fill="hold"/>
                                            <p:tgtEl>
                                              <p:spTgt spid="76"/>
                                            </p:tgtEl>
                                            <p:attrNameLst>
                                              <p:attrName>ppt_x</p:attrName>
                                            </p:attrNameLst>
                                          </p:cBhvr>
                                          <p:tavLst>
                                            <p:tav tm="0">
                                              <p:val>
                                                <p:strVal val="1+#ppt_w/2"/>
                                              </p:val>
                                            </p:tav>
                                            <p:tav tm="100000">
                                              <p:val>
                                                <p:strVal val="#ppt_x"/>
                                              </p:val>
                                            </p:tav>
                                          </p:tavLst>
                                        </p:anim>
                                        <p:anim calcmode="lin" valueType="num" p14:bounceEnd="56667">
                                          <p:cBhvr additive="base">
                                            <p:cTn id="78" dur="300" fill="hold"/>
                                            <p:tgtEl>
                                              <p:spTgt spid="76"/>
                                            </p:tgtEl>
                                            <p:attrNameLst>
                                              <p:attrName>ppt_y</p:attrName>
                                            </p:attrNameLst>
                                          </p:cBhvr>
                                          <p:tavLst>
                                            <p:tav tm="0">
                                              <p:val>
                                                <p:strVal val="#ppt_y"/>
                                              </p:val>
                                            </p:tav>
                                            <p:tav tm="100000">
                                              <p:val>
                                                <p:strVal val="#ppt_y"/>
                                              </p:val>
                                            </p:tav>
                                          </p:tavLst>
                                        </p:anim>
                                      </p:childTnLst>
                                    </p:cTn>
                                  </p:par>
                                </p:childTnLst>
                              </p:cTn>
                            </p:par>
                            <p:par>
                              <p:cTn id="79" fill="hold">
                                <p:stCondLst>
                                  <p:cond delay="5000"/>
                                </p:stCondLst>
                                <p:childTnLst>
                                  <p:par>
                                    <p:cTn id="80" presetID="10" presetClass="entr" presetSubtype="0" repeatCount="3000" fill="hold" grpId="0" nodeType="afterEffect">
                                      <p:stCondLst>
                                        <p:cond delay="0"/>
                                      </p:stCondLst>
                                      <p:childTnLst>
                                        <p:set>
                                          <p:cBhvr>
                                            <p:cTn id="81" dur="1" fill="hold">
                                              <p:stCondLst>
                                                <p:cond delay="0"/>
                                              </p:stCondLst>
                                            </p:cTn>
                                            <p:tgtEl>
                                              <p:spTgt spid="77"/>
                                            </p:tgtEl>
                                            <p:attrNameLst>
                                              <p:attrName>style.visibility</p:attrName>
                                            </p:attrNameLst>
                                          </p:cBhvr>
                                          <p:to>
                                            <p:strVal val="visible"/>
                                          </p:to>
                                        </p:set>
                                        <p:animEffect transition="in" filter="fade">
                                          <p:cBhvr>
                                            <p:cTn id="82" dur="150"/>
                                            <p:tgtEl>
                                              <p:spTgt spid="77"/>
                                            </p:tgtEl>
                                          </p:cBhvr>
                                        </p:animEffect>
                                      </p:childTnLst>
                                    </p:cTn>
                                  </p:par>
                                </p:childTnLst>
                              </p:cTn>
                            </p:par>
                            <p:par>
                              <p:cTn id="83" fill="hold">
                                <p:stCondLst>
                                  <p:cond delay="5450"/>
                                </p:stCondLst>
                                <p:childTnLst>
                                  <p:par>
                                    <p:cTn id="84" presetID="22" presetClass="entr" presetSubtype="8" fill="hold" nodeType="afterEffect">
                                      <p:stCondLst>
                                        <p:cond delay="0"/>
                                      </p:stCondLst>
                                      <p:childTnLst>
                                        <p:set>
                                          <p:cBhvr>
                                            <p:cTn id="85" dur="1" fill="hold">
                                              <p:stCondLst>
                                                <p:cond delay="0"/>
                                              </p:stCondLst>
                                            </p:cTn>
                                            <p:tgtEl>
                                              <p:spTgt spid="78"/>
                                            </p:tgtEl>
                                            <p:attrNameLst>
                                              <p:attrName>style.visibility</p:attrName>
                                            </p:attrNameLst>
                                          </p:cBhvr>
                                          <p:to>
                                            <p:strVal val="visible"/>
                                          </p:to>
                                        </p:set>
                                        <p:animEffect transition="in" filter="wipe(left)">
                                          <p:cBhvr>
                                            <p:cTn id="86" dur="300"/>
                                            <p:tgtEl>
                                              <p:spTgt spid="78"/>
                                            </p:tgtEl>
                                          </p:cBhvr>
                                        </p:animEffect>
                                      </p:childTnLst>
                                    </p:cTn>
                                  </p:par>
                                </p:childTnLst>
                              </p:cTn>
                            </p:par>
                            <p:par>
                              <p:cTn id="87" fill="hold">
                                <p:stCondLst>
                                  <p:cond delay="5750"/>
                                </p:stCondLst>
                                <p:childTnLst>
                                  <p:par>
                                    <p:cTn id="88" presetID="2" presetClass="entr" presetSubtype="2" fill="hold" grpId="0" nodeType="afterEffect" p14:presetBounceEnd="56667">
                                      <p:stCondLst>
                                        <p:cond delay="0"/>
                                      </p:stCondLst>
                                      <p:childTnLst>
                                        <p:set>
                                          <p:cBhvr>
                                            <p:cTn id="89" dur="1" fill="hold">
                                              <p:stCondLst>
                                                <p:cond delay="0"/>
                                              </p:stCondLst>
                                            </p:cTn>
                                            <p:tgtEl>
                                              <p:spTgt spid="79"/>
                                            </p:tgtEl>
                                            <p:attrNameLst>
                                              <p:attrName>style.visibility</p:attrName>
                                            </p:attrNameLst>
                                          </p:cBhvr>
                                          <p:to>
                                            <p:strVal val="visible"/>
                                          </p:to>
                                        </p:set>
                                        <p:anim calcmode="lin" valueType="num" p14:bounceEnd="56667">
                                          <p:cBhvr additive="base">
                                            <p:cTn id="90" dur="300" fill="hold"/>
                                            <p:tgtEl>
                                              <p:spTgt spid="79"/>
                                            </p:tgtEl>
                                            <p:attrNameLst>
                                              <p:attrName>ppt_x</p:attrName>
                                            </p:attrNameLst>
                                          </p:cBhvr>
                                          <p:tavLst>
                                            <p:tav tm="0">
                                              <p:val>
                                                <p:strVal val="1+#ppt_w/2"/>
                                              </p:val>
                                            </p:tav>
                                            <p:tav tm="100000">
                                              <p:val>
                                                <p:strVal val="#ppt_x"/>
                                              </p:val>
                                            </p:tav>
                                          </p:tavLst>
                                        </p:anim>
                                        <p:anim calcmode="lin" valueType="num" p14:bounceEnd="56667">
                                          <p:cBhvr additive="base">
                                            <p:cTn id="91" dur="300" fill="hold"/>
                                            <p:tgtEl>
                                              <p:spTgt spid="79"/>
                                            </p:tgtEl>
                                            <p:attrNameLst>
                                              <p:attrName>ppt_y</p:attrName>
                                            </p:attrNameLst>
                                          </p:cBhvr>
                                          <p:tavLst>
                                            <p:tav tm="0">
                                              <p:val>
                                                <p:strVal val="#ppt_y"/>
                                              </p:val>
                                            </p:tav>
                                            <p:tav tm="100000">
                                              <p:val>
                                                <p:strVal val="#ppt_y"/>
                                              </p:val>
                                            </p:tav>
                                          </p:tavLst>
                                        </p:anim>
                                      </p:childTnLst>
                                    </p:cTn>
                                  </p:par>
                                </p:childTnLst>
                              </p:cTn>
                            </p:par>
                            <p:par>
                              <p:cTn id="92" fill="hold">
                                <p:stCondLst>
                                  <p:cond delay="6050"/>
                                </p:stCondLst>
                                <p:childTnLst>
                                  <p:par>
                                    <p:cTn id="93" presetID="10" presetClass="entr" presetSubtype="0" repeatCount="3000" fill="hold" grpId="0" nodeType="afterEffect">
                                      <p:stCondLst>
                                        <p:cond delay="0"/>
                                      </p:stCondLst>
                                      <p:childTnLst>
                                        <p:set>
                                          <p:cBhvr>
                                            <p:cTn id="94" dur="1" fill="hold">
                                              <p:stCondLst>
                                                <p:cond delay="0"/>
                                              </p:stCondLst>
                                            </p:cTn>
                                            <p:tgtEl>
                                              <p:spTgt spid="83"/>
                                            </p:tgtEl>
                                            <p:attrNameLst>
                                              <p:attrName>style.visibility</p:attrName>
                                            </p:attrNameLst>
                                          </p:cBhvr>
                                          <p:to>
                                            <p:strVal val="visible"/>
                                          </p:to>
                                        </p:set>
                                        <p:animEffect transition="in" filter="fade">
                                          <p:cBhvr>
                                            <p:cTn id="95" dur="150"/>
                                            <p:tgtEl>
                                              <p:spTgt spid="83"/>
                                            </p:tgtEl>
                                          </p:cBhvr>
                                        </p:animEffect>
                                      </p:childTnLst>
                                    </p:cTn>
                                  </p:par>
                                </p:childTnLst>
                              </p:cTn>
                            </p:par>
                            <p:par>
                              <p:cTn id="96" fill="hold">
                                <p:stCondLst>
                                  <p:cond delay="6500"/>
                                </p:stCondLst>
                                <p:childTnLst>
                                  <p:par>
                                    <p:cTn id="97" presetID="22" presetClass="entr" presetSubtype="8" fill="hold" nodeType="afterEffect">
                                      <p:stCondLst>
                                        <p:cond delay="0"/>
                                      </p:stCondLst>
                                      <p:childTnLst>
                                        <p:set>
                                          <p:cBhvr>
                                            <p:cTn id="98" dur="1" fill="hold">
                                              <p:stCondLst>
                                                <p:cond delay="0"/>
                                              </p:stCondLst>
                                            </p:cTn>
                                            <p:tgtEl>
                                              <p:spTgt spid="80"/>
                                            </p:tgtEl>
                                            <p:attrNameLst>
                                              <p:attrName>style.visibility</p:attrName>
                                            </p:attrNameLst>
                                          </p:cBhvr>
                                          <p:to>
                                            <p:strVal val="visible"/>
                                          </p:to>
                                        </p:set>
                                        <p:animEffect transition="in" filter="wipe(left)">
                                          <p:cBhvr>
                                            <p:cTn id="99" dur="300"/>
                                            <p:tgtEl>
                                              <p:spTgt spid="80"/>
                                            </p:tgtEl>
                                          </p:cBhvr>
                                        </p:animEffect>
                                      </p:childTnLst>
                                    </p:cTn>
                                  </p:par>
                                </p:childTnLst>
                              </p:cTn>
                            </p:par>
                            <p:par>
                              <p:cTn id="100" fill="hold">
                                <p:stCondLst>
                                  <p:cond delay="6800"/>
                                </p:stCondLst>
                                <p:childTnLst>
                                  <p:par>
                                    <p:cTn id="101" presetID="2" presetClass="entr" presetSubtype="2" fill="hold" grpId="0" nodeType="afterEffect" p14:presetBounceEnd="56667">
                                      <p:stCondLst>
                                        <p:cond delay="0"/>
                                      </p:stCondLst>
                                      <p:childTnLst>
                                        <p:set>
                                          <p:cBhvr>
                                            <p:cTn id="102" dur="1" fill="hold">
                                              <p:stCondLst>
                                                <p:cond delay="0"/>
                                              </p:stCondLst>
                                            </p:cTn>
                                            <p:tgtEl>
                                              <p:spTgt spid="84"/>
                                            </p:tgtEl>
                                            <p:attrNameLst>
                                              <p:attrName>style.visibility</p:attrName>
                                            </p:attrNameLst>
                                          </p:cBhvr>
                                          <p:to>
                                            <p:strVal val="visible"/>
                                          </p:to>
                                        </p:set>
                                        <p:anim calcmode="lin" valueType="num" p14:bounceEnd="56667">
                                          <p:cBhvr additive="base">
                                            <p:cTn id="103" dur="300" fill="hold"/>
                                            <p:tgtEl>
                                              <p:spTgt spid="84"/>
                                            </p:tgtEl>
                                            <p:attrNameLst>
                                              <p:attrName>ppt_x</p:attrName>
                                            </p:attrNameLst>
                                          </p:cBhvr>
                                          <p:tavLst>
                                            <p:tav tm="0">
                                              <p:val>
                                                <p:strVal val="1+#ppt_w/2"/>
                                              </p:val>
                                            </p:tav>
                                            <p:tav tm="100000">
                                              <p:val>
                                                <p:strVal val="#ppt_x"/>
                                              </p:val>
                                            </p:tav>
                                          </p:tavLst>
                                        </p:anim>
                                        <p:anim calcmode="lin" valueType="num" p14:bounceEnd="56667">
                                          <p:cBhvr additive="base">
                                            <p:cTn id="104" dur="300" fill="hold"/>
                                            <p:tgtEl>
                                              <p:spTgt spid="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P spid="62" grpId="0" animBg="1"/>
          <p:bldP spid="63" grpId="0"/>
          <p:bldP spid="64" grpId="0" animBg="1"/>
          <p:bldP spid="66" grpId="0"/>
          <p:bldP spid="70" grpId="0" animBg="1"/>
          <p:bldP spid="71" grpId="0"/>
          <p:bldP spid="75" grpId="0" animBg="1"/>
          <p:bldP spid="76" grpId="0"/>
          <p:bldP spid="77" grpId="0" animBg="1"/>
          <p:bldP spid="79" grpId="0"/>
          <p:bldP spid="83" grpId="0" animBg="1"/>
          <p:bldP spid="84" grpId="0"/>
        </p:bldLst>
      </p:timing>
    </mc:Choice>
    <mc:Fallback xmlns="">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300" fill="hold"/>
                                            <p:tgtEl>
                                              <p:spTgt spid="56"/>
                                            </p:tgtEl>
                                            <p:attrNameLst>
                                              <p:attrName>ppt_x</p:attrName>
                                            </p:attrNameLst>
                                          </p:cBhvr>
                                          <p:tavLst>
                                            <p:tav tm="0">
                                              <p:val>
                                                <p:strVal val="0-#ppt_w/2"/>
                                              </p:val>
                                            </p:tav>
                                            <p:tav tm="100000">
                                              <p:val>
                                                <p:strVal val="#ppt_x"/>
                                              </p:val>
                                            </p:tav>
                                          </p:tavLst>
                                        </p:anim>
                                        <p:anim calcmode="lin" valueType="num">
                                          <p:cBhvr additive="base">
                                            <p:cTn id="8" dur="300" fill="hold"/>
                                            <p:tgtEl>
                                              <p:spTgt spid="56"/>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cBhvr additive="base">
                                            <p:cTn id="11" dur="300" fill="hold"/>
                                            <p:tgtEl>
                                              <p:spTgt spid="58"/>
                                            </p:tgtEl>
                                            <p:attrNameLst>
                                              <p:attrName>ppt_x</p:attrName>
                                            </p:attrNameLst>
                                          </p:cBhvr>
                                          <p:tavLst>
                                            <p:tav tm="0">
                                              <p:val>
                                                <p:strVal val="1+#ppt_w/2"/>
                                              </p:val>
                                            </p:tav>
                                            <p:tav tm="100000">
                                              <p:val>
                                                <p:strVal val="#ppt_x"/>
                                              </p:val>
                                            </p:tav>
                                          </p:tavLst>
                                        </p:anim>
                                        <p:anim calcmode="lin" valueType="num">
                                          <p:cBhvr additive="base">
                                            <p:cTn id="12" dur="300" fill="hold"/>
                                            <p:tgtEl>
                                              <p:spTgt spid="58"/>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57"/>
                                            </p:tgtEl>
                                            <p:attrNameLst>
                                              <p:attrName>style.visibility</p:attrName>
                                            </p:attrNameLst>
                                          </p:cBhvr>
                                          <p:to>
                                            <p:strVal val="visible"/>
                                          </p:to>
                                        </p:set>
                                        <p:anim calcmode="lin" valueType="num">
                                          <p:cBhvr additive="base">
                                            <p:cTn id="15" dur="300" fill="hold"/>
                                            <p:tgtEl>
                                              <p:spTgt spid="57"/>
                                            </p:tgtEl>
                                            <p:attrNameLst>
                                              <p:attrName>ppt_x</p:attrName>
                                            </p:attrNameLst>
                                          </p:cBhvr>
                                          <p:tavLst>
                                            <p:tav tm="0">
                                              <p:val>
                                                <p:strVal val="#ppt_x"/>
                                              </p:val>
                                            </p:tav>
                                            <p:tav tm="100000">
                                              <p:val>
                                                <p:strVal val="#ppt_x"/>
                                              </p:val>
                                            </p:tav>
                                          </p:tavLst>
                                        </p:anim>
                                        <p:anim calcmode="lin" valueType="num">
                                          <p:cBhvr additive="base">
                                            <p:cTn id="16" dur="300" fill="hold"/>
                                            <p:tgtEl>
                                              <p:spTgt spid="57"/>
                                            </p:tgtEl>
                                            <p:attrNameLst>
                                              <p:attrName>ppt_y</p:attrName>
                                            </p:attrNameLst>
                                          </p:cBhvr>
                                          <p:tavLst>
                                            <p:tav tm="0">
                                              <p:val>
                                                <p:strVal val="0-#ppt_h/2"/>
                                              </p:val>
                                            </p:tav>
                                            <p:tav tm="100000">
                                              <p:val>
                                                <p:strVal val="#ppt_y"/>
                                              </p:val>
                                            </p:tav>
                                          </p:tavLst>
                                        </p:anim>
                                      </p:childTnLst>
                                    </p:cTn>
                                  </p:par>
                                </p:childTnLst>
                              </p:cTn>
                            </p:par>
                            <p:par>
                              <p:cTn id="17" fill="hold">
                                <p:stCondLst>
                                  <p:cond delay="300"/>
                                </p:stCondLst>
                                <p:childTnLst>
                                  <p:par>
                                    <p:cTn id="18" presetID="10" presetClass="entr" presetSubtype="0"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500"/>
                                            <p:tgtEl>
                                              <p:spTgt spid="49"/>
                                            </p:tgtEl>
                                          </p:cBhvr>
                                        </p:animEffect>
                                      </p:childTnLst>
                                    </p:cTn>
                                  </p:par>
                                  <p:par>
                                    <p:cTn id="21" presetID="31" presetClass="entr" presetSubtype="0" fill="hold" nodeType="with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p:cTn id="23" dur="500" fill="hold"/>
                                            <p:tgtEl>
                                              <p:spTgt spid="49"/>
                                            </p:tgtEl>
                                            <p:attrNameLst>
                                              <p:attrName>ppt_w</p:attrName>
                                            </p:attrNameLst>
                                          </p:cBhvr>
                                          <p:tavLst>
                                            <p:tav tm="0">
                                              <p:val>
                                                <p:fltVal val="0"/>
                                              </p:val>
                                            </p:tav>
                                            <p:tav tm="100000">
                                              <p:val>
                                                <p:strVal val="#ppt_w"/>
                                              </p:val>
                                            </p:tav>
                                          </p:tavLst>
                                        </p:anim>
                                        <p:anim calcmode="lin" valueType="num">
                                          <p:cBhvr>
                                            <p:cTn id="24" dur="500" fill="hold"/>
                                            <p:tgtEl>
                                              <p:spTgt spid="49"/>
                                            </p:tgtEl>
                                            <p:attrNameLst>
                                              <p:attrName>ppt_h</p:attrName>
                                            </p:attrNameLst>
                                          </p:cBhvr>
                                          <p:tavLst>
                                            <p:tav tm="0">
                                              <p:val>
                                                <p:fltVal val="0"/>
                                              </p:val>
                                            </p:tav>
                                            <p:tav tm="100000">
                                              <p:val>
                                                <p:strVal val="#ppt_h"/>
                                              </p:val>
                                            </p:tav>
                                          </p:tavLst>
                                        </p:anim>
                                        <p:anim calcmode="lin" valueType="num">
                                          <p:cBhvr>
                                            <p:cTn id="25" dur="500" fill="hold"/>
                                            <p:tgtEl>
                                              <p:spTgt spid="49"/>
                                            </p:tgtEl>
                                            <p:attrNameLst>
                                              <p:attrName>style.rotation</p:attrName>
                                            </p:attrNameLst>
                                          </p:cBhvr>
                                          <p:tavLst>
                                            <p:tav tm="0">
                                              <p:val>
                                                <p:fltVal val="90"/>
                                              </p:val>
                                            </p:tav>
                                            <p:tav tm="100000">
                                              <p:val>
                                                <p:fltVal val="0"/>
                                              </p:val>
                                            </p:tav>
                                          </p:tavLst>
                                        </p:anim>
                                        <p:animEffect transition="in" filter="fade">
                                          <p:cBhvr>
                                            <p:cTn id="26" dur="500"/>
                                            <p:tgtEl>
                                              <p:spTgt spid="49"/>
                                            </p:tgtEl>
                                          </p:cBhvr>
                                        </p:animEffect>
                                      </p:childTnLst>
                                    </p:cTn>
                                  </p:par>
                                </p:childTnLst>
                              </p:cTn>
                            </p:par>
                            <p:par>
                              <p:cTn id="27" fill="hold">
                                <p:stCondLst>
                                  <p:cond delay="800"/>
                                </p:stCondLst>
                                <p:childTnLst>
                                  <p:par>
                                    <p:cTn id="28" presetID="10" presetClass="entr" presetSubtype="0" repeatCount="3000" fill="hold" grpId="0" nodeType="after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fade">
                                          <p:cBhvr>
                                            <p:cTn id="30" dur="150"/>
                                            <p:tgtEl>
                                              <p:spTgt spid="62"/>
                                            </p:tgtEl>
                                          </p:cBhvr>
                                        </p:animEffect>
                                      </p:childTnLst>
                                    </p:cTn>
                                  </p:par>
                                </p:childTnLst>
                              </p:cTn>
                            </p:par>
                            <p:par>
                              <p:cTn id="31" fill="hold">
                                <p:stCondLst>
                                  <p:cond delay="1250"/>
                                </p:stCondLst>
                                <p:childTnLst>
                                  <p:par>
                                    <p:cTn id="32" presetID="22" presetClass="entr" presetSubtype="2" fill="hold" nodeType="after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wipe(right)">
                                          <p:cBhvr>
                                            <p:cTn id="34" dur="300"/>
                                            <p:tgtEl>
                                              <p:spTgt spid="59"/>
                                            </p:tgtEl>
                                          </p:cBhvr>
                                        </p:animEffect>
                                      </p:childTnLst>
                                    </p:cTn>
                                  </p:par>
                                </p:childTnLst>
                              </p:cTn>
                            </p:par>
                            <p:par>
                              <p:cTn id="35" fill="hold">
                                <p:stCondLst>
                                  <p:cond delay="1550"/>
                                </p:stCondLst>
                                <p:childTnLst>
                                  <p:par>
                                    <p:cTn id="36" presetID="2" presetClass="entr" presetSubtype="2" fill="hold" grpId="0" nodeType="afterEffect">
                                      <p:stCondLst>
                                        <p:cond delay="0"/>
                                      </p:stCondLst>
                                      <p:childTnLst>
                                        <p:set>
                                          <p:cBhvr>
                                            <p:cTn id="37" dur="1" fill="hold">
                                              <p:stCondLst>
                                                <p:cond delay="0"/>
                                              </p:stCondLst>
                                            </p:cTn>
                                            <p:tgtEl>
                                              <p:spTgt spid="63"/>
                                            </p:tgtEl>
                                            <p:attrNameLst>
                                              <p:attrName>style.visibility</p:attrName>
                                            </p:attrNameLst>
                                          </p:cBhvr>
                                          <p:to>
                                            <p:strVal val="visible"/>
                                          </p:to>
                                        </p:set>
                                        <p:anim calcmode="lin" valueType="num">
                                          <p:cBhvr additive="base">
                                            <p:cTn id="38" dur="300" fill="hold"/>
                                            <p:tgtEl>
                                              <p:spTgt spid="63"/>
                                            </p:tgtEl>
                                            <p:attrNameLst>
                                              <p:attrName>ppt_x</p:attrName>
                                            </p:attrNameLst>
                                          </p:cBhvr>
                                          <p:tavLst>
                                            <p:tav tm="0">
                                              <p:val>
                                                <p:strVal val="1+#ppt_w/2"/>
                                              </p:val>
                                            </p:tav>
                                            <p:tav tm="100000">
                                              <p:val>
                                                <p:strVal val="#ppt_x"/>
                                              </p:val>
                                            </p:tav>
                                          </p:tavLst>
                                        </p:anim>
                                        <p:anim calcmode="lin" valueType="num">
                                          <p:cBhvr additive="base">
                                            <p:cTn id="39" dur="300" fill="hold"/>
                                            <p:tgtEl>
                                              <p:spTgt spid="63"/>
                                            </p:tgtEl>
                                            <p:attrNameLst>
                                              <p:attrName>ppt_y</p:attrName>
                                            </p:attrNameLst>
                                          </p:cBhvr>
                                          <p:tavLst>
                                            <p:tav tm="0">
                                              <p:val>
                                                <p:strVal val="#ppt_y"/>
                                              </p:val>
                                            </p:tav>
                                            <p:tav tm="100000">
                                              <p:val>
                                                <p:strVal val="#ppt_y"/>
                                              </p:val>
                                            </p:tav>
                                          </p:tavLst>
                                        </p:anim>
                                      </p:childTnLst>
                                    </p:cTn>
                                  </p:par>
                                </p:childTnLst>
                              </p:cTn>
                            </p:par>
                            <p:par>
                              <p:cTn id="40" fill="hold">
                                <p:stCondLst>
                                  <p:cond delay="1850"/>
                                </p:stCondLst>
                                <p:childTnLst>
                                  <p:par>
                                    <p:cTn id="41" presetID="10" presetClass="entr" presetSubtype="0" repeatCount="3000" fill="hold" grpId="0"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150"/>
                                            <p:tgtEl>
                                              <p:spTgt spid="64"/>
                                            </p:tgtEl>
                                          </p:cBhvr>
                                        </p:animEffect>
                                      </p:childTnLst>
                                    </p:cTn>
                                  </p:par>
                                </p:childTnLst>
                              </p:cTn>
                            </p:par>
                            <p:par>
                              <p:cTn id="44" fill="hold">
                                <p:stCondLst>
                                  <p:cond delay="2300"/>
                                </p:stCondLst>
                                <p:childTnLst>
                                  <p:par>
                                    <p:cTn id="45" presetID="22" presetClass="entr" presetSubtype="2" fill="hold" nodeType="after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wipe(right)">
                                          <p:cBhvr>
                                            <p:cTn id="47" dur="300"/>
                                            <p:tgtEl>
                                              <p:spTgt spid="65"/>
                                            </p:tgtEl>
                                          </p:cBhvr>
                                        </p:animEffect>
                                      </p:childTnLst>
                                    </p:cTn>
                                  </p:par>
                                </p:childTnLst>
                              </p:cTn>
                            </p:par>
                            <p:par>
                              <p:cTn id="48" fill="hold">
                                <p:stCondLst>
                                  <p:cond delay="2600"/>
                                </p:stCondLst>
                                <p:childTnLst>
                                  <p:par>
                                    <p:cTn id="49" presetID="2" presetClass="entr" presetSubtype="2" fill="hold" grpId="0" nodeType="afterEffect">
                                      <p:stCondLst>
                                        <p:cond delay="0"/>
                                      </p:stCondLst>
                                      <p:childTnLst>
                                        <p:set>
                                          <p:cBhvr>
                                            <p:cTn id="50" dur="1" fill="hold">
                                              <p:stCondLst>
                                                <p:cond delay="0"/>
                                              </p:stCondLst>
                                            </p:cTn>
                                            <p:tgtEl>
                                              <p:spTgt spid="66"/>
                                            </p:tgtEl>
                                            <p:attrNameLst>
                                              <p:attrName>style.visibility</p:attrName>
                                            </p:attrNameLst>
                                          </p:cBhvr>
                                          <p:to>
                                            <p:strVal val="visible"/>
                                          </p:to>
                                        </p:set>
                                        <p:anim calcmode="lin" valueType="num">
                                          <p:cBhvr additive="base">
                                            <p:cTn id="51" dur="300" fill="hold"/>
                                            <p:tgtEl>
                                              <p:spTgt spid="66"/>
                                            </p:tgtEl>
                                            <p:attrNameLst>
                                              <p:attrName>ppt_x</p:attrName>
                                            </p:attrNameLst>
                                          </p:cBhvr>
                                          <p:tavLst>
                                            <p:tav tm="0">
                                              <p:val>
                                                <p:strVal val="1+#ppt_w/2"/>
                                              </p:val>
                                            </p:tav>
                                            <p:tav tm="100000">
                                              <p:val>
                                                <p:strVal val="#ppt_x"/>
                                              </p:val>
                                            </p:tav>
                                          </p:tavLst>
                                        </p:anim>
                                        <p:anim calcmode="lin" valueType="num">
                                          <p:cBhvr additive="base">
                                            <p:cTn id="52" dur="300" fill="hold"/>
                                            <p:tgtEl>
                                              <p:spTgt spid="66"/>
                                            </p:tgtEl>
                                            <p:attrNameLst>
                                              <p:attrName>ppt_y</p:attrName>
                                            </p:attrNameLst>
                                          </p:cBhvr>
                                          <p:tavLst>
                                            <p:tav tm="0">
                                              <p:val>
                                                <p:strVal val="#ppt_y"/>
                                              </p:val>
                                            </p:tav>
                                            <p:tav tm="100000">
                                              <p:val>
                                                <p:strVal val="#ppt_y"/>
                                              </p:val>
                                            </p:tav>
                                          </p:tavLst>
                                        </p:anim>
                                      </p:childTnLst>
                                    </p:cTn>
                                  </p:par>
                                </p:childTnLst>
                              </p:cTn>
                            </p:par>
                            <p:par>
                              <p:cTn id="53" fill="hold">
                                <p:stCondLst>
                                  <p:cond delay="2900"/>
                                </p:stCondLst>
                                <p:childTnLst>
                                  <p:par>
                                    <p:cTn id="54" presetID="10" presetClass="entr" presetSubtype="0" repeatCount="3000" fill="hold" grpId="0" nodeType="afterEffect">
                                      <p:stCondLst>
                                        <p:cond delay="0"/>
                                      </p:stCondLst>
                                      <p:childTnLst>
                                        <p:set>
                                          <p:cBhvr>
                                            <p:cTn id="55" dur="1" fill="hold">
                                              <p:stCondLst>
                                                <p:cond delay="0"/>
                                              </p:stCondLst>
                                            </p:cTn>
                                            <p:tgtEl>
                                              <p:spTgt spid="70"/>
                                            </p:tgtEl>
                                            <p:attrNameLst>
                                              <p:attrName>style.visibility</p:attrName>
                                            </p:attrNameLst>
                                          </p:cBhvr>
                                          <p:to>
                                            <p:strVal val="visible"/>
                                          </p:to>
                                        </p:set>
                                        <p:animEffect transition="in" filter="fade">
                                          <p:cBhvr>
                                            <p:cTn id="56" dur="150"/>
                                            <p:tgtEl>
                                              <p:spTgt spid="70"/>
                                            </p:tgtEl>
                                          </p:cBhvr>
                                        </p:animEffect>
                                      </p:childTnLst>
                                    </p:cTn>
                                  </p:par>
                                </p:childTnLst>
                              </p:cTn>
                            </p:par>
                            <p:par>
                              <p:cTn id="57" fill="hold">
                                <p:stCondLst>
                                  <p:cond delay="3350"/>
                                </p:stCondLst>
                                <p:childTnLst>
                                  <p:par>
                                    <p:cTn id="58" presetID="22" presetClass="entr" presetSubtype="2" fill="hold" nodeType="after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wipe(right)">
                                          <p:cBhvr>
                                            <p:cTn id="60" dur="300"/>
                                            <p:tgtEl>
                                              <p:spTgt spid="67"/>
                                            </p:tgtEl>
                                          </p:cBhvr>
                                        </p:animEffect>
                                      </p:childTnLst>
                                    </p:cTn>
                                  </p:par>
                                </p:childTnLst>
                              </p:cTn>
                            </p:par>
                            <p:par>
                              <p:cTn id="61" fill="hold">
                                <p:stCondLst>
                                  <p:cond delay="3650"/>
                                </p:stCondLst>
                                <p:childTnLst>
                                  <p:par>
                                    <p:cTn id="62" presetID="2" presetClass="entr" presetSubtype="2" fill="hold" grpId="0" nodeType="afterEffect">
                                      <p:stCondLst>
                                        <p:cond delay="0"/>
                                      </p:stCondLst>
                                      <p:childTnLst>
                                        <p:set>
                                          <p:cBhvr>
                                            <p:cTn id="63" dur="1" fill="hold">
                                              <p:stCondLst>
                                                <p:cond delay="0"/>
                                              </p:stCondLst>
                                            </p:cTn>
                                            <p:tgtEl>
                                              <p:spTgt spid="71"/>
                                            </p:tgtEl>
                                            <p:attrNameLst>
                                              <p:attrName>style.visibility</p:attrName>
                                            </p:attrNameLst>
                                          </p:cBhvr>
                                          <p:to>
                                            <p:strVal val="visible"/>
                                          </p:to>
                                        </p:set>
                                        <p:anim calcmode="lin" valueType="num">
                                          <p:cBhvr additive="base">
                                            <p:cTn id="64" dur="300" fill="hold"/>
                                            <p:tgtEl>
                                              <p:spTgt spid="71"/>
                                            </p:tgtEl>
                                            <p:attrNameLst>
                                              <p:attrName>ppt_x</p:attrName>
                                            </p:attrNameLst>
                                          </p:cBhvr>
                                          <p:tavLst>
                                            <p:tav tm="0">
                                              <p:val>
                                                <p:strVal val="1+#ppt_w/2"/>
                                              </p:val>
                                            </p:tav>
                                            <p:tav tm="100000">
                                              <p:val>
                                                <p:strVal val="#ppt_x"/>
                                              </p:val>
                                            </p:tav>
                                          </p:tavLst>
                                        </p:anim>
                                        <p:anim calcmode="lin" valueType="num">
                                          <p:cBhvr additive="base">
                                            <p:cTn id="65" dur="300" fill="hold"/>
                                            <p:tgtEl>
                                              <p:spTgt spid="71"/>
                                            </p:tgtEl>
                                            <p:attrNameLst>
                                              <p:attrName>ppt_y</p:attrName>
                                            </p:attrNameLst>
                                          </p:cBhvr>
                                          <p:tavLst>
                                            <p:tav tm="0">
                                              <p:val>
                                                <p:strVal val="#ppt_y"/>
                                              </p:val>
                                            </p:tav>
                                            <p:tav tm="100000">
                                              <p:val>
                                                <p:strVal val="#ppt_y"/>
                                              </p:val>
                                            </p:tav>
                                          </p:tavLst>
                                        </p:anim>
                                      </p:childTnLst>
                                    </p:cTn>
                                  </p:par>
                                </p:childTnLst>
                              </p:cTn>
                            </p:par>
                            <p:par>
                              <p:cTn id="66" fill="hold">
                                <p:stCondLst>
                                  <p:cond delay="3950"/>
                                </p:stCondLst>
                                <p:childTnLst>
                                  <p:par>
                                    <p:cTn id="67" presetID="10" presetClass="entr" presetSubtype="0" repeatCount="3000" fill="hold" grpId="0" nodeType="afterEffect">
                                      <p:stCondLst>
                                        <p:cond delay="0"/>
                                      </p:stCondLst>
                                      <p:childTnLst>
                                        <p:set>
                                          <p:cBhvr>
                                            <p:cTn id="68" dur="1" fill="hold">
                                              <p:stCondLst>
                                                <p:cond delay="0"/>
                                              </p:stCondLst>
                                            </p:cTn>
                                            <p:tgtEl>
                                              <p:spTgt spid="75"/>
                                            </p:tgtEl>
                                            <p:attrNameLst>
                                              <p:attrName>style.visibility</p:attrName>
                                            </p:attrNameLst>
                                          </p:cBhvr>
                                          <p:to>
                                            <p:strVal val="visible"/>
                                          </p:to>
                                        </p:set>
                                        <p:animEffect transition="in" filter="fade">
                                          <p:cBhvr>
                                            <p:cTn id="69" dur="150"/>
                                            <p:tgtEl>
                                              <p:spTgt spid="75"/>
                                            </p:tgtEl>
                                          </p:cBhvr>
                                        </p:animEffect>
                                      </p:childTnLst>
                                    </p:cTn>
                                  </p:par>
                                </p:childTnLst>
                              </p:cTn>
                            </p:par>
                            <p:par>
                              <p:cTn id="70" fill="hold">
                                <p:stCondLst>
                                  <p:cond delay="4400"/>
                                </p:stCondLst>
                                <p:childTnLst>
                                  <p:par>
                                    <p:cTn id="71" presetID="22" presetClass="entr" presetSubtype="8" fill="hold" nodeType="afterEffect">
                                      <p:stCondLst>
                                        <p:cond delay="0"/>
                                      </p:stCondLst>
                                      <p:childTnLst>
                                        <p:set>
                                          <p:cBhvr>
                                            <p:cTn id="72" dur="1" fill="hold">
                                              <p:stCondLst>
                                                <p:cond delay="0"/>
                                              </p:stCondLst>
                                            </p:cTn>
                                            <p:tgtEl>
                                              <p:spTgt spid="72"/>
                                            </p:tgtEl>
                                            <p:attrNameLst>
                                              <p:attrName>style.visibility</p:attrName>
                                            </p:attrNameLst>
                                          </p:cBhvr>
                                          <p:to>
                                            <p:strVal val="visible"/>
                                          </p:to>
                                        </p:set>
                                        <p:animEffect transition="in" filter="wipe(left)">
                                          <p:cBhvr>
                                            <p:cTn id="73" dur="300"/>
                                            <p:tgtEl>
                                              <p:spTgt spid="72"/>
                                            </p:tgtEl>
                                          </p:cBhvr>
                                        </p:animEffect>
                                      </p:childTnLst>
                                    </p:cTn>
                                  </p:par>
                                </p:childTnLst>
                              </p:cTn>
                            </p:par>
                            <p:par>
                              <p:cTn id="74" fill="hold">
                                <p:stCondLst>
                                  <p:cond delay="4700"/>
                                </p:stCondLst>
                                <p:childTnLst>
                                  <p:par>
                                    <p:cTn id="75" presetID="2" presetClass="entr" presetSubtype="2" fill="hold" grpId="0" nodeType="afterEffect">
                                      <p:stCondLst>
                                        <p:cond delay="0"/>
                                      </p:stCondLst>
                                      <p:childTnLst>
                                        <p:set>
                                          <p:cBhvr>
                                            <p:cTn id="76" dur="1" fill="hold">
                                              <p:stCondLst>
                                                <p:cond delay="0"/>
                                              </p:stCondLst>
                                            </p:cTn>
                                            <p:tgtEl>
                                              <p:spTgt spid="76"/>
                                            </p:tgtEl>
                                            <p:attrNameLst>
                                              <p:attrName>style.visibility</p:attrName>
                                            </p:attrNameLst>
                                          </p:cBhvr>
                                          <p:to>
                                            <p:strVal val="visible"/>
                                          </p:to>
                                        </p:set>
                                        <p:anim calcmode="lin" valueType="num">
                                          <p:cBhvr additive="base">
                                            <p:cTn id="77" dur="300" fill="hold"/>
                                            <p:tgtEl>
                                              <p:spTgt spid="76"/>
                                            </p:tgtEl>
                                            <p:attrNameLst>
                                              <p:attrName>ppt_x</p:attrName>
                                            </p:attrNameLst>
                                          </p:cBhvr>
                                          <p:tavLst>
                                            <p:tav tm="0">
                                              <p:val>
                                                <p:strVal val="1+#ppt_w/2"/>
                                              </p:val>
                                            </p:tav>
                                            <p:tav tm="100000">
                                              <p:val>
                                                <p:strVal val="#ppt_x"/>
                                              </p:val>
                                            </p:tav>
                                          </p:tavLst>
                                        </p:anim>
                                        <p:anim calcmode="lin" valueType="num">
                                          <p:cBhvr additive="base">
                                            <p:cTn id="78" dur="300" fill="hold"/>
                                            <p:tgtEl>
                                              <p:spTgt spid="76"/>
                                            </p:tgtEl>
                                            <p:attrNameLst>
                                              <p:attrName>ppt_y</p:attrName>
                                            </p:attrNameLst>
                                          </p:cBhvr>
                                          <p:tavLst>
                                            <p:tav tm="0">
                                              <p:val>
                                                <p:strVal val="#ppt_y"/>
                                              </p:val>
                                            </p:tav>
                                            <p:tav tm="100000">
                                              <p:val>
                                                <p:strVal val="#ppt_y"/>
                                              </p:val>
                                            </p:tav>
                                          </p:tavLst>
                                        </p:anim>
                                      </p:childTnLst>
                                    </p:cTn>
                                  </p:par>
                                </p:childTnLst>
                              </p:cTn>
                            </p:par>
                            <p:par>
                              <p:cTn id="79" fill="hold">
                                <p:stCondLst>
                                  <p:cond delay="5000"/>
                                </p:stCondLst>
                                <p:childTnLst>
                                  <p:par>
                                    <p:cTn id="80" presetID="10" presetClass="entr" presetSubtype="0" repeatCount="3000" fill="hold" grpId="0" nodeType="afterEffect">
                                      <p:stCondLst>
                                        <p:cond delay="0"/>
                                      </p:stCondLst>
                                      <p:childTnLst>
                                        <p:set>
                                          <p:cBhvr>
                                            <p:cTn id="81" dur="1" fill="hold">
                                              <p:stCondLst>
                                                <p:cond delay="0"/>
                                              </p:stCondLst>
                                            </p:cTn>
                                            <p:tgtEl>
                                              <p:spTgt spid="77"/>
                                            </p:tgtEl>
                                            <p:attrNameLst>
                                              <p:attrName>style.visibility</p:attrName>
                                            </p:attrNameLst>
                                          </p:cBhvr>
                                          <p:to>
                                            <p:strVal val="visible"/>
                                          </p:to>
                                        </p:set>
                                        <p:animEffect transition="in" filter="fade">
                                          <p:cBhvr>
                                            <p:cTn id="82" dur="150"/>
                                            <p:tgtEl>
                                              <p:spTgt spid="77"/>
                                            </p:tgtEl>
                                          </p:cBhvr>
                                        </p:animEffect>
                                      </p:childTnLst>
                                    </p:cTn>
                                  </p:par>
                                </p:childTnLst>
                              </p:cTn>
                            </p:par>
                            <p:par>
                              <p:cTn id="83" fill="hold">
                                <p:stCondLst>
                                  <p:cond delay="5450"/>
                                </p:stCondLst>
                                <p:childTnLst>
                                  <p:par>
                                    <p:cTn id="84" presetID="22" presetClass="entr" presetSubtype="8" fill="hold" nodeType="afterEffect">
                                      <p:stCondLst>
                                        <p:cond delay="0"/>
                                      </p:stCondLst>
                                      <p:childTnLst>
                                        <p:set>
                                          <p:cBhvr>
                                            <p:cTn id="85" dur="1" fill="hold">
                                              <p:stCondLst>
                                                <p:cond delay="0"/>
                                              </p:stCondLst>
                                            </p:cTn>
                                            <p:tgtEl>
                                              <p:spTgt spid="78"/>
                                            </p:tgtEl>
                                            <p:attrNameLst>
                                              <p:attrName>style.visibility</p:attrName>
                                            </p:attrNameLst>
                                          </p:cBhvr>
                                          <p:to>
                                            <p:strVal val="visible"/>
                                          </p:to>
                                        </p:set>
                                        <p:animEffect transition="in" filter="wipe(left)">
                                          <p:cBhvr>
                                            <p:cTn id="86" dur="300"/>
                                            <p:tgtEl>
                                              <p:spTgt spid="78"/>
                                            </p:tgtEl>
                                          </p:cBhvr>
                                        </p:animEffect>
                                      </p:childTnLst>
                                    </p:cTn>
                                  </p:par>
                                </p:childTnLst>
                              </p:cTn>
                            </p:par>
                            <p:par>
                              <p:cTn id="87" fill="hold">
                                <p:stCondLst>
                                  <p:cond delay="5750"/>
                                </p:stCondLst>
                                <p:childTnLst>
                                  <p:par>
                                    <p:cTn id="88" presetID="2" presetClass="entr" presetSubtype="2" fill="hold" grpId="0" nodeType="afterEffect">
                                      <p:stCondLst>
                                        <p:cond delay="0"/>
                                      </p:stCondLst>
                                      <p:childTnLst>
                                        <p:set>
                                          <p:cBhvr>
                                            <p:cTn id="89" dur="1" fill="hold">
                                              <p:stCondLst>
                                                <p:cond delay="0"/>
                                              </p:stCondLst>
                                            </p:cTn>
                                            <p:tgtEl>
                                              <p:spTgt spid="79"/>
                                            </p:tgtEl>
                                            <p:attrNameLst>
                                              <p:attrName>style.visibility</p:attrName>
                                            </p:attrNameLst>
                                          </p:cBhvr>
                                          <p:to>
                                            <p:strVal val="visible"/>
                                          </p:to>
                                        </p:set>
                                        <p:anim calcmode="lin" valueType="num">
                                          <p:cBhvr additive="base">
                                            <p:cTn id="90" dur="300" fill="hold"/>
                                            <p:tgtEl>
                                              <p:spTgt spid="79"/>
                                            </p:tgtEl>
                                            <p:attrNameLst>
                                              <p:attrName>ppt_x</p:attrName>
                                            </p:attrNameLst>
                                          </p:cBhvr>
                                          <p:tavLst>
                                            <p:tav tm="0">
                                              <p:val>
                                                <p:strVal val="1+#ppt_w/2"/>
                                              </p:val>
                                            </p:tav>
                                            <p:tav tm="100000">
                                              <p:val>
                                                <p:strVal val="#ppt_x"/>
                                              </p:val>
                                            </p:tav>
                                          </p:tavLst>
                                        </p:anim>
                                        <p:anim calcmode="lin" valueType="num">
                                          <p:cBhvr additive="base">
                                            <p:cTn id="91" dur="300" fill="hold"/>
                                            <p:tgtEl>
                                              <p:spTgt spid="79"/>
                                            </p:tgtEl>
                                            <p:attrNameLst>
                                              <p:attrName>ppt_y</p:attrName>
                                            </p:attrNameLst>
                                          </p:cBhvr>
                                          <p:tavLst>
                                            <p:tav tm="0">
                                              <p:val>
                                                <p:strVal val="#ppt_y"/>
                                              </p:val>
                                            </p:tav>
                                            <p:tav tm="100000">
                                              <p:val>
                                                <p:strVal val="#ppt_y"/>
                                              </p:val>
                                            </p:tav>
                                          </p:tavLst>
                                        </p:anim>
                                      </p:childTnLst>
                                    </p:cTn>
                                  </p:par>
                                </p:childTnLst>
                              </p:cTn>
                            </p:par>
                            <p:par>
                              <p:cTn id="92" fill="hold">
                                <p:stCondLst>
                                  <p:cond delay="6050"/>
                                </p:stCondLst>
                                <p:childTnLst>
                                  <p:par>
                                    <p:cTn id="93" presetID="10" presetClass="entr" presetSubtype="0" repeatCount="3000" fill="hold" grpId="0" nodeType="afterEffect">
                                      <p:stCondLst>
                                        <p:cond delay="0"/>
                                      </p:stCondLst>
                                      <p:childTnLst>
                                        <p:set>
                                          <p:cBhvr>
                                            <p:cTn id="94" dur="1" fill="hold">
                                              <p:stCondLst>
                                                <p:cond delay="0"/>
                                              </p:stCondLst>
                                            </p:cTn>
                                            <p:tgtEl>
                                              <p:spTgt spid="83"/>
                                            </p:tgtEl>
                                            <p:attrNameLst>
                                              <p:attrName>style.visibility</p:attrName>
                                            </p:attrNameLst>
                                          </p:cBhvr>
                                          <p:to>
                                            <p:strVal val="visible"/>
                                          </p:to>
                                        </p:set>
                                        <p:animEffect transition="in" filter="fade">
                                          <p:cBhvr>
                                            <p:cTn id="95" dur="150"/>
                                            <p:tgtEl>
                                              <p:spTgt spid="83"/>
                                            </p:tgtEl>
                                          </p:cBhvr>
                                        </p:animEffect>
                                      </p:childTnLst>
                                    </p:cTn>
                                  </p:par>
                                </p:childTnLst>
                              </p:cTn>
                            </p:par>
                            <p:par>
                              <p:cTn id="96" fill="hold">
                                <p:stCondLst>
                                  <p:cond delay="6500"/>
                                </p:stCondLst>
                                <p:childTnLst>
                                  <p:par>
                                    <p:cTn id="97" presetID="22" presetClass="entr" presetSubtype="8" fill="hold" nodeType="afterEffect">
                                      <p:stCondLst>
                                        <p:cond delay="0"/>
                                      </p:stCondLst>
                                      <p:childTnLst>
                                        <p:set>
                                          <p:cBhvr>
                                            <p:cTn id="98" dur="1" fill="hold">
                                              <p:stCondLst>
                                                <p:cond delay="0"/>
                                              </p:stCondLst>
                                            </p:cTn>
                                            <p:tgtEl>
                                              <p:spTgt spid="80"/>
                                            </p:tgtEl>
                                            <p:attrNameLst>
                                              <p:attrName>style.visibility</p:attrName>
                                            </p:attrNameLst>
                                          </p:cBhvr>
                                          <p:to>
                                            <p:strVal val="visible"/>
                                          </p:to>
                                        </p:set>
                                        <p:animEffect transition="in" filter="wipe(left)">
                                          <p:cBhvr>
                                            <p:cTn id="99" dur="300"/>
                                            <p:tgtEl>
                                              <p:spTgt spid="80"/>
                                            </p:tgtEl>
                                          </p:cBhvr>
                                        </p:animEffect>
                                      </p:childTnLst>
                                    </p:cTn>
                                  </p:par>
                                </p:childTnLst>
                              </p:cTn>
                            </p:par>
                            <p:par>
                              <p:cTn id="100" fill="hold">
                                <p:stCondLst>
                                  <p:cond delay="6800"/>
                                </p:stCondLst>
                                <p:childTnLst>
                                  <p:par>
                                    <p:cTn id="101" presetID="2" presetClass="entr" presetSubtype="2" fill="hold" grpId="0" nodeType="afterEffect">
                                      <p:stCondLst>
                                        <p:cond delay="0"/>
                                      </p:stCondLst>
                                      <p:childTnLst>
                                        <p:set>
                                          <p:cBhvr>
                                            <p:cTn id="102" dur="1" fill="hold">
                                              <p:stCondLst>
                                                <p:cond delay="0"/>
                                              </p:stCondLst>
                                            </p:cTn>
                                            <p:tgtEl>
                                              <p:spTgt spid="84"/>
                                            </p:tgtEl>
                                            <p:attrNameLst>
                                              <p:attrName>style.visibility</p:attrName>
                                            </p:attrNameLst>
                                          </p:cBhvr>
                                          <p:to>
                                            <p:strVal val="visible"/>
                                          </p:to>
                                        </p:set>
                                        <p:anim calcmode="lin" valueType="num">
                                          <p:cBhvr additive="base">
                                            <p:cTn id="103" dur="300" fill="hold"/>
                                            <p:tgtEl>
                                              <p:spTgt spid="84"/>
                                            </p:tgtEl>
                                            <p:attrNameLst>
                                              <p:attrName>ppt_x</p:attrName>
                                            </p:attrNameLst>
                                          </p:cBhvr>
                                          <p:tavLst>
                                            <p:tav tm="0">
                                              <p:val>
                                                <p:strVal val="1+#ppt_w/2"/>
                                              </p:val>
                                            </p:tav>
                                            <p:tav tm="100000">
                                              <p:val>
                                                <p:strVal val="#ppt_x"/>
                                              </p:val>
                                            </p:tav>
                                          </p:tavLst>
                                        </p:anim>
                                        <p:anim calcmode="lin" valueType="num">
                                          <p:cBhvr additive="base">
                                            <p:cTn id="104" dur="300" fill="hold"/>
                                            <p:tgtEl>
                                              <p:spTgt spid="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P spid="62" grpId="0" animBg="1"/>
          <p:bldP spid="63" grpId="0"/>
          <p:bldP spid="64" grpId="0" animBg="1"/>
          <p:bldP spid="66" grpId="0"/>
          <p:bldP spid="70" grpId="0" animBg="1"/>
          <p:bldP spid="71" grpId="0"/>
          <p:bldP spid="75" grpId="0" animBg="1"/>
          <p:bldP spid="76" grpId="0"/>
          <p:bldP spid="77" grpId="0" animBg="1"/>
          <p:bldP spid="79" grpId="0"/>
          <p:bldP spid="83" grpId="0" animBg="1"/>
          <p:bldP spid="84"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195071" y="1897584"/>
            <a:ext cx="4223753" cy="567575"/>
            <a:chOff x="161608" y="1701214"/>
            <a:chExt cx="4609821" cy="619372"/>
          </a:xfrm>
          <a:solidFill>
            <a:srgbClr val="DB7F06"/>
          </a:solidFill>
        </p:grpSpPr>
        <p:sp>
          <p:nvSpPr>
            <p:cNvPr id="4" name="TextBox 3"/>
            <p:cNvSpPr txBox="1"/>
            <p:nvPr>
              <p:custDataLst>
                <p:tags r:id="rId19"/>
              </p:custDataLst>
            </p:nvPr>
          </p:nvSpPr>
          <p:spPr>
            <a:xfrm>
              <a:off x="161608" y="1701214"/>
              <a:ext cx="4609821" cy="619372"/>
            </a:xfrm>
            <a:prstGeom prst="rect">
              <a:avLst/>
            </a:prstGeom>
            <a:solidFill>
              <a:schemeClr val="accent5"/>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prstTxWarp prst="textNoShape">
                <a:avLst/>
              </a:prstTxWarp>
            </a:bodyPr>
            <a:lstStyle>
              <a:defPPr>
                <a:defRPr lang="en-US"/>
              </a:defPPr>
              <a:lvl1pPr algn="ctr" defTabSz="914099">
                <a:defRPr sz="2200">
                  <a:solidFill>
                    <a:schemeClr val="tx1">
                      <a:lumMod val="20000"/>
                      <a:lumOff val="80000"/>
                      <a:alpha val="99000"/>
                    </a:schemeClr>
                  </a:solidFill>
                  <a:latin typeface="Segoe UI" pitchFamily="34" charset="0"/>
                  <a:ea typeface="Segoe UI" pitchFamily="34" charset="0"/>
                  <a:cs typeface="Segoe UI" pitchFamily="34" charset="0"/>
                </a:defRPr>
              </a:lvl1pPr>
            </a:lstStyle>
            <a:p>
              <a:endParaRPr lang="en-US" sz="2700" dirty="0">
                <a:ln>
                  <a:solidFill>
                    <a:schemeClr val="tx1">
                      <a:alpha val="99000"/>
                    </a:schemeClr>
                  </a:solidFill>
                </a:ln>
                <a:gradFill>
                  <a:gsLst>
                    <a:gs pos="0">
                      <a:srgbClr val="FFFFFF"/>
                    </a:gs>
                    <a:gs pos="100000">
                      <a:srgbClr val="FFFFFF"/>
                    </a:gs>
                  </a:gsLst>
                  <a:lin ang="5400000" scaled="0"/>
                </a:gradFill>
              </a:endParaRPr>
            </a:p>
          </p:txBody>
        </p:sp>
        <p:sp>
          <p:nvSpPr>
            <p:cNvPr id="5" name="TextBox 4"/>
            <p:cNvSpPr txBox="1"/>
            <p:nvPr>
              <p:custDataLst>
                <p:tags r:id="rId20"/>
              </p:custDataLst>
            </p:nvPr>
          </p:nvSpPr>
          <p:spPr>
            <a:xfrm>
              <a:off x="478469" y="1772179"/>
              <a:ext cx="3976097" cy="405063"/>
            </a:xfrm>
            <a:prstGeom prst="rect">
              <a:avLst/>
            </a:prstGeom>
            <a:noFill/>
          </p:spPr>
          <p:txBody>
            <a:bodyPr wrap="square" lIns="93278" tIns="46639" rIns="93278" bIns="46639" rtlCol="0">
              <a:spAutoFit/>
            </a:bodyPr>
            <a:lstStyle>
              <a:defPPr>
                <a:defRPr lang="zh-CN"/>
              </a:defPPr>
              <a:lvl1pPr algn="ctr">
                <a:buSzPct val="90000"/>
                <a:defRPr>
                  <a:gradFill>
                    <a:gsLst>
                      <a:gs pos="0">
                        <a:srgbClr val="FFFFFF"/>
                      </a:gs>
                      <a:gs pos="100000">
                        <a:srgbClr val="FFFFFF"/>
                      </a:gs>
                    </a:gsLst>
                    <a:lin ang="5400000" scaled="0"/>
                  </a:gradFill>
                </a:defRPr>
              </a:lvl1pPr>
            </a:lstStyle>
            <a:p>
              <a:r>
                <a:rPr lang="zh-CN" altLang="en-US" dirty="0"/>
                <a:t>单击此处添加文本</a:t>
              </a:r>
              <a:endParaRPr lang="en-US" dirty="0"/>
            </a:p>
          </p:txBody>
        </p:sp>
      </p:grpSp>
      <p:grpSp>
        <p:nvGrpSpPr>
          <p:cNvPr id="6" name="组合 5"/>
          <p:cNvGrpSpPr/>
          <p:nvPr/>
        </p:nvGrpSpPr>
        <p:grpSpPr>
          <a:xfrm>
            <a:off x="2739294" y="2573954"/>
            <a:ext cx="1369650" cy="1552519"/>
            <a:chOff x="755576" y="2439310"/>
            <a:chExt cx="1494841" cy="1694204"/>
          </a:xfrm>
          <a:solidFill>
            <a:srgbClr val="709020"/>
          </a:solidFill>
        </p:grpSpPr>
        <p:grpSp>
          <p:nvGrpSpPr>
            <p:cNvPr id="7" name="组合 6"/>
            <p:cNvGrpSpPr/>
            <p:nvPr/>
          </p:nvGrpSpPr>
          <p:grpSpPr>
            <a:xfrm>
              <a:off x="755576" y="2439310"/>
              <a:ext cx="1494841" cy="1694204"/>
              <a:chOff x="755576" y="2439310"/>
              <a:chExt cx="1494841" cy="1694204"/>
            </a:xfrm>
            <a:grpFill/>
          </p:grpSpPr>
          <p:sp>
            <p:nvSpPr>
              <p:cNvPr id="9" name="Right Triangle 40"/>
              <p:cNvSpPr/>
              <p:nvPr>
                <p:custDataLst>
                  <p:tags r:id="rId17"/>
                </p:custDataLst>
              </p:nvPr>
            </p:nvSpPr>
            <p:spPr bwMode="auto">
              <a:xfrm rot="10800000" flipV="1">
                <a:off x="1344297" y="2439310"/>
                <a:ext cx="451948" cy="649688"/>
              </a:xfrm>
              <a:prstGeom prst="rtTriangle">
                <a:avLst/>
              </a:prstGeom>
              <a:solidFill>
                <a:schemeClr val="accent5"/>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prstTxWarp prst="textNoShape">
                  <a:avLst/>
                </a:prstTxWarp>
              </a:bodyPr>
              <a:lstStyle/>
              <a:p>
                <a:pPr algn="ctr" defTabSz="1242704"/>
                <a:endParaRPr lang="en-US" sz="2700" dirty="0">
                  <a:ln>
                    <a:solidFill>
                      <a:schemeClr val="tx1">
                        <a:alpha val="99000"/>
                      </a:schemeClr>
                    </a:solidFill>
                  </a:ln>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0" name="Rectangle 47"/>
              <p:cNvSpPr/>
              <p:nvPr>
                <p:custDataLst>
                  <p:tags r:id="rId18"/>
                </p:custDataLst>
              </p:nvPr>
            </p:nvSpPr>
            <p:spPr bwMode="auto">
              <a:xfrm>
                <a:off x="755576" y="3088998"/>
                <a:ext cx="1494841" cy="1044516"/>
              </a:xfrm>
              <a:prstGeom prst="rect">
                <a:avLst/>
              </a:prstGeom>
              <a:solidFill>
                <a:schemeClr val="accent5"/>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prstTxWarp prst="textNoShape">
                  <a:avLst/>
                </a:prstTxWarp>
              </a:bodyPr>
              <a:lstStyle/>
              <a:p>
                <a:pPr algn="ctr" defTabSz="1242704"/>
                <a:endParaRPr lang="en-US" sz="2700" dirty="0">
                  <a:ln>
                    <a:solidFill>
                      <a:schemeClr val="tx1">
                        <a:alpha val="99000"/>
                      </a:schemeClr>
                    </a:solidFill>
                  </a:ln>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sp>
          <p:nvSpPr>
            <p:cNvPr id="8" name="TextBox 7"/>
            <p:cNvSpPr txBox="1"/>
            <p:nvPr>
              <p:custDataLst>
                <p:tags r:id="rId16"/>
              </p:custDataLst>
            </p:nvPr>
          </p:nvSpPr>
          <p:spPr>
            <a:xfrm>
              <a:off x="1209747" y="3187828"/>
              <a:ext cx="586498" cy="927678"/>
            </a:xfrm>
            <a:prstGeom prst="rect">
              <a:avLst/>
            </a:prstGeom>
            <a:noFill/>
          </p:spPr>
          <p:txBody>
            <a:bodyPr wrap="square" lIns="93278" tIns="93278" rIns="93278" bIns="93278" rtlCol="0">
              <a:spAutoFit/>
            </a:bodyPr>
            <a:lstStyle/>
            <a:p>
              <a:pPr algn="ctr">
                <a:buSzPct val="90000"/>
              </a:pPr>
              <a:r>
                <a:rPr lang="en-US" sz="4300" dirty="0">
                  <a:gradFill>
                    <a:gsLst>
                      <a:gs pos="0">
                        <a:srgbClr val="FFFFFF"/>
                      </a:gs>
                      <a:gs pos="100000">
                        <a:srgbClr val="FFFFFF"/>
                      </a:gs>
                    </a:gsLst>
                    <a:lin ang="5400000" scaled="0"/>
                  </a:gradFill>
                </a:rPr>
                <a:t>1</a:t>
              </a:r>
            </a:p>
          </p:txBody>
        </p:sp>
      </p:grpSp>
      <p:grpSp>
        <p:nvGrpSpPr>
          <p:cNvPr id="11" name="组合 10"/>
          <p:cNvGrpSpPr/>
          <p:nvPr/>
        </p:nvGrpSpPr>
        <p:grpSpPr>
          <a:xfrm>
            <a:off x="6459245" y="1892831"/>
            <a:ext cx="3781030" cy="567575"/>
            <a:chOff x="4815546" y="1696027"/>
            <a:chExt cx="4126633" cy="619372"/>
          </a:xfrm>
          <a:solidFill>
            <a:srgbClr val="DB7F06"/>
          </a:solidFill>
        </p:grpSpPr>
        <p:sp>
          <p:nvSpPr>
            <p:cNvPr id="12" name="TextBox 11"/>
            <p:cNvSpPr txBox="1"/>
            <p:nvPr>
              <p:custDataLst>
                <p:tags r:id="rId14"/>
              </p:custDataLst>
            </p:nvPr>
          </p:nvSpPr>
          <p:spPr>
            <a:xfrm>
              <a:off x="4815546" y="1696027"/>
              <a:ext cx="4126633" cy="619372"/>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prstTxWarp prst="textNoShape">
                <a:avLst/>
              </a:prstTxWarp>
            </a:bodyPr>
            <a:lstStyle>
              <a:defPPr>
                <a:defRPr lang="en-US"/>
              </a:defPPr>
              <a:lvl1pPr algn="ctr" defTabSz="914099">
                <a:defRPr sz="2200">
                  <a:solidFill>
                    <a:srgbClr val="FFFFFF">
                      <a:alpha val="98824"/>
                    </a:srgbClr>
                  </a:solidFill>
                  <a:latin typeface="Segoe UI" pitchFamily="34" charset="0"/>
                  <a:ea typeface="Segoe UI" pitchFamily="34" charset="0"/>
                  <a:cs typeface="Segoe UI" pitchFamily="34" charset="0"/>
                </a:defRPr>
              </a:lvl1pPr>
            </a:lstStyle>
            <a:p>
              <a:endParaRPr lang="en-US" sz="2700" dirty="0">
                <a:ln>
                  <a:solidFill>
                    <a:schemeClr val="tx1">
                      <a:alpha val="99000"/>
                    </a:schemeClr>
                  </a:solidFill>
                </a:ln>
                <a:gradFill>
                  <a:gsLst>
                    <a:gs pos="0">
                      <a:srgbClr val="FFFFFF"/>
                    </a:gs>
                    <a:gs pos="100000">
                      <a:srgbClr val="FFFFFF"/>
                    </a:gs>
                  </a:gsLst>
                  <a:lin ang="5400000" scaled="0"/>
                </a:gradFill>
              </a:endParaRPr>
            </a:p>
          </p:txBody>
        </p:sp>
        <p:sp>
          <p:nvSpPr>
            <p:cNvPr id="13" name="TextBox 12"/>
            <p:cNvSpPr txBox="1"/>
            <p:nvPr>
              <p:custDataLst>
                <p:tags r:id="rId15"/>
              </p:custDataLst>
            </p:nvPr>
          </p:nvSpPr>
          <p:spPr>
            <a:xfrm>
              <a:off x="4860032" y="1765995"/>
              <a:ext cx="3976097" cy="405063"/>
            </a:xfrm>
            <a:prstGeom prst="rect">
              <a:avLst/>
            </a:prstGeom>
            <a:noFill/>
          </p:spPr>
          <p:txBody>
            <a:bodyPr wrap="square" lIns="93278" tIns="46639" rIns="93278" bIns="46639" rtlCol="0">
              <a:spAutoFit/>
            </a:bodyPr>
            <a:lstStyle>
              <a:defPPr>
                <a:defRPr lang="zh-CN"/>
              </a:defPPr>
              <a:lvl1pPr algn="ctr">
                <a:buSzPct val="90000"/>
                <a:defRPr>
                  <a:gradFill>
                    <a:gsLst>
                      <a:gs pos="0">
                        <a:srgbClr val="FFFFFF"/>
                      </a:gs>
                      <a:gs pos="100000">
                        <a:srgbClr val="FFFFFF"/>
                      </a:gs>
                    </a:gsLst>
                    <a:lin ang="5400000" scaled="0"/>
                  </a:gradFill>
                </a:defRPr>
              </a:lvl1pPr>
            </a:lstStyle>
            <a:p>
              <a:r>
                <a:rPr lang="zh-CN" altLang="en-US" dirty="0"/>
                <a:t>单击此处添加文本</a:t>
              </a:r>
              <a:endParaRPr lang="en-US" altLang="zh-CN" dirty="0"/>
            </a:p>
          </p:txBody>
        </p:sp>
      </p:grpSp>
      <p:grpSp>
        <p:nvGrpSpPr>
          <p:cNvPr id="14" name="组合 13"/>
          <p:cNvGrpSpPr/>
          <p:nvPr/>
        </p:nvGrpSpPr>
        <p:grpSpPr>
          <a:xfrm>
            <a:off x="6542322" y="2573954"/>
            <a:ext cx="1784096" cy="1552519"/>
            <a:chOff x="4906217" y="2439310"/>
            <a:chExt cx="1947170" cy="1694204"/>
          </a:xfrm>
          <a:solidFill>
            <a:srgbClr val="709020"/>
          </a:solidFill>
        </p:grpSpPr>
        <p:sp>
          <p:nvSpPr>
            <p:cNvPr id="15" name="Rectangle 48"/>
            <p:cNvSpPr/>
            <p:nvPr>
              <p:custDataLst>
                <p:tags r:id="rId11"/>
              </p:custDataLst>
            </p:nvPr>
          </p:nvSpPr>
          <p:spPr bwMode="auto">
            <a:xfrm>
              <a:off x="4906217" y="3088998"/>
              <a:ext cx="1947170" cy="1044516"/>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prstTxWarp prst="textNoShape">
                <a:avLst/>
              </a:prstTxWarp>
            </a:bodyPr>
            <a:lstStyle/>
            <a:p>
              <a:pPr algn="ctr" defTabSz="1242704"/>
              <a:endParaRPr lang="en-US" sz="2700" dirty="0">
                <a:ln>
                  <a:solidFill>
                    <a:schemeClr val="tx1">
                      <a:alpha val="99000"/>
                    </a:schemeClr>
                  </a:solidFill>
                </a:ln>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6" name="TextBox 15"/>
            <p:cNvSpPr txBox="1"/>
            <p:nvPr>
              <p:custDataLst>
                <p:tags r:id="rId12"/>
              </p:custDataLst>
            </p:nvPr>
          </p:nvSpPr>
          <p:spPr>
            <a:xfrm>
              <a:off x="5586553" y="3165395"/>
              <a:ext cx="586499" cy="742953"/>
            </a:xfrm>
            <a:prstGeom prst="rect">
              <a:avLst/>
            </a:prstGeom>
            <a:noFill/>
          </p:spPr>
          <p:txBody>
            <a:bodyPr wrap="square" lIns="93278" tIns="93278" rIns="93278" bIns="93278" rtlCol="0">
              <a:spAutoFit/>
            </a:bodyPr>
            <a:lstStyle>
              <a:defPPr>
                <a:defRPr lang="zh-CN"/>
              </a:defPPr>
              <a:lvl1pPr algn="ctr">
                <a:buSzPct val="90000"/>
                <a:defRPr sz="3200">
                  <a:gradFill>
                    <a:gsLst>
                      <a:gs pos="0">
                        <a:srgbClr val="FFFFFF"/>
                      </a:gs>
                      <a:gs pos="100000">
                        <a:srgbClr val="FFFFFF"/>
                      </a:gs>
                    </a:gsLst>
                    <a:lin ang="5400000" scaled="0"/>
                  </a:gradFill>
                </a:defRPr>
              </a:lvl1pPr>
            </a:lstStyle>
            <a:p>
              <a:r>
                <a:rPr lang="en-US" dirty="0"/>
                <a:t>3</a:t>
              </a:r>
            </a:p>
          </p:txBody>
        </p:sp>
        <p:sp>
          <p:nvSpPr>
            <p:cNvPr id="17" name="Right Triangle 59"/>
            <p:cNvSpPr/>
            <p:nvPr>
              <p:custDataLst>
                <p:tags r:id="rId13"/>
              </p:custDataLst>
            </p:nvPr>
          </p:nvSpPr>
          <p:spPr bwMode="auto">
            <a:xfrm rot="10800000" flipV="1">
              <a:off x="6228535" y="2439310"/>
              <a:ext cx="451948" cy="649688"/>
            </a:xfrm>
            <a:prstGeom prst="rtTriangle">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prstTxWarp prst="textNoShape">
                <a:avLst/>
              </a:prstTxWarp>
            </a:bodyPr>
            <a:lstStyle/>
            <a:p>
              <a:pPr algn="ctr" defTabSz="1242704"/>
              <a:endParaRPr lang="en-US" sz="2700" dirty="0">
                <a:ln>
                  <a:solidFill>
                    <a:schemeClr val="tx1">
                      <a:alpha val="99000"/>
                    </a:schemeClr>
                  </a:solidFill>
                </a:ln>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grpSp>
        <p:nvGrpSpPr>
          <p:cNvPr id="18" name="组合 17"/>
          <p:cNvGrpSpPr/>
          <p:nvPr/>
        </p:nvGrpSpPr>
        <p:grpSpPr>
          <a:xfrm>
            <a:off x="2195071" y="4826896"/>
            <a:ext cx="4223753" cy="567575"/>
            <a:chOff x="161608" y="4897860"/>
            <a:chExt cx="4609821" cy="619372"/>
          </a:xfrm>
          <a:solidFill>
            <a:srgbClr val="8AB027"/>
          </a:solidFill>
        </p:grpSpPr>
        <p:sp>
          <p:nvSpPr>
            <p:cNvPr id="19" name="TextBox 18"/>
            <p:cNvSpPr txBox="1"/>
            <p:nvPr>
              <p:custDataLst>
                <p:tags r:id="rId9"/>
              </p:custDataLst>
            </p:nvPr>
          </p:nvSpPr>
          <p:spPr>
            <a:xfrm>
              <a:off x="161608" y="4897860"/>
              <a:ext cx="4609821" cy="619372"/>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prstTxWarp prst="textNoShape">
                <a:avLst/>
              </a:prstTxWarp>
            </a:bodyPr>
            <a:lstStyle>
              <a:defPPr>
                <a:defRPr lang="en-US"/>
              </a:defPPr>
              <a:lvl1pPr algn="ctr" defTabSz="914099">
                <a:defRPr sz="2200">
                  <a:solidFill>
                    <a:schemeClr val="tx1">
                      <a:lumMod val="20000"/>
                      <a:lumOff val="80000"/>
                      <a:alpha val="99000"/>
                    </a:schemeClr>
                  </a:solidFill>
                  <a:latin typeface="Segoe UI" pitchFamily="34" charset="0"/>
                  <a:ea typeface="Segoe UI" pitchFamily="34" charset="0"/>
                  <a:cs typeface="Segoe UI" pitchFamily="34" charset="0"/>
                </a:defRPr>
              </a:lvl1pPr>
            </a:lstStyle>
            <a:p>
              <a:endParaRPr lang="en-US" sz="2700" dirty="0">
                <a:ln>
                  <a:solidFill>
                    <a:schemeClr val="tx1">
                      <a:alpha val="99000"/>
                    </a:schemeClr>
                  </a:solidFill>
                </a:ln>
                <a:gradFill>
                  <a:gsLst>
                    <a:gs pos="0">
                      <a:srgbClr val="FFFFFF"/>
                    </a:gs>
                    <a:gs pos="100000">
                      <a:srgbClr val="FFFFFF"/>
                    </a:gs>
                  </a:gsLst>
                  <a:lin ang="5400000" scaled="0"/>
                </a:gradFill>
              </a:endParaRPr>
            </a:p>
          </p:txBody>
        </p:sp>
        <p:sp>
          <p:nvSpPr>
            <p:cNvPr id="20" name="TextBox 19"/>
            <p:cNvSpPr txBox="1"/>
            <p:nvPr>
              <p:custDataLst>
                <p:tags r:id="rId10"/>
              </p:custDataLst>
            </p:nvPr>
          </p:nvSpPr>
          <p:spPr>
            <a:xfrm>
              <a:off x="478469" y="4968292"/>
              <a:ext cx="3976097" cy="405063"/>
            </a:xfrm>
            <a:prstGeom prst="rect">
              <a:avLst/>
            </a:prstGeom>
            <a:noFill/>
          </p:spPr>
          <p:txBody>
            <a:bodyPr wrap="square" lIns="93278" tIns="46639" rIns="93278" bIns="46639" rtlCol="0">
              <a:spAutoFit/>
            </a:bodyPr>
            <a:lstStyle/>
            <a:p>
              <a:pPr algn="ctr">
                <a:buSzPct val="90000"/>
              </a:pPr>
              <a:r>
                <a:rPr lang="zh-CN" altLang="en-US" dirty="0">
                  <a:gradFill>
                    <a:gsLst>
                      <a:gs pos="0">
                        <a:srgbClr val="FFFFFF"/>
                      </a:gs>
                      <a:gs pos="100000">
                        <a:srgbClr val="FFFFFF"/>
                      </a:gs>
                    </a:gsLst>
                    <a:lin ang="5400000" scaled="0"/>
                  </a:gradFill>
                </a:rPr>
                <a:t>单击此处添加文本</a:t>
              </a:r>
              <a:endParaRPr lang="en-US" altLang="zh-CN" dirty="0">
                <a:gradFill>
                  <a:gsLst>
                    <a:gs pos="0">
                      <a:srgbClr val="FFFFFF"/>
                    </a:gs>
                    <a:gs pos="100000">
                      <a:srgbClr val="FFFFFF"/>
                    </a:gs>
                  </a:gsLst>
                  <a:lin ang="5400000" scaled="0"/>
                </a:gradFill>
              </a:endParaRPr>
            </a:p>
          </p:txBody>
        </p:sp>
      </p:grpSp>
      <p:grpSp>
        <p:nvGrpSpPr>
          <p:cNvPr id="21" name="组合 20"/>
          <p:cNvGrpSpPr/>
          <p:nvPr/>
        </p:nvGrpSpPr>
        <p:grpSpPr>
          <a:xfrm>
            <a:off x="4174981" y="3169308"/>
            <a:ext cx="2301300" cy="1552519"/>
            <a:chOff x="2322492" y="3088998"/>
            <a:chExt cx="2511649" cy="1694204"/>
          </a:xfrm>
          <a:solidFill>
            <a:srgbClr val="8AB027"/>
          </a:solidFill>
        </p:grpSpPr>
        <p:grpSp>
          <p:nvGrpSpPr>
            <p:cNvPr id="22" name="组合 21"/>
            <p:cNvGrpSpPr/>
            <p:nvPr/>
          </p:nvGrpSpPr>
          <p:grpSpPr>
            <a:xfrm>
              <a:off x="2322492" y="3088998"/>
              <a:ext cx="2511649" cy="1044516"/>
              <a:chOff x="2322492" y="3088998"/>
              <a:chExt cx="2511649" cy="1044516"/>
            </a:xfrm>
            <a:grpFill/>
          </p:grpSpPr>
          <p:sp>
            <p:nvSpPr>
              <p:cNvPr id="24" name="Rectangle 50"/>
              <p:cNvSpPr/>
              <p:nvPr>
                <p:custDataLst>
                  <p:tags r:id="rId7"/>
                </p:custDataLst>
              </p:nvPr>
            </p:nvSpPr>
            <p:spPr bwMode="auto">
              <a:xfrm>
                <a:off x="2322492" y="3088998"/>
                <a:ext cx="2511649" cy="1044516"/>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prstTxWarp prst="textNoShape">
                  <a:avLst/>
                </a:prstTxWarp>
              </a:bodyPr>
              <a:lstStyle/>
              <a:p>
                <a:pPr algn="ctr" defTabSz="1242704"/>
                <a:endParaRPr lang="en-US" sz="2700" dirty="0">
                  <a:ln>
                    <a:solidFill>
                      <a:schemeClr val="tx1">
                        <a:alpha val="99000"/>
                      </a:schemeClr>
                    </a:solidFill>
                  </a:ln>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25" name="TextBox 24"/>
              <p:cNvSpPr txBox="1"/>
              <p:nvPr>
                <p:custDataLst>
                  <p:tags r:id="rId8"/>
                </p:custDataLst>
              </p:nvPr>
            </p:nvSpPr>
            <p:spPr>
              <a:xfrm>
                <a:off x="3285069" y="3165395"/>
                <a:ext cx="586498" cy="742952"/>
              </a:xfrm>
              <a:prstGeom prst="rect">
                <a:avLst/>
              </a:prstGeom>
              <a:noFill/>
            </p:spPr>
            <p:txBody>
              <a:bodyPr wrap="square" lIns="93278" tIns="93278" rIns="93278" bIns="93278" rtlCol="0">
                <a:spAutoFit/>
              </a:bodyPr>
              <a:lstStyle>
                <a:defPPr>
                  <a:defRPr lang="zh-CN"/>
                </a:defPPr>
                <a:lvl1pPr algn="ctr">
                  <a:buSzPct val="90000"/>
                  <a:defRPr sz="3200">
                    <a:gradFill>
                      <a:gsLst>
                        <a:gs pos="0">
                          <a:srgbClr val="FFFFFF"/>
                        </a:gs>
                        <a:gs pos="100000">
                          <a:srgbClr val="FFFFFF"/>
                        </a:gs>
                      </a:gsLst>
                      <a:lin ang="5400000" scaled="0"/>
                    </a:gradFill>
                  </a:defRPr>
                </a:lvl1pPr>
              </a:lstStyle>
              <a:p>
                <a:r>
                  <a:rPr lang="en-US" dirty="0"/>
                  <a:t>2</a:t>
                </a:r>
              </a:p>
            </p:txBody>
          </p:sp>
        </p:grpSp>
        <p:sp>
          <p:nvSpPr>
            <p:cNvPr id="23" name="Right Triangle 60"/>
            <p:cNvSpPr/>
            <p:nvPr>
              <p:custDataLst>
                <p:tags r:id="rId6"/>
              </p:custDataLst>
            </p:nvPr>
          </p:nvSpPr>
          <p:spPr bwMode="auto">
            <a:xfrm flipV="1">
              <a:off x="3285067" y="4133514"/>
              <a:ext cx="451948" cy="649688"/>
            </a:xfrm>
            <a:prstGeom prst="rtTriangle">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prstTxWarp prst="textNoShape">
                <a:avLst/>
              </a:prstTxWarp>
            </a:bodyPr>
            <a:lstStyle/>
            <a:p>
              <a:pPr algn="ctr" defTabSz="1242704"/>
              <a:endParaRPr lang="en-US" sz="2700" dirty="0">
                <a:ln>
                  <a:solidFill>
                    <a:schemeClr val="tx1">
                      <a:alpha val="99000"/>
                    </a:schemeClr>
                  </a:solidFill>
                </a:ln>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grpSp>
        <p:nvGrpSpPr>
          <p:cNvPr id="26" name="组合 25"/>
          <p:cNvGrpSpPr/>
          <p:nvPr/>
        </p:nvGrpSpPr>
        <p:grpSpPr>
          <a:xfrm>
            <a:off x="6459245" y="4826896"/>
            <a:ext cx="3781030" cy="567575"/>
            <a:chOff x="4815546" y="4897860"/>
            <a:chExt cx="4126633" cy="619372"/>
          </a:xfrm>
          <a:solidFill>
            <a:srgbClr val="8AB027"/>
          </a:solidFill>
        </p:grpSpPr>
        <p:sp>
          <p:nvSpPr>
            <p:cNvPr id="27" name="TextBox 26"/>
            <p:cNvSpPr txBox="1"/>
            <p:nvPr>
              <p:custDataLst>
                <p:tags r:id="rId4"/>
              </p:custDataLst>
            </p:nvPr>
          </p:nvSpPr>
          <p:spPr>
            <a:xfrm>
              <a:off x="4815546" y="4897860"/>
              <a:ext cx="4126633" cy="619372"/>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prstTxWarp prst="textNoShape">
                <a:avLst/>
              </a:prstTxWarp>
            </a:bodyPr>
            <a:lstStyle>
              <a:defPPr>
                <a:defRPr lang="en-US"/>
              </a:defPPr>
              <a:lvl1pPr algn="ctr" defTabSz="914099">
                <a:defRPr sz="2200">
                  <a:solidFill>
                    <a:schemeClr val="tx1">
                      <a:lumMod val="20000"/>
                      <a:lumOff val="80000"/>
                      <a:alpha val="99000"/>
                    </a:schemeClr>
                  </a:solidFill>
                  <a:latin typeface="Segoe UI" pitchFamily="34" charset="0"/>
                  <a:ea typeface="Segoe UI" pitchFamily="34" charset="0"/>
                  <a:cs typeface="Segoe UI" pitchFamily="34" charset="0"/>
                </a:defRPr>
              </a:lvl1pPr>
            </a:lstStyle>
            <a:p>
              <a:endParaRPr lang="en-US" sz="2700" dirty="0">
                <a:ln>
                  <a:solidFill>
                    <a:schemeClr val="tx1">
                      <a:alpha val="99000"/>
                    </a:schemeClr>
                  </a:solidFill>
                </a:ln>
                <a:gradFill>
                  <a:gsLst>
                    <a:gs pos="0">
                      <a:srgbClr val="FFFFFF"/>
                    </a:gs>
                    <a:gs pos="100000">
                      <a:srgbClr val="FFFFFF"/>
                    </a:gs>
                  </a:gsLst>
                  <a:lin ang="5400000" scaled="0"/>
                </a:gradFill>
              </a:endParaRPr>
            </a:p>
          </p:txBody>
        </p:sp>
        <p:sp>
          <p:nvSpPr>
            <p:cNvPr id="28" name="TextBox 27"/>
            <p:cNvSpPr txBox="1"/>
            <p:nvPr>
              <p:custDataLst>
                <p:tags r:id="rId5"/>
              </p:custDataLst>
            </p:nvPr>
          </p:nvSpPr>
          <p:spPr>
            <a:xfrm>
              <a:off x="4932040" y="4968292"/>
              <a:ext cx="3976097" cy="405063"/>
            </a:xfrm>
            <a:prstGeom prst="rect">
              <a:avLst/>
            </a:prstGeom>
            <a:noFill/>
          </p:spPr>
          <p:txBody>
            <a:bodyPr wrap="square" lIns="93278" tIns="46639" rIns="93278" bIns="46639" rtlCol="0">
              <a:spAutoFit/>
            </a:bodyPr>
            <a:lstStyle>
              <a:defPPr>
                <a:defRPr lang="zh-CN"/>
              </a:defPPr>
              <a:lvl1pPr algn="ctr">
                <a:buSzPct val="90000"/>
                <a:defRPr>
                  <a:gradFill>
                    <a:gsLst>
                      <a:gs pos="0">
                        <a:srgbClr val="FFFFFF"/>
                      </a:gs>
                      <a:gs pos="100000">
                        <a:srgbClr val="FFFFFF"/>
                      </a:gs>
                    </a:gsLst>
                    <a:lin ang="5400000" scaled="0"/>
                  </a:gradFill>
                </a:defRPr>
              </a:lvl1pPr>
            </a:lstStyle>
            <a:p>
              <a:r>
                <a:rPr lang="zh-CN" altLang="en-US" dirty="0"/>
                <a:t>单击此处添加文本</a:t>
              </a:r>
              <a:endParaRPr lang="en-US" altLang="zh-CN" dirty="0"/>
            </a:p>
          </p:txBody>
        </p:sp>
      </p:grpSp>
      <p:grpSp>
        <p:nvGrpSpPr>
          <p:cNvPr id="29" name="组合 28"/>
          <p:cNvGrpSpPr/>
          <p:nvPr/>
        </p:nvGrpSpPr>
        <p:grpSpPr>
          <a:xfrm>
            <a:off x="8458373" y="3172634"/>
            <a:ext cx="1369650" cy="1549193"/>
            <a:chOff x="6997403" y="3092627"/>
            <a:chExt cx="1494841" cy="1690575"/>
          </a:xfrm>
          <a:solidFill>
            <a:srgbClr val="8AB027"/>
          </a:solidFill>
        </p:grpSpPr>
        <p:sp>
          <p:nvSpPr>
            <p:cNvPr id="30" name="Rectangle 51"/>
            <p:cNvSpPr/>
            <p:nvPr>
              <p:custDataLst>
                <p:tags r:id="rId1"/>
              </p:custDataLst>
            </p:nvPr>
          </p:nvSpPr>
          <p:spPr bwMode="auto">
            <a:xfrm>
              <a:off x="6997403" y="3092627"/>
              <a:ext cx="1494841" cy="1044516"/>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prstTxWarp prst="textNoShape">
                <a:avLst/>
              </a:prstTxWarp>
            </a:bodyPr>
            <a:lstStyle/>
            <a:p>
              <a:pPr algn="ctr" defTabSz="1242704"/>
              <a:endParaRPr lang="en-US" sz="2700" dirty="0">
                <a:ln>
                  <a:solidFill>
                    <a:schemeClr val="tx1">
                      <a:alpha val="99000"/>
                    </a:schemeClr>
                  </a:solidFill>
                </a:ln>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31" name="TextBox 30"/>
            <p:cNvSpPr txBox="1"/>
            <p:nvPr>
              <p:custDataLst>
                <p:tags r:id="rId2"/>
              </p:custDataLst>
            </p:nvPr>
          </p:nvSpPr>
          <p:spPr>
            <a:xfrm>
              <a:off x="7451574" y="3165395"/>
              <a:ext cx="586498" cy="742953"/>
            </a:xfrm>
            <a:prstGeom prst="rect">
              <a:avLst/>
            </a:prstGeom>
            <a:noFill/>
          </p:spPr>
          <p:txBody>
            <a:bodyPr wrap="square" lIns="93278" tIns="93278" rIns="93278" bIns="93278" rtlCol="0">
              <a:spAutoFit/>
            </a:bodyPr>
            <a:lstStyle>
              <a:defPPr>
                <a:defRPr lang="zh-CN"/>
              </a:defPPr>
              <a:lvl1pPr algn="ctr">
                <a:buSzPct val="90000"/>
                <a:defRPr sz="3200">
                  <a:gradFill>
                    <a:gsLst>
                      <a:gs pos="0">
                        <a:srgbClr val="FFFFFF"/>
                      </a:gs>
                      <a:gs pos="100000">
                        <a:srgbClr val="FFFFFF"/>
                      </a:gs>
                    </a:gsLst>
                    <a:lin ang="5400000" scaled="0"/>
                  </a:gradFill>
                </a:defRPr>
              </a:lvl1pPr>
            </a:lstStyle>
            <a:p>
              <a:r>
                <a:rPr lang="en-US" dirty="0"/>
                <a:t>4</a:t>
              </a:r>
            </a:p>
          </p:txBody>
        </p:sp>
        <p:sp>
          <p:nvSpPr>
            <p:cNvPr id="32" name="Right Triangle 61"/>
            <p:cNvSpPr/>
            <p:nvPr>
              <p:custDataLst>
                <p:tags r:id="rId3"/>
              </p:custDataLst>
            </p:nvPr>
          </p:nvSpPr>
          <p:spPr bwMode="auto">
            <a:xfrm flipV="1">
              <a:off x="7629668" y="4133514"/>
              <a:ext cx="451948" cy="649688"/>
            </a:xfrm>
            <a:prstGeom prst="rtTriangle">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prstTxWarp prst="textNoShape">
                <a:avLst/>
              </a:prstTxWarp>
            </a:bodyPr>
            <a:lstStyle/>
            <a:p>
              <a:pPr algn="ctr" defTabSz="1242704"/>
              <a:endParaRPr lang="en-US" sz="2700" dirty="0">
                <a:ln>
                  <a:solidFill>
                    <a:schemeClr val="tx1">
                      <a:alpha val="99000"/>
                    </a:schemeClr>
                  </a:solidFill>
                </a:ln>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5572585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up)">
                                      <p:cBhvr>
                                        <p:cTn id="15" dur="500"/>
                                        <p:tgtEl>
                                          <p:spTgt spid="2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00"/>
                                        <p:tgtEl>
                                          <p:spTgt spid="1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up)">
                                      <p:cBhvr>
                                        <p:cTn id="31" dur="500"/>
                                        <p:tgtEl>
                                          <p:spTgt spid="29"/>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872043" y="2806872"/>
            <a:ext cx="2344012" cy="2236968"/>
            <a:chOff x="570215" y="2889768"/>
            <a:chExt cx="1758238" cy="1677726"/>
          </a:xfrm>
        </p:grpSpPr>
        <p:grpSp>
          <p:nvGrpSpPr>
            <p:cNvPr id="25" name="组合 24"/>
            <p:cNvGrpSpPr/>
            <p:nvPr/>
          </p:nvGrpSpPr>
          <p:grpSpPr>
            <a:xfrm>
              <a:off x="871881" y="3110922"/>
              <a:ext cx="1456572" cy="1456572"/>
              <a:chOff x="1057242" y="2253672"/>
              <a:chExt cx="1456572" cy="1456572"/>
            </a:xfrm>
          </p:grpSpPr>
          <p:sp>
            <p:nvSpPr>
              <p:cNvPr id="27" name="泪滴形 2"/>
              <p:cNvSpPr/>
              <p:nvPr/>
            </p:nvSpPr>
            <p:spPr>
              <a:xfrm rot="8100000">
                <a:off x="1057242" y="2253672"/>
                <a:ext cx="1456572" cy="1456572"/>
              </a:xfrm>
              <a:custGeom>
                <a:avLst/>
                <a:gdLst/>
                <a:ahLst/>
                <a:cxnLst/>
                <a:rect l="l" t="t" r="r" b="b"/>
                <a:pathLst>
                  <a:path w="1456572" h="1456572">
                    <a:moveTo>
                      <a:pt x="356185" y="1100387"/>
                    </a:moveTo>
                    <a:cubicBezTo>
                      <a:pt x="561691" y="1305893"/>
                      <a:pt x="894881" y="1305893"/>
                      <a:pt x="1100387" y="1100387"/>
                    </a:cubicBezTo>
                    <a:cubicBezTo>
                      <a:pt x="1305893" y="894881"/>
                      <a:pt x="1305893" y="561691"/>
                      <a:pt x="1100387" y="356185"/>
                    </a:cubicBezTo>
                    <a:cubicBezTo>
                      <a:pt x="894881" y="150680"/>
                      <a:pt x="561691" y="150680"/>
                      <a:pt x="356185" y="356185"/>
                    </a:cubicBezTo>
                    <a:cubicBezTo>
                      <a:pt x="150679" y="561691"/>
                      <a:pt x="150679" y="894881"/>
                      <a:pt x="356185" y="1100387"/>
                    </a:cubicBezTo>
                    <a:close/>
                    <a:moveTo>
                      <a:pt x="213310" y="1243262"/>
                    </a:moveTo>
                    <a:cubicBezTo>
                      <a:pt x="81516" y="1111468"/>
                      <a:pt x="0" y="929396"/>
                      <a:pt x="0" y="728286"/>
                    </a:cubicBezTo>
                    <a:cubicBezTo>
                      <a:pt x="0" y="326065"/>
                      <a:pt x="326065" y="0"/>
                      <a:pt x="728286" y="0"/>
                    </a:cubicBezTo>
                    <a:lnTo>
                      <a:pt x="1456572" y="0"/>
                    </a:lnTo>
                    <a:lnTo>
                      <a:pt x="1456572" y="728286"/>
                    </a:lnTo>
                    <a:cubicBezTo>
                      <a:pt x="1456572" y="1130507"/>
                      <a:pt x="1130507" y="1456572"/>
                      <a:pt x="728286" y="1456572"/>
                    </a:cubicBezTo>
                    <a:cubicBezTo>
                      <a:pt x="527175" y="1456572"/>
                      <a:pt x="345104" y="1375056"/>
                      <a:pt x="213310" y="1243262"/>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27"/>
              <p:cNvSpPr txBox="1"/>
              <p:nvPr/>
            </p:nvSpPr>
            <p:spPr>
              <a:xfrm>
                <a:off x="1369976" y="2715138"/>
                <a:ext cx="831105" cy="484748"/>
              </a:xfrm>
              <a:prstGeom prst="rect">
                <a:avLst/>
              </a:prstGeom>
              <a:noFill/>
            </p:spPr>
            <p:txBody>
              <a:bodyPr wrap="none" rtlCol="0">
                <a:spAutoFit/>
              </a:bodyPr>
              <a:lstStyle/>
              <a:p>
                <a:pPr algn="ctr"/>
                <a:r>
                  <a:rPr lang="zh-CN" altLang="en-US" dirty="0">
                    <a:solidFill>
                      <a:schemeClr val="bg1">
                        <a:lumMod val="65000"/>
                      </a:schemeClr>
                    </a:solidFill>
                  </a:rPr>
                  <a:t>宏观利好</a:t>
                </a:r>
                <a:endParaRPr lang="en-US" altLang="zh-CN" dirty="0">
                  <a:solidFill>
                    <a:schemeClr val="bg1">
                      <a:lumMod val="65000"/>
                    </a:schemeClr>
                  </a:solidFill>
                </a:endParaRPr>
              </a:p>
              <a:p>
                <a:pPr algn="ctr"/>
                <a:r>
                  <a:rPr lang="zh-CN" altLang="en-US" dirty="0">
                    <a:solidFill>
                      <a:schemeClr val="bg1">
                        <a:lumMod val="65000"/>
                      </a:schemeClr>
                    </a:solidFill>
                  </a:rPr>
                  <a:t>表现一</a:t>
                </a:r>
              </a:p>
            </p:txBody>
          </p:sp>
        </p:grpSp>
        <p:sp>
          <p:nvSpPr>
            <p:cNvPr id="26" name="椭圆 25"/>
            <p:cNvSpPr/>
            <p:nvPr/>
          </p:nvSpPr>
          <p:spPr>
            <a:xfrm>
              <a:off x="570215" y="2889768"/>
              <a:ext cx="648072" cy="6480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panose="020B0806030902050204" pitchFamily="34" charset="0"/>
                </a:rPr>
                <a:t>01</a:t>
              </a:r>
              <a:endParaRPr lang="zh-CN" altLang="en-US" dirty="0">
                <a:latin typeface="Impact" panose="020B0806030902050204" pitchFamily="34" charset="0"/>
              </a:endParaRPr>
            </a:p>
          </p:txBody>
        </p:sp>
      </p:grpSp>
      <p:sp>
        <p:nvSpPr>
          <p:cNvPr id="29" name="Rectangle 20"/>
          <p:cNvSpPr>
            <a:spLocks noChangeArrowheads="1"/>
          </p:cNvSpPr>
          <p:nvPr/>
        </p:nvSpPr>
        <p:spPr bwMode="auto">
          <a:xfrm>
            <a:off x="6953760" y="1892830"/>
            <a:ext cx="4478557" cy="1056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08" tIns="60954" rIns="121908" bIns="60954" anchor="ctr"/>
          <a:lstStyle/>
          <a:p>
            <a:pPr>
              <a:lnSpc>
                <a:spcPct val="150000"/>
              </a:lnSpc>
              <a:defRPr/>
            </a:pPr>
            <a:r>
              <a:rPr lang="zh-CN" altLang="en-US" sz="1300" kern="0" dirty="0">
                <a:solidFill>
                  <a:schemeClr val="tx1">
                    <a:lumMod val="50000"/>
                    <a:lumOff val="50000"/>
                  </a:schemeClr>
                </a:solidFill>
                <a:latin typeface="微软雅黑" pitchFamily="34" charset="-122"/>
                <a:ea typeface="微软雅黑" pitchFamily="34" charset="-122"/>
              </a:rPr>
              <a:t>单击此处添加文本，单击此处添加文本，单击此处添加文本，单击此处添加文本，单击此处添加文本，单击此处添加文本</a:t>
            </a:r>
          </a:p>
        </p:txBody>
      </p:sp>
      <p:sp>
        <p:nvSpPr>
          <p:cNvPr id="30" name="Rectangle 20"/>
          <p:cNvSpPr>
            <a:spLocks noChangeArrowheads="1"/>
          </p:cNvSpPr>
          <p:nvPr/>
        </p:nvSpPr>
        <p:spPr bwMode="auto">
          <a:xfrm>
            <a:off x="6993343" y="3216541"/>
            <a:ext cx="4478557" cy="1056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08" tIns="60954" rIns="121908" bIns="60954" anchor="ctr"/>
          <a:lstStyle/>
          <a:p>
            <a:pPr>
              <a:lnSpc>
                <a:spcPct val="150000"/>
              </a:lnSpc>
              <a:defRPr/>
            </a:pPr>
            <a:r>
              <a:rPr lang="zh-CN" altLang="en-US" sz="1300" kern="0" dirty="0">
                <a:solidFill>
                  <a:schemeClr val="tx1">
                    <a:lumMod val="50000"/>
                    <a:lumOff val="50000"/>
                  </a:schemeClr>
                </a:solidFill>
                <a:latin typeface="微软雅黑" pitchFamily="34" charset="-122"/>
                <a:ea typeface="微软雅黑" pitchFamily="34" charset="-122"/>
              </a:rPr>
              <a:t>单击此处添加文本，单击此处添加文本，单击此处添加文本，单击此处添加文本，单击此处添加文本，单击此处添加文本</a:t>
            </a:r>
          </a:p>
        </p:txBody>
      </p:sp>
      <p:sp>
        <p:nvSpPr>
          <p:cNvPr id="31" name="Rectangle 20"/>
          <p:cNvSpPr>
            <a:spLocks noChangeArrowheads="1"/>
          </p:cNvSpPr>
          <p:nvPr/>
        </p:nvSpPr>
        <p:spPr bwMode="auto">
          <a:xfrm>
            <a:off x="6993343" y="4478981"/>
            <a:ext cx="4478557" cy="1056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08" tIns="60954" rIns="121908" bIns="60954" anchor="ctr"/>
          <a:lstStyle/>
          <a:p>
            <a:pPr>
              <a:lnSpc>
                <a:spcPct val="150000"/>
              </a:lnSpc>
              <a:defRPr/>
            </a:pPr>
            <a:r>
              <a:rPr lang="zh-CN" altLang="en-US" sz="1300" kern="0" dirty="0">
                <a:solidFill>
                  <a:schemeClr val="tx1">
                    <a:lumMod val="50000"/>
                    <a:lumOff val="50000"/>
                  </a:schemeClr>
                </a:solidFill>
                <a:latin typeface="微软雅黑" pitchFamily="34" charset="-122"/>
                <a:ea typeface="微软雅黑" pitchFamily="34" charset="-122"/>
              </a:rPr>
              <a:t>单击此处添加文本，单击此处添加文本，单击此处添加文本，单击此处添加文本，单击此处添加文本，单击此处添加文本</a:t>
            </a:r>
          </a:p>
        </p:txBody>
      </p:sp>
      <p:grpSp>
        <p:nvGrpSpPr>
          <p:cNvPr id="32" name="组合 31"/>
          <p:cNvGrpSpPr/>
          <p:nvPr/>
        </p:nvGrpSpPr>
        <p:grpSpPr>
          <a:xfrm>
            <a:off x="2776945" y="2090191"/>
            <a:ext cx="1311036" cy="1210692"/>
            <a:chOff x="2082384" y="2352257"/>
            <a:chExt cx="983405" cy="908019"/>
          </a:xfrm>
        </p:grpSpPr>
        <p:grpSp>
          <p:nvGrpSpPr>
            <p:cNvPr id="33" name="组合 32"/>
            <p:cNvGrpSpPr/>
            <p:nvPr/>
          </p:nvGrpSpPr>
          <p:grpSpPr>
            <a:xfrm>
              <a:off x="2251112" y="2445599"/>
              <a:ext cx="814677" cy="814677"/>
              <a:chOff x="2436472" y="1588348"/>
              <a:chExt cx="814677" cy="814677"/>
            </a:xfrm>
          </p:grpSpPr>
          <p:sp>
            <p:nvSpPr>
              <p:cNvPr id="36" name="泪滴形 2"/>
              <p:cNvSpPr/>
              <p:nvPr/>
            </p:nvSpPr>
            <p:spPr>
              <a:xfrm rot="8100000">
                <a:off x="2436472" y="1588348"/>
                <a:ext cx="814677" cy="814677"/>
              </a:xfrm>
              <a:custGeom>
                <a:avLst/>
                <a:gdLst/>
                <a:ahLst/>
                <a:cxnLst/>
                <a:rect l="l" t="t" r="r" b="b"/>
                <a:pathLst>
                  <a:path w="1456572" h="1456572">
                    <a:moveTo>
                      <a:pt x="356185" y="1100387"/>
                    </a:moveTo>
                    <a:cubicBezTo>
                      <a:pt x="561691" y="1305893"/>
                      <a:pt x="894881" y="1305893"/>
                      <a:pt x="1100387" y="1100387"/>
                    </a:cubicBezTo>
                    <a:cubicBezTo>
                      <a:pt x="1305893" y="894881"/>
                      <a:pt x="1305893" y="561691"/>
                      <a:pt x="1100387" y="356185"/>
                    </a:cubicBezTo>
                    <a:cubicBezTo>
                      <a:pt x="894881" y="150680"/>
                      <a:pt x="561691" y="150680"/>
                      <a:pt x="356185" y="356185"/>
                    </a:cubicBezTo>
                    <a:cubicBezTo>
                      <a:pt x="150679" y="561691"/>
                      <a:pt x="150679" y="894881"/>
                      <a:pt x="356185" y="1100387"/>
                    </a:cubicBezTo>
                    <a:close/>
                    <a:moveTo>
                      <a:pt x="213310" y="1243262"/>
                    </a:moveTo>
                    <a:cubicBezTo>
                      <a:pt x="81516" y="1111468"/>
                      <a:pt x="0" y="929396"/>
                      <a:pt x="0" y="728286"/>
                    </a:cubicBezTo>
                    <a:cubicBezTo>
                      <a:pt x="0" y="326065"/>
                      <a:pt x="326065" y="0"/>
                      <a:pt x="728286" y="0"/>
                    </a:cubicBezTo>
                    <a:lnTo>
                      <a:pt x="1456572" y="0"/>
                    </a:lnTo>
                    <a:lnTo>
                      <a:pt x="1456572" y="728286"/>
                    </a:lnTo>
                    <a:cubicBezTo>
                      <a:pt x="1456572" y="1130507"/>
                      <a:pt x="1130507" y="1456572"/>
                      <a:pt x="728286" y="1456572"/>
                    </a:cubicBezTo>
                    <a:cubicBezTo>
                      <a:pt x="527175" y="1456572"/>
                      <a:pt x="345104" y="1375056"/>
                      <a:pt x="213310" y="1243262"/>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36"/>
              <p:cNvSpPr txBox="1"/>
              <p:nvPr/>
            </p:nvSpPr>
            <p:spPr>
              <a:xfrm>
                <a:off x="2508921" y="1795583"/>
                <a:ext cx="677196" cy="392415"/>
              </a:xfrm>
              <a:prstGeom prst="rect">
                <a:avLst/>
              </a:prstGeom>
              <a:noFill/>
            </p:spPr>
            <p:txBody>
              <a:bodyPr wrap="none" rtlCol="0">
                <a:spAutoFit/>
              </a:bodyPr>
              <a:lstStyle/>
              <a:p>
                <a:pPr algn="ctr"/>
                <a:r>
                  <a:rPr lang="zh-CN" altLang="en-US" sz="1400" dirty="0">
                    <a:solidFill>
                      <a:schemeClr val="bg1">
                        <a:lumMod val="65000"/>
                      </a:schemeClr>
                    </a:solidFill>
                  </a:rPr>
                  <a:t>宏观利好</a:t>
                </a:r>
              </a:p>
              <a:p>
                <a:pPr algn="ctr"/>
                <a:r>
                  <a:rPr lang="zh-CN" altLang="en-US" sz="1400" dirty="0">
                    <a:solidFill>
                      <a:schemeClr val="bg1">
                        <a:lumMod val="65000"/>
                      </a:schemeClr>
                    </a:solidFill>
                  </a:rPr>
                  <a:t>表现二</a:t>
                </a:r>
              </a:p>
            </p:txBody>
          </p:sp>
        </p:grpSp>
        <p:sp>
          <p:nvSpPr>
            <p:cNvPr id="34" name="椭圆 33"/>
            <p:cNvSpPr/>
            <p:nvPr/>
          </p:nvSpPr>
          <p:spPr>
            <a:xfrm>
              <a:off x="2082384" y="2352257"/>
              <a:ext cx="360041" cy="36004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Impact" panose="020B0806030902050204" pitchFamily="34" charset="0"/>
              </a:endParaRPr>
            </a:p>
          </p:txBody>
        </p:sp>
        <p:sp>
          <p:nvSpPr>
            <p:cNvPr id="35" name="矩形 34"/>
            <p:cNvSpPr/>
            <p:nvPr/>
          </p:nvSpPr>
          <p:spPr>
            <a:xfrm>
              <a:off x="2111164" y="2388489"/>
              <a:ext cx="298438" cy="253916"/>
            </a:xfrm>
            <a:prstGeom prst="rect">
              <a:avLst/>
            </a:prstGeom>
          </p:spPr>
          <p:txBody>
            <a:bodyPr wrap="none">
              <a:spAutoFit/>
            </a:bodyPr>
            <a:lstStyle/>
            <a:p>
              <a:pPr algn="ctr"/>
              <a:r>
                <a:rPr lang="en-US" altLang="zh-CN" sz="1600" dirty="0">
                  <a:solidFill>
                    <a:schemeClr val="bg1"/>
                  </a:solidFill>
                  <a:latin typeface="Impact" panose="020B0806030902050204" pitchFamily="34" charset="0"/>
                </a:rPr>
                <a:t>02</a:t>
              </a:r>
              <a:endParaRPr lang="zh-CN" altLang="en-US" sz="1600" dirty="0">
                <a:solidFill>
                  <a:schemeClr val="bg1"/>
                </a:solidFill>
                <a:latin typeface="Impact" panose="020B0806030902050204" pitchFamily="34" charset="0"/>
              </a:endParaRPr>
            </a:p>
          </p:txBody>
        </p:sp>
      </p:grpSp>
      <p:grpSp>
        <p:nvGrpSpPr>
          <p:cNvPr id="38" name="组合 37"/>
          <p:cNvGrpSpPr/>
          <p:nvPr/>
        </p:nvGrpSpPr>
        <p:grpSpPr>
          <a:xfrm>
            <a:off x="3944233" y="3182685"/>
            <a:ext cx="1767777" cy="1659765"/>
            <a:chOff x="2957963" y="3171627"/>
            <a:chExt cx="1326005" cy="1244824"/>
          </a:xfrm>
        </p:grpSpPr>
        <p:grpSp>
          <p:nvGrpSpPr>
            <p:cNvPr id="39" name="组合 38"/>
            <p:cNvGrpSpPr/>
            <p:nvPr/>
          </p:nvGrpSpPr>
          <p:grpSpPr>
            <a:xfrm>
              <a:off x="2957963" y="3317952"/>
              <a:ext cx="1098499" cy="1098499"/>
              <a:chOff x="3143323" y="2460701"/>
              <a:chExt cx="1098499" cy="1098499"/>
            </a:xfrm>
          </p:grpSpPr>
          <p:sp>
            <p:nvSpPr>
              <p:cNvPr id="42" name="泪滴形 2"/>
              <p:cNvSpPr/>
              <p:nvPr/>
            </p:nvSpPr>
            <p:spPr>
              <a:xfrm rot="8100000">
                <a:off x="3143323" y="2460701"/>
                <a:ext cx="1098499" cy="1098499"/>
              </a:xfrm>
              <a:custGeom>
                <a:avLst/>
                <a:gdLst/>
                <a:ahLst/>
                <a:cxnLst/>
                <a:rect l="l" t="t" r="r" b="b"/>
                <a:pathLst>
                  <a:path w="1456572" h="1456572">
                    <a:moveTo>
                      <a:pt x="356185" y="1100387"/>
                    </a:moveTo>
                    <a:cubicBezTo>
                      <a:pt x="561691" y="1305893"/>
                      <a:pt x="894881" y="1305893"/>
                      <a:pt x="1100387" y="1100387"/>
                    </a:cubicBezTo>
                    <a:cubicBezTo>
                      <a:pt x="1305893" y="894881"/>
                      <a:pt x="1305893" y="561691"/>
                      <a:pt x="1100387" y="356185"/>
                    </a:cubicBezTo>
                    <a:cubicBezTo>
                      <a:pt x="894881" y="150680"/>
                      <a:pt x="561691" y="150680"/>
                      <a:pt x="356185" y="356185"/>
                    </a:cubicBezTo>
                    <a:cubicBezTo>
                      <a:pt x="150679" y="561691"/>
                      <a:pt x="150679" y="894881"/>
                      <a:pt x="356185" y="1100387"/>
                    </a:cubicBezTo>
                    <a:close/>
                    <a:moveTo>
                      <a:pt x="213310" y="1243262"/>
                    </a:moveTo>
                    <a:cubicBezTo>
                      <a:pt x="81516" y="1111468"/>
                      <a:pt x="0" y="929396"/>
                      <a:pt x="0" y="728286"/>
                    </a:cubicBezTo>
                    <a:cubicBezTo>
                      <a:pt x="0" y="326065"/>
                      <a:pt x="326065" y="0"/>
                      <a:pt x="728286" y="0"/>
                    </a:cubicBezTo>
                    <a:lnTo>
                      <a:pt x="1456572" y="0"/>
                    </a:lnTo>
                    <a:lnTo>
                      <a:pt x="1456572" y="728286"/>
                    </a:lnTo>
                    <a:cubicBezTo>
                      <a:pt x="1456572" y="1130507"/>
                      <a:pt x="1130507" y="1456572"/>
                      <a:pt x="728286" y="1456572"/>
                    </a:cubicBezTo>
                    <a:cubicBezTo>
                      <a:pt x="527175" y="1456572"/>
                      <a:pt x="345104" y="1375056"/>
                      <a:pt x="213310" y="1243262"/>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42"/>
              <p:cNvSpPr txBox="1"/>
              <p:nvPr/>
            </p:nvSpPr>
            <p:spPr>
              <a:xfrm>
                <a:off x="3278485" y="2767981"/>
                <a:ext cx="902811" cy="523220"/>
              </a:xfrm>
              <a:prstGeom prst="rect">
                <a:avLst/>
              </a:prstGeom>
              <a:noFill/>
            </p:spPr>
            <p:txBody>
              <a:bodyPr wrap="none" rtlCol="0">
                <a:spAutoFit/>
              </a:bodyPr>
              <a:lstStyle/>
              <a:p>
                <a:pPr algn="ctr"/>
                <a:r>
                  <a:rPr lang="zh-CN" altLang="en-US" sz="1900" dirty="0">
                    <a:solidFill>
                      <a:schemeClr val="bg1">
                        <a:lumMod val="65000"/>
                      </a:schemeClr>
                    </a:solidFill>
                  </a:rPr>
                  <a:t>宏观利好</a:t>
                </a:r>
              </a:p>
              <a:p>
                <a:pPr algn="ctr"/>
                <a:r>
                  <a:rPr lang="zh-CN" altLang="en-US" sz="1900" dirty="0">
                    <a:solidFill>
                      <a:schemeClr val="bg1">
                        <a:lumMod val="65000"/>
                      </a:schemeClr>
                    </a:solidFill>
                  </a:rPr>
                  <a:t>表现三</a:t>
                </a:r>
              </a:p>
            </p:txBody>
          </p:sp>
        </p:grpSp>
        <p:sp>
          <p:nvSpPr>
            <p:cNvPr id="40" name="椭圆 39"/>
            <p:cNvSpPr/>
            <p:nvPr/>
          </p:nvSpPr>
          <p:spPr>
            <a:xfrm>
              <a:off x="3779912" y="3171627"/>
              <a:ext cx="504056" cy="50405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3861521" y="3263037"/>
              <a:ext cx="353749" cy="311624"/>
            </a:xfrm>
            <a:prstGeom prst="rect">
              <a:avLst/>
            </a:prstGeom>
          </p:spPr>
          <p:txBody>
            <a:bodyPr wrap="none">
              <a:spAutoFit/>
            </a:bodyPr>
            <a:lstStyle/>
            <a:p>
              <a:pPr algn="ctr"/>
              <a:r>
                <a:rPr lang="en-US" altLang="zh-CN" sz="2100" dirty="0">
                  <a:solidFill>
                    <a:schemeClr val="bg1"/>
                  </a:solidFill>
                  <a:latin typeface="Impact" panose="020B0806030902050204" pitchFamily="34" charset="0"/>
                </a:rPr>
                <a:t>03</a:t>
              </a:r>
              <a:endParaRPr lang="zh-CN" altLang="en-US" sz="2100" dirty="0">
                <a:solidFill>
                  <a:schemeClr val="bg1"/>
                </a:solidFill>
                <a:latin typeface="Impact" panose="020B0806030902050204" pitchFamily="34" charset="0"/>
              </a:endParaRPr>
            </a:p>
          </p:txBody>
        </p:sp>
      </p:grpSp>
      <p:sp>
        <p:nvSpPr>
          <p:cNvPr id="44" name="椭圆 43"/>
          <p:cNvSpPr/>
          <p:nvPr/>
        </p:nvSpPr>
        <p:spPr>
          <a:xfrm>
            <a:off x="6176807" y="2076723"/>
            <a:ext cx="689918" cy="69000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600" dirty="0">
                <a:latin typeface="Impact" panose="020B0806030902050204" pitchFamily="34" charset="0"/>
              </a:rPr>
              <a:t>01</a:t>
            </a:r>
            <a:endParaRPr lang="zh-CN" altLang="en-US" sz="1600" dirty="0">
              <a:latin typeface="Impact" panose="020B0806030902050204" pitchFamily="34" charset="0"/>
            </a:endParaRPr>
          </a:p>
        </p:txBody>
      </p:sp>
      <p:sp>
        <p:nvSpPr>
          <p:cNvPr id="45" name="椭圆 44"/>
          <p:cNvSpPr/>
          <p:nvPr/>
        </p:nvSpPr>
        <p:spPr>
          <a:xfrm>
            <a:off x="6176807" y="3318352"/>
            <a:ext cx="689918" cy="6900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600" dirty="0">
                <a:latin typeface="Impact" panose="020B0806030902050204" pitchFamily="34" charset="0"/>
              </a:rPr>
              <a:t>02</a:t>
            </a:r>
            <a:endParaRPr lang="zh-CN" altLang="en-US" sz="1600" dirty="0">
              <a:latin typeface="Impact" panose="020B0806030902050204" pitchFamily="34" charset="0"/>
            </a:endParaRPr>
          </a:p>
        </p:txBody>
      </p:sp>
      <p:sp>
        <p:nvSpPr>
          <p:cNvPr id="47" name="椭圆 46"/>
          <p:cNvSpPr/>
          <p:nvPr/>
        </p:nvSpPr>
        <p:spPr>
          <a:xfrm>
            <a:off x="6187429" y="4559983"/>
            <a:ext cx="689918" cy="69000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600" dirty="0">
                <a:latin typeface="Impact" panose="020B0806030902050204" pitchFamily="34" charset="0"/>
              </a:rPr>
              <a:t>03</a:t>
            </a:r>
            <a:endParaRPr lang="zh-CN" altLang="en-US" sz="1600" dirty="0">
              <a:latin typeface="Impact" panose="020B0806030902050204" pitchFamily="34" charset="0"/>
            </a:endParaRP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225762932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nodeType="withEffect">
                                  <p:stCondLst>
                                    <p:cond delay="30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par>
                                <p:cTn id="11" presetID="10" presetClass="entr" presetSubtype="0" fill="hold" nodeType="withEffect">
                                  <p:stCondLst>
                                    <p:cond delay="60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childTnLst>
                          </p:cTn>
                        </p:par>
                        <p:par>
                          <p:cTn id="14" fill="hold">
                            <p:stCondLst>
                              <p:cond delay="1100"/>
                            </p:stCondLst>
                            <p:childTnLst>
                              <p:par>
                                <p:cTn id="15" presetID="35" presetClass="entr" presetSubtype="0" fill="hold" grpId="0"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1000"/>
                                        <p:tgtEl>
                                          <p:spTgt spid="44"/>
                                        </p:tgtEl>
                                      </p:cBhvr>
                                    </p:animEffect>
                                    <p:anim calcmode="lin" valueType="num">
                                      <p:cBhvr>
                                        <p:cTn id="18" dur="1000" fill="hold"/>
                                        <p:tgtEl>
                                          <p:spTgt spid="44"/>
                                        </p:tgtEl>
                                        <p:attrNameLst>
                                          <p:attrName>style.rotation</p:attrName>
                                        </p:attrNameLst>
                                      </p:cBhvr>
                                      <p:tavLst>
                                        <p:tav tm="0">
                                          <p:val>
                                            <p:fltVal val="720"/>
                                          </p:val>
                                        </p:tav>
                                        <p:tav tm="100000">
                                          <p:val>
                                            <p:fltVal val="0"/>
                                          </p:val>
                                        </p:tav>
                                      </p:tavLst>
                                    </p:anim>
                                    <p:anim calcmode="lin" valueType="num">
                                      <p:cBhvr>
                                        <p:cTn id="19" dur="1000" fill="hold"/>
                                        <p:tgtEl>
                                          <p:spTgt spid="44"/>
                                        </p:tgtEl>
                                        <p:attrNameLst>
                                          <p:attrName>ppt_h</p:attrName>
                                        </p:attrNameLst>
                                      </p:cBhvr>
                                      <p:tavLst>
                                        <p:tav tm="0">
                                          <p:val>
                                            <p:fltVal val="0"/>
                                          </p:val>
                                        </p:tav>
                                        <p:tav tm="100000">
                                          <p:val>
                                            <p:strVal val="#ppt_h"/>
                                          </p:val>
                                        </p:tav>
                                      </p:tavLst>
                                    </p:anim>
                                    <p:anim calcmode="lin" valueType="num">
                                      <p:cBhvr>
                                        <p:cTn id="20" dur="1000" fill="hold"/>
                                        <p:tgtEl>
                                          <p:spTgt spid="44"/>
                                        </p:tgtEl>
                                        <p:attrNameLst>
                                          <p:attrName>ppt_w</p:attrName>
                                        </p:attrNameLst>
                                      </p:cBhvr>
                                      <p:tavLst>
                                        <p:tav tm="0">
                                          <p:val>
                                            <p:fltVal val="0"/>
                                          </p:val>
                                        </p:tav>
                                        <p:tav tm="100000">
                                          <p:val>
                                            <p:strVal val="#ppt_w"/>
                                          </p:val>
                                        </p:tav>
                                      </p:tavLst>
                                    </p:anim>
                                  </p:childTnLst>
                                </p:cTn>
                              </p:par>
                              <p:par>
                                <p:cTn id="21" presetID="35" presetClass="entr" presetSubtype="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1000"/>
                                        <p:tgtEl>
                                          <p:spTgt spid="45"/>
                                        </p:tgtEl>
                                      </p:cBhvr>
                                    </p:animEffect>
                                    <p:anim calcmode="lin" valueType="num">
                                      <p:cBhvr>
                                        <p:cTn id="24" dur="1000" fill="hold"/>
                                        <p:tgtEl>
                                          <p:spTgt spid="45"/>
                                        </p:tgtEl>
                                        <p:attrNameLst>
                                          <p:attrName>style.rotation</p:attrName>
                                        </p:attrNameLst>
                                      </p:cBhvr>
                                      <p:tavLst>
                                        <p:tav tm="0">
                                          <p:val>
                                            <p:fltVal val="720"/>
                                          </p:val>
                                        </p:tav>
                                        <p:tav tm="100000">
                                          <p:val>
                                            <p:fltVal val="0"/>
                                          </p:val>
                                        </p:tav>
                                      </p:tavLst>
                                    </p:anim>
                                    <p:anim calcmode="lin" valueType="num">
                                      <p:cBhvr>
                                        <p:cTn id="25" dur="1000" fill="hold"/>
                                        <p:tgtEl>
                                          <p:spTgt spid="45"/>
                                        </p:tgtEl>
                                        <p:attrNameLst>
                                          <p:attrName>ppt_h</p:attrName>
                                        </p:attrNameLst>
                                      </p:cBhvr>
                                      <p:tavLst>
                                        <p:tav tm="0">
                                          <p:val>
                                            <p:fltVal val="0"/>
                                          </p:val>
                                        </p:tav>
                                        <p:tav tm="100000">
                                          <p:val>
                                            <p:strVal val="#ppt_h"/>
                                          </p:val>
                                        </p:tav>
                                      </p:tavLst>
                                    </p:anim>
                                    <p:anim calcmode="lin" valueType="num">
                                      <p:cBhvr>
                                        <p:cTn id="26" dur="1000" fill="hold"/>
                                        <p:tgtEl>
                                          <p:spTgt spid="45"/>
                                        </p:tgtEl>
                                        <p:attrNameLst>
                                          <p:attrName>ppt_w</p:attrName>
                                        </p:attrNameLst>
                                      </p:cBhvr>
                                      <p:tavLst>
                                        <p:tav tm="0">
                                          <p:val>
                                            <p:fltVal val="0"/>
                                          </p:val>
                                        </p:tav>
                                        <p:tav tm="100000">
                                          <p:val>
                                            <p:strVal val="#ppt_w"/>
                                          </p:val>
                                        </p:tav>
                                      </p:tavLst>
                                    </p:anim>
                                  </p:childTnLst>
                                </p:cTn>
                              </p:par>
                              <p:par>
                                <p:cTn id="27" presetID="35" presetClass="entr" presetSubtype="0" fill="hold" grpId="0" nodeType="with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fade">
                                      <p:cBhvr>
                                        <p:cTn id="29" dur="1000"/>
                                        <p:tgtEl>
                                          <p:spTgt spid="47"/>
                                        </p:tgtEl>
                                      </p:cBhvr>
                                    </p:animEffect>
                                    <p:anim calcmode="lin" valueType="num">
                                      <p:cBhvr>
                                        <p:cTn id="30" dur="1000" fill="hold"/>
                                        <p:tgtEl>
                                          <p:spTgt spid="47"/>
                                        </p:tgtEl>
                                        <p:attrNameLst>
                                          <p:attrName>style.rotation</p:attrName>
                                        </p:attrNameLst>
                                      </p:cBhvr>
                                      <p:tavLst>
                                        <p:tav tm="0">
                                          <p:val>
                                            <p:fltVal val="720"/>
                                          </p:val>
                                        </p:tav>
                                        <p:tav tm="100000">
                                          <p:val>
                                            <p:fltVal val="0"/>
                                          </p:val>
                                        </p:tav>
                                      </p:tavLst>
                                    </p:anim>
                                    <p:anim calcmode="lin" valueType="num">
                                      <p:cBhvr>
                                        <p:cTn id="31" dur="1000" fill="hold"/>
                                        <p:tgtEl>
                                          <p:spTgt spid="47"/>
                                        </p:tgtEl>
                                        <p:attrNameLst>
                                          <p:attrName>ppt_h</p:attrName>
                                        </p:attrNameLst>
                                      </p:cBhvr>
                                      <p:tavLst>
                                        <p:tav tm="0">
                                          <p:val>
                                            <p:fltVal val="0"/>
                                          </p:val>
                                        </p:tav>
                                        <p:tav tm="100000">
                                          <p:val>
                                            <p:strVal val="#ppt_h"/>
                                          </p:val>
                                        </p:tav>
                                      </p:tavLst>
                                    </p:anim>
                                    <p:anim calcmode="lin" valueType="num">
                                      <p:cBhvr>
                                        <p:cTn id="32" dur="1000" fill="hold"/>
                                        <p:tgtEl>
                                          <p:spTgt spid="47"/>
                                        </p:tgtEl>
                                        <p:attrNameLst>
                                          <p:attrName>ppt_w</p:attrName>
                                        </p:attrNameLst>
                                      </p:cBhvr>
                                      <p:tavLst>
                                        <p:tav tm="0">
                                          <p:val>
                                            <p:fltVal val="0"/>
                                          </p:val>
                                        </p:tav>
                                        <p:tav tm="100000">
                                          <p:val>
                                            <p:strVal val="#ppt_w"/>
                                          </p:val>
                                        </p:tav>
                                      </p:tavLst>
                                    </p:anim>
                                  </p:childTnLst>
                                </p:cTn>
                              </p:par>
                            </p:childTnLst>
                          </p:cTn>
                        </p:par>
                        <p:par>
                          <p:cTn id="33" fill="hold">
                            <p:stCondLst>
                              <p:cond delay="2100"/>
                            </p:stCondLst>
                            <p:childTnLst>
                              <p:par>
                                <p:cTn id="34" presetID="22" presetClass="entr" presetSubtype="8"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wipe(left)">
                                      <p:cBhvr>
                                        <p:cTn id="36" dur="500"/>
                                        <p:tgtEl>
                                          <p:spTgt spid="29"/>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500"/>
                                        <p:tgtEl>
                                          <p:spTgt spid="30"/>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left)">
                                      <p:cBhvr>
                                        <p:cTn id="4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44" grpId="0" animBg="1"/>
      <p:bldP spid="45" grpId="0" animBg="1"/>
      <p:bldP spid="4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519828" y="2737976"/>
            <a:ext cx="954449" cy="822907"/>
            <a:chOff x="2708888" y="2737974"/>
            <a:chExt cx="954573" cy="822907"/>
          </a:xfrm>
        </p:grpSpPr>
        <p:sp>
          <p:nvSpPr>
            <p:cNvPr id="54" name="等腰三角形 53"/>
            <p:cNvSpPr/>
            <p:nvPr/>
          </p:nvSpPr>
          <p:spPr>
            <a:xfrm>
              <a:off x="2708888" y="2737974"/>
              <a:ext cx="954573" cy="82290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Freeform 80"/>
            <p:cNvSpPr>
              <a:spLocks noEditPoints="1"/>
            </p:cNvSpPr>
            <p:nvPr/>
          </p:nvSpPr>
          <p:spPr bwMode="auto">
            <a:xfrm>
              <a:off x="2986943" y="3120852"/>
              <a:ext cx="322263" cy="323850"/>
            </a:xfrm>
            <a:custGeom>
              <a:avLst/>
              <a:gdLst>
                <a:gd name="T0" fmla="*/ 1017 w 1017"/>
                <a:gd name="T1" fmla="*/ 28 h 1017"/>
                <a:gd name="T2" fmla="*/ 1017 w 1017"/>
                <a:gd name="T3" fmla="*/ 25 h 1017"/>
                <a:gd name="T4" fmla="*/ 1015 w 1017"/>
                <a:gd name="T5" fmla="*/ 19 h 1017"/>
                <a:gd name="T6" fmla="*/ 1014 w 1017"/>
                <a:gd name="T7" fmla="*/ 17 h 1017"/>
                <a:gd name="T8" fmla="*/ 1011 w 1017"/>
                <a:gd name="T9" fmla="*/ 12 h 1017"/>
                <a:gd name="T10" fmla="*/ 1008 w 1017"/>
                <a:gd name="T11" fmla="*/ 9 h 1017"/>
                <a:gd name="T12" fmla="*/ 1005 w 1017"/>
                <a:gd name="T13" fmla="*/ 6 h 1017"/>
                <a:gd name="T14" fmla="*/ 1003 w 1017"/>
                <a:gd name="T15" fmla="*/ 5 h 1017"/>
                <a:gd name="T16" fmla="*/ 1002 w 1017"/>
                <a:gd name="T17" fmla="*/ 4 h 1017"/>
                <a:gd name="T18" fmla="*/ 1002 w 1017"/>
                <a:gd name="T19" fmla="*/ 4 h 1017"/>
                <a:gd name="T20" fmla="*/ 995 w 1017"/>
                <a:gd name="T21" fmla="*/ 1 h 1017"/>
                <a:gd name="T22" fmla="*/ 991 w 1017"/>
                <a:gd name="T23" fmla="*/ 0 h 1017"/>
                <a:gd name="T24" fmla="*/ 984 w 1017"/>
                <a:gd name="T25" fmla="*/ 0 h 1017"/>
                <a:gd name="T26" fmla="*/ 983 w 1017"/>
                <a:gd name="T27" fmla="*/ 0 h 1017"/>
                <a:gd name="T28" fmla="*/ 977 w 1017"/>
                <a:gd name="T29" fmla="*/ 1 h 1017"/>
                <a:gd name="T30" fmla="*/ 973 w 1017"/>
                <a:gd name="T31" fmla="*/ 2 h 1017"/>
                <a:gd name="T32" fmla="*/ 968 w 1017"/>
                <a:gd name="T33" fmla="*/ 5 h 1017"/>
                <a:gd name="T34" fmla="*/ 968 w 1017"/>
                <a:gd name="T35" fmla="*/ 5 h 1017"/>
                <a:gd name="T36" fmla="*/ 10 w 1017"/>
                <a:gd name="T37" fmla="*/ 676 h 1017"/>
                <a:gd name="T38" fmla="*/ 1 w 1017"/>
                <a:gd name="T39" fmla="*/ 689 h 1017"/>
                <a:gd name="T40" fmla="*/ 0 w 1017"/>
                <a:gd name="T41" fmla="*/ 704 h 1017"/>
                <a:gd name="T42" fmla="*/ 3 w 1017"/>
                <a:gd name="T43" fmla="*/ 713 h 1017"/>
                <a:gd name="T44" fmla="*/ 13 w 1017"/>
                <a:gd name="T45" fmla="*/ 724 h 1017"/>
                <a:gd name="T46" fmla="*/ 27 w 1017"/>
                <a:gd name="T47" fmla="*/ 731 h 1017"/>
                <a:gd name="T48" fmla="*/ 350 w 1017"/>
                <a:gd name="T49" fmla="*/ 985 h 1017"/>
                <a:gd name="T50" fmla="*/ 351 w 1017"/>
                <a:gd name="T51" fmla="*/ 988 h 1017"/>
                <a:gd name="T52" fmla="*/ 354 w 1017"/>
                <a:gd name="T53" fmla="*/ 1000 h 1017"/>
                <a:gd name="T54" fmla="*/ 357 w 1017"/>
                <a:gd name="T55" fmla="*/ 1005 h 1017"/>
                <a:gd name="T56" fmla="*/ 365 w 1017"/>
                <a:gd name="T57" fmla="*/ 1012 h 1017"/>
                <a:gd name="T58" fmla="*/ 368 w 1017"/>
                <a:gd name="T59" fmla="*/ 1014 h 1017"/>
                <a:gd name="T60" fmla="*/ 376 w 1017"/>
                <a:gd name="T61" fmla="*/ 1016 h 1017"/>
                <a:gd name="T62" fmla="*/ 382 w 1017"/>
                <a:gd name="T63" fmla="*/ 1017 h 1017"/>
                <a:gd name="T64" fmla="*/ 393 w 1017"/>
                <a:gd name="T65" fmla="*/ 1015 h 1017"/>
                <a:gd name="T66" fmla="*/ 399 w 1017"/>
                <a:gd name="T67" fmla="*/ 1012 h 1017"/>
                <a:gd name="T68" fmla="*/ 405 w 1017"/>
                <a:gd name="T69" fmla="*/ 1006 h 1017"/>
                <a:gd name="T70" fmla="*/ 524 w 1017"/>
                <a:gd name="T71" fmla="*/ 821 h 1017"/>
                <a:gd name="T72" fmla="*/ 876 w 1017"/>
                <a:gd name="T73" fmla="*/ 1013 h 1017"/>
                <a:gd name="T74" fmla="*/ 891 w 1017"/>
                <a:gd name="T75" fmla="*/ 1017 h 1017"/>
                <a:gd name="T76" fmla="*/ 906 w 1017"/>
                <a:gd name="T77" fmla="*/ 1013 h 1017"/>
                <a:gd name="T78" fmla="*/ 921 w 1017"/>
                <a:gd name="T79" fmla="*/ 996 h 1017"/>
                <a:gd name="T80" fmla="*/ 1017 w 1017"/>
                <a:gd name="T81" fmla="*/ 34 h 1017"/>
                <a:gd name="T82" fmla="*/ 367 w 1017"/>
                <a:gd name="T83" fmla="*/ 667 h 1017"/>
                <a:gd name="T84" fmla="*/ 367 w 1017"/>
                <a:gd name="T85" fmla="*/ 667 h 1017"/>
                <a:gd name="T86" fmla="*/ 760 w 1017"/>
                <a:gd name="T87" fmla="*/ 328 h 1017"/>
                <a:gd name="T88" fmla="*/ 557 w 1017"/>
                <a:gd name="T89" fmla="*/ 767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7" h="1017">
                  <a:moveTo>
                    <a:pt x="1017" y="31"/>
                  </a:moveTo>
                  <a:lnTo>
                    <a:pt x="1017" y="31"/>
                  </a:lnTo>
                  <a:lnTo>
                    <a:pt x="1017" y="28"/>
                  </a:lnTo>
                  <a:lnTo>
                    <a:pt x="1017" y="28"/>
                  </a:lnTo>
                  <a:lnTo>
                    <a:pt x="1017" y="25"/>
                  </a:lnTo>
                  <a:lnTo>
                    <a:pt x="1017" y="25"/>
                  </a:lnTo>
                  <a:lnTo>
                    <a:pt x="1016" y="23"/>
                  </a:lnTo>
                  <a:lnTo>
                    <a:pt x="1016" y="23"/>
                  </a:lnTo>
                  <a:lnTo>
                    <a:pt x="1015" y="19"/>
                  </a:lnTo>
                  <a:lnTo>
                    <a:pt x="1015" y="19"/>
                  </a:lnTo>
                  <a:lnTo>
                    <a:pt x="1014" y="17"/>
                  </a:lnTo>
                  <a:lnTo>
                    <a:pt x="1014" y="17"/>
                  </a:lnTo>
                  <a:lnTo>
                    <a:pt x="1013" y="15"/>
                  </a:lnTo>
                  <a:lnTo>
                    <a:pt x="1013" y="15"/>
                  </a:lnTo>
                  <a:lnTo>
                    <a:pt x="1011" y="12"/>
                  </a:lnTo>
                  <a:lnTo>
                    <a:pt x="1011" y="12"/>
                  </a:lnTo>
                  <a:lnTo>
                    <a:pt x="1008" y="9"/>
                  </a:lnTo>
                  <a:lnTo>
                    <a:pt x="1008" y="9"/>
                  </a:lnTo>
                  <a:lnTo>
                    <a:pt x="1006" y="7"/>
                  </a:lnTo>
                  <a:lnTo>
                    <a:pt x="1006" y="7"/>
                  </a:lnTo>
                  <a:lnTo>
                    <a:pt x="1005" y="6"/>
                  </a:lnTo>
                  <a:lnTo>
                    <a:pt x="1005" y="6"/>
                  </a:lnTo>
                  <a:lnTo>
                    <a:pt x="1003" y="5"/>
                  </a:lnTo>
                  <a:lnTo>
                    <a:pt x="1003" y="5"/>
                  </a:lnTo>
                  <a:lnTo>
                    <a:pt x="1002" y="4"/>
                  </a:lnTo>
                  <a:lnTo>
                    <a:pt x="1002" y="4"/>
                  </a:lnTo>
                  <a:lnTo>
                    <a:pt x="1002" y="4"/>
                  </a:lnTo>
                  <a:lnTo>
                    <a:pt x="1002" y="4"/>
                  </a:lnTo>
                  <a:lnTo>
                    <a:pt x="1002" y="4"/>
                  </a:lnTo>
                  <a:lnTo>
                    <a:pt x="1002" y="4"/>
                  </a:lnTo>
                  <a:lnTo>
                    <a:pt x="998" y="2"/>
                  </a:lnTo>
                  <a:lnTo>
                    <a:pt x="998" y="2"/>
                  </a:lnTo>
                  <a:lnTo>
                    <a:pt x="995" y="1"/>
                  </a:lnTo>
                  <a:lnTo>
                    <a:pt x="995" y="1"/>
                  </a:lnTo>
                  <a:lnTo>
                    <a:pt x="991" y="0"/>
                  </a:lnTo>
                  <a:lnTo>
                    <a:pt x="991" y="0"/>
                  </a:lnTo>
                  <a:lnTo>
                    <a:pt x="988" y="0"/>
                  </a:lnTo>
                  <a:lnTo>
                    <a:pt x="988" y="0"/>
                  </a:lnTo>
                  <a:lnTo>
                    <a:pt x="984" y="0"/>
                  </a:lnTo>
                  <a:lnTo>
                    <a:pt x="984" y="0"/>
                  </a:lnTo>
                  <a:lnTo>
                    <a:pt x="983" y="0"/>
                  </a:lnTo>
                  <a:lnTo>
                    <a:pt x="983" y="0"/>
                  </a:lnTo>
                  <a:lnTo>
                    <a:pt x="981" y="0"/>
                  </a:lnTo>
                  <a:lnTo>
                    <a:pt x="981" y="0"/>
                  </a:lnTo>
                  <a:lnTo>
                    <a:pt x="977" y="1"/>
                  </a:lnTo>
                  <a:lnTo>
                    <a:pt x="977" y="1"/>
                  </a:lnTo>
                  <a:lnTo>
                    <a:pt x="973" y="2"/>
                  </a:lnTo>
                  <a:lnTo>
                    <a:pt x="973" y="2"/>
                  </a:lnTo>
                  <a:lnTo>
                    <a:pt x="971" y="3"/>
                  </a:lnTo>
                  <a:lnTo>
                    <a:pt x="971" y="3"/>
                  </a:lnTo>
                  <a:lnTo>
                    <a:pt x="968" y="5"/>
                  </a:lnTo>
                  <a:lnTo>
                    <a:pt x="968" y="5"/>
                  </a:lnTo>
                  <a:lnTo>
                    <a:pt x="968" y="5"/>
                  </a:lnTo>
                  <a:lnTo>
                    <a:pt x="968" y="5"/>
                  </a:lnTo>
                  <a:lnTo>
                    <a:pt x="14" y="673"/>
                  </a:lnTo>
                  <a:lnTo>
                    <a:pt x="14" y="673"/>
                  </a:lnTo>
                  <a:lnTo>
                    <a:pt x="10" y="676"/>
                  </a:lnTo>
                  <a:lnTo>
                    <a:pt x="6" y="680"/>
                  </a:lnTo>
                  <a:lnTo>
                    <a:pt x="3" y="684"/>
                  </a:lnTo>
                  <a:lnTo>
                    <a:pt x="1" y="689"/>
                  </a:lnTo>
                  <a:lnTo>
                    <a:pt x="0" y="693"/>
                  </a:lnTo>
                  <a:lnTo>
                    <a:pt x="0" y="698"/>
                  </a:lnTo>
                  <a:lnTo>
                    <a:pt x="0" y="704"/>
                  </a:lnTo>
                  <a:lnTo>
                    <a:pt x="1" y="708"/>
                  </a:lnTo>
                  <a:lnTo>
                    <a:pt x="1" y="708"/>
                  </a:lnTo>
                  <a:lnTo>
                    <a:pt x="3" y="713"/>
                  </a:lnTo>
                  <a:lnTo>
                    <a:pt x="6" y="718"/>
                  </a:lnTo>
                  <a:lnTo>
                    <a:pt x="10" y="721"/>
                  </a:lnTo>
                  <a:lnTo>
                    <a:pt x="13" y="724"/>
                  </a:lnTo>
                  <a:lnTo>
                    <a:pt x="17" y="727"/>
                  </a:lnTo>
                  <a:lnTo>
                    <a:pt x="21" y="730"/>
                  </a:lnTo>
                  <a:lnTo>
                    <a:pt x="27" y="731"/>
                  </a:lnTo>
                  <a:lnTo>
                    <a:pt x="32" y="731"/>
                  </a:lnTo>
                  <a:lnTo>
                    <a:pt x="350" y="731"/>
                  </a:lnTo>
                  <a:lnTo>
                    <a:pt x="350" y="985"/>
                  </a:lnTo>
                  <a:lnTo>
                    <a:pt x="350" y="985"/>
                  </a:lnTo>
                  <a:lnTo>
                    <a:pt x="351" y="988"/>
                  </a:lnTo>
                  <a:lnTo>
                    <a:pt x="351" y="988"/>
                  </a:lnTo>
                  <a:lnTo>
                    <a:pt x="352" y="995"/>
                  </a:lnTo>
                  <a:lnTo>
                    <a:pt x="352" y="995"/>
                  </a:lnTo>
                  <a:lnTo>
                    <a:pt x="354" y="1000"/>
                  </a:lnTo>
                  <a:lnTo>
                    <a:pt x="354" y="1000"/>
                  </a:lnTo>
                  <a:lnTo>
                    <a:pt x="357" y="1005"/>
                  </a:lnTo>
                  <a:lnTo>
                    <a:pt x="357" y="1005"/>
                  </a:lnTo>
                  <a:lnTo>
                    <a:pt x="362" y="1010"/>
                  </a:lnTo>
                  <a:lnTo>
                    <a:pt x="362" y="1010"/>
                  </a:lnTo>
                  <a:lnTo>
                    <a:pt x="365" y="1012"/>
                  </a:lnTo>
                  <a:lnTo>
                    <a:pt x="365" y="1012"/>
                  </a:lnTo>
                  <a:lnTo>
                    <a:pt x="368" y="1014"/>
                  </a:lnTo>
                  <a:lnTo>
                    <a:pt x="368" y="1014"/>
                  </a:lnTo>
                  <a:lnTo>
                    <a:pt x="370" y="1015"/>
                  </a:lnTo>
                  <a:lnTo>
                    <a:pt x="370" y="1015"/>
                  </a:lnTo>
                  <a:lnTo>
                    <a:pt x="376" y="1016"/>
                  </a:lnTo>
                  <a:lnTo>
                    <a:pt x="382" y="1017"/>
                  </a:lnTo>
                  <a:lnTo>
                    <a:pt x="382" y="1017"/>
                  </a:lnTo>
                  <a:lnTo>
                    <a:pt x="382" y="1017"/>
                  </a:lnTo>
                  <a:lnTo>
                    <a:pt x="387" y="1016"/>
                  </a:lnTo>
                  <a:lnTo>
                    <a:pt x="393" y="1015"/>
                  </a:lnTo>
                  <a:lnTo>
                    <a:pt x="393" y="1015"/>
                  </a:lnTo>
                  <a:lnTo>
                    <a:pt x="395" y="1014"/>
                  </a:lnTo>
                  <a:lnTo>
                    <a:pt x="395" y="1014"/>
                  </a:lnTo>
                  <a:lnTo>
                    <a:pt x="399" y="1012"/>
                  </a:lnTo>
                  <a:lnTo>
                    <a:pt x="403" y="1007"/>
                  </a:lnTo>
                  <a:lnTo>
                    <a:pt x="403" y="1007"/>
                  </a:lnTo>
                  <a:lnTo>
                    <a:pt x="405" y="1006"/>
                  </a:lnTo>
                  <a:lnTo>
                    <a:pt x="405" y="1006"/>
                  </a:lnTo>
                  <a:lnTo>
                    <a:pt x="409" y="1002"/>
                  </a:lnTo>
                  <a:lnTo>
                    <a:pt x="524" y="821"/>
                  </a:lnTo>
                  <a:lnTo>
                    <a:pt x="524" y="821"/>
                  </a:lnTo>
                  <a:lnTo>
                    <a:pt x="526" y="822"/>
                  </a:lnTo>
                  <a:lnTo>
                    <a:pt x="876" y="1013"/>
                  </a:lnTo>
                  <a:lnTo>
                    <a:pt x="876" y="1013"/>
                  </a:lnTo>
                  <a:lnTo>
                    <a:pt x="883" y="1016"/>
                  </a:lnTo>
                  <a:lnTo>
                    <a:pt x="891" y="1017"/>
                  </a:lnTo>
                  <a:lnTo>
                    <a:pt x="898" y="1016"/>
                  </a:lnTo>
                  <a:lnTo>
                    <a:pt x="906" y="1013"/>
                  </a:lnTo>
                  <a:lnTo>
                    <a:pt x="906" y="1013"/>
                  </a:lnTo>
                  <a:lnTo>
                    <a:pt x="912" y="1009"/>
                  </a:lnTo>
                  <a:lnTo>
                    <a:pt x="917" y="1003"/>
                  </a:lnTo>
                  <a:lnTo>
                    <a:pt x="921" y="996"/>
                  </a:lnTo>
                  <a:lnTo>
                    <a:pt x="922" y="988"/>
                  </a:lnTo>
                  <a:lnTo>
                    <a:pt x="1017" y="34"/>
                  </a:lnTo>
                  <a:lnTo>
                    <a:pt x="1017" y="34"/>
                  </a:lnTo>
                  <a:lnTo>
                    <a:pt x="1017" y="31"/>
                  </a:lnTo>
                  <a:lnTo>
                    <a:pt x="1017" y="31"/>
                  </a:lnTo>
                  <a:close/>
                  <a:moveTo>
                    <a:pt x="367" y="667"/>
                  </a:moveTo>
                  <a:lnTo>
                    <a:pt x="133" y="667"/>
                  </a:lnTo>
                  <a:lnTo>
                    <a:pt x="773" y="219"/>
                  </a:lnTo>
                  <a:lnTo>
                    <a:pt x="367" y="667"/>
                  </a:lnTo>
                  <a:close/>
                  <a:moveTo>
                    <a:pt x="413" y="875"/>
                  </a:moveTo>
                  <a:lnTo>
                    <a:pt x="413" y="711"/>
                  </a:lnTo>
                  <a:lnTo>
                    <a:pt x="760" y="328"/>
                  </a:lnTo>
                  <a:lnTo>
                    <a:pt x="413" y="875"/>
                  </a:lnTo>
                  <a:close/>
                  <a:moveTo>
                    <a:pt x="864" y="934"/>
                  </a:moveTo>
                  <a:lnTo>
                    <a:pt x="557" y="767"/>
                  </a:lnTo>
                  <a:lnTo>
                    <a:pt x="941" y="162"/>
                  </a:lnTo>
                  <a:lnTo>
                    <a:pt x="864" y="9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20" name="组合 19"/>
          <p:cNvGrpSpPr/>
          <p:nvPr/>
        </p:nvGrpSpPr>
        <p:grpSpPr>
          <a:xfrm>
            <a:off x="6086337" y="2737976"/>
            <a:ext cx="954449" cy="822907"/>
            <a:chOff x="6276000" y="2737974"/>
            <a:chExt cx="954573" cy="822907"/>
          </a:xfrm>
        </p:grpSpPr>
        <p:sp>
          <p:nvSpPr>
            <p:cNvPr id="55" name="等腰三角形 54"/>
            <p:cNvSpPr/>
            <p:nvPr/>
          </p:nvSpPr>
          <p:spPr>
            <a:xfrm>
              <a:off x="6276000" y="2737974"/>
              <a:ext cx="954573" cy="82290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reeform 49"/>
            <p:cNvSpPr>
              <a:spLocks noEditPoints="1"/>
            </p:cNvSpPr>
            <p:nvPr/>
          </p:nvSpPr>
          <p:spPr bwMode="auto">
            <a:xfrm>
              <a:off x="6591361" y="3120852"/>
              <a:ext cx="323850" cy="323850"/>
            </a:xfrm>
            <a:custGeom>
              <a:avLst/>
              <a:gdLst>
                <a:gd name="T0" fmla="*/ 992 w 1017"/>
                <a:gd name="T1" fmla="*/ 1 h 1018"/>
                <a:gd name="T2" fmla="*/ 808 w 1017"/>
                <a:gd name="T3" fmla="*/ 193 h 1018"/>
                <a:gd name="T4" fmla="*/ 732 w 1017"/>
                <a:gd name="T5" fmla="*/ 277 h 1018"/>
                <a:gd name="T6" fmla="*/ 563 w 1017"/>
                <a:gd name="T7" fmla="*/ 447 h 1018"/>
                <a:gd name="T8" fmla="*/ 480 w 1017"/>
                <a:gd name="T9" fmla="*/ 519 h 1018"/>
                <a:gd name="T10" fmla="*/ 222 w 1017"/>
                <a:gd name="T11" fmla="*/ 604 h 1018"/>
                <a:gd name="T12" fmla="*/ 131 w 1017"/>
                <a:gd name="T13" fmla="*/ 672 h 1018"/>
                <a:gd name="T14" fmla="*/ 0 w 1017"/>
                <a:gd name="T15" fmla="*/ 986 h 1018"/>
                <a:gd name="T16" fmla="*/ 46 w 1017"/>
                <a:gd name="T17" fmla="*/ 1014 h 1018"/>
                <a:gd name="T18" fmla="*/ 275 w 1017"/>
                <a:gd name="T19" fmla="*/ 780 h 1018"/>
                <a:gd name="T20" fmla="*/ 505 w 1017"/>
                <a:gd name="T21" fmla="*/ 608 h 1018"/>
                <a:gd name="T22" fmla="*/ 618 w 1017"/>
                <a:gd name="T23" fmla="*/ 625 h 1018"/>
                <a:gd name="T24" fmla="*/ 668 w 1017"/>
                <a:gd name="T25" fmla="*/ 534 h 1018"/>
                <a:gd name="T26" fmla="*/ 864 w 1017"/>
                <a:gd name="T27" fmla="*/ 375 h 1018"/>
                <a:gd name="T28" fmla="*/ 922 w 1017"/>
                <a:gd name="T29" fmla="*/ 287 h 1018"/>
                <a:gd name="T30" fmla="*/ 211 w 1017"/>
                <a:gd name="T31" fmla="*/ 730 h 1018"/>
                <a:gd name="T32" fmla="*/ 211 w 1017"/>
                <a:gd name="T33" fmla="*/ 671 h 1018"/>
                <a:gd name="T34" fmla="*/ 253 w 1017"/>
                <a:gd name="T35" fmla="*/ 706 h 1018"/>
                <a:gd name="T36" fmla="*/ 555 w 1017"/>
                <a:gd name="T37" fmla="*/ 568 h 1018"/>
                <a:gd name="T38" fmla="*/ 566 w 1017"/>
                <a:gd name="T39" fmla="*/ 510 h 1018"/>
                <a:gd name="T40" fmla="*/ 602 w 1017"/>
                <a:gd name="T41" fmla="*/ 554 h 1018"/>
                <a:gd name="T42" fmla="*/ 804 w 1017"/>
                <a:gd name="T43" fmla="*/ 309 h 1018"/>
                <a:gd name="T44" fmla="*/ 826 w 1017"/>
                <a:gd name="T45" fmla="*/ 255 h 1018"/>
                <a:gd name="T46" fmla="*/ 853 w 1017"/>
                <a:gd name="T47" fmla="*/ 304 h 1018"/>
                <a:gd name="T48" fmla="*/ 164 w 1017"/>
                <a:gd name="T49" fmla="*/ 968 h 1018"/>
                <a:gd name="T50" fmla="*/ 191 w 1017"/>
                <a:gd name="T51" fmla="*/ 1018 h 1018"/>
                <a:gd name="T52" fmla="*/ 214 w 1017"/>
                <a:gd name="T53" fmla="*/ 964 h 1018"/>
                <a:gd name="T54" fmla="*/ 321 w 1017"/>
                <a:gd name="T55" fmla="*/ 973 h 1018"/>
                <a:gd name="T56" fmla="*/ 356 w 1017"/>
                <a:gd name="T57" fmla="*/ 1017 h 1018"/>
                <a:gd name="T58" fmla="*/ 367 w 1017"/>
                <a:gd name="T59" fmla="*/ 959 h 1018"/>
                <a:gd name="T60" fmla="*/ 478 w 1017"/>
                <a:gd name="T61" fmla="*/ 980 h 1018"/>
                <a:gd name="T62" fmla="*/ 522 w 1017"/>
                <a:gd name="T63" fmla="*/ 1015 h 1018"/>
                <a:gd name="T64" fmla="*/ 522 w 1017"/>
                <a:gd name="T65" fmla="*/ 957 h 1018"/>
                <a:gd name="T66" fmla="*/ 637 w 1017"/>
                <a:gd name="T67" fmla="*/ 986 h 1018"/>
                <a:gd name="T68" fmla="*/ 686 w 1017"/>
                <a:gd name="T69" fmla="*/ 1013 h 1018"/>
                <a:gd name="T70" fmla="*/ 674 w 1017"/>
                <a:gd name="T71" fmla="*/ 955 h 1018"/>
                <a:gd name="T72" fmla="*/ 795 w 1017"/>
                <a:gd name="T73" fmla="*/ 986 h 1018"/>
                <a:gd name="T74" fmla="*/ 849 w 1017"/>
                <a:gd name="T75" fmla="*/ 1009 h 1018"/>
                <a:gd name="T76" fmla="*/ 826 w 1017"/>
                <a:gd name="T77" fmla="*/ 954 h 1018"/>
                <a:gd name="T78" fmla="*/ 955 w 1017"/>
                <a:gd name="T79" fmla="*/ 993 h 1018"/>
                <a:gd name="T80" fmla="*/ 1012 w 1017"/>
                <a:gd name="T81" fmla="*/ 1005 h 1018"/>
                <a:gd name="T82" fmla="*/ 986 w 1017"/>
                <a:gd name="T83" fmla="*/ 954 h 1018"/>
                <a:gd name="T84" fmla="*/ 61 w 1017"/>
                <a:gd name="T85" fmla="*/ 815 h 1018"/>
                <a:gd name="T86" fmla="*/ 2 w 1017"/>
                <a:gd name="T87" fmla="*/ 815 h 1018"/>
                <a:gd name="T88" fmla="*/ 31 w 1017"/>
                <a:gd name="T89" fmla="*/ 700 h 1018"/>
                <a:gd name="T90" fmla="*/ 58 w 1017"/>
                <a:gd name="T91" fmla="*/ 650 h 1018"/>
                <a:gd name="T92" fmla="*/ 0 w 1017"/>
                <a:gd name="T93" fmla="*/ 662 h 1018"/>
                <a:gd name="T94" fmla="*/ 31 w 1017"/>
                <a:gd name="T95" fmla="*/ 541 h 1018"/>
                <a:gd name="T96" fmla="*/ 54 w 1017"/>
                <a:gd name="T97" fmla="*/ 486 h 1018"/>
                <a:gd name="T98" fmla="*/ 0 w 1017"/>
                <a:gd name="T99" fmla="*/ 509 h 1018"/>
                <a:gd name="T100" fmla="*/ 38 w 1017"/>
                <a:gd name="T101" fmla="*/ 381 h 1018"/>
                <a:gd name="T102" fmla="*/ 50 w 1017"/>
                <a:gd name="T103" fmla="*/ 324 h 1018"/>
                <a:gd name="T104" fmla="*/ 0 w 1017"/>
                <a:gd name="T105" fmla="*/ 350 h 1018"/>
                <a:gd name="T106" fmla="*/ 44 w 1017"/>
                <a:gd name="T107" fmla="*/ 220 h 1018"/>
                <a:gd name="T108" fmla="*/ 44 w 1017"/>
                <a:gd name="T109" fmla="*/ 162 h 1018"/>
                <a:gd name="T110" fmla="*/ 0 w 1017"/>
                <a:gd name="T111" fmla="*/ 198 h 1018"/>
                <a:gd name="T112" fmla="*/ 50 w 1017"/>
                <a:gd name="T113" fmla="*/ 58 h 1018"/>
                <a:gd name="T114" fmla="*/ 38 w 1017"/>
                <a:gd name="T115" fmla="*/ 1 h 1018"/>
                <a:gd name="T116" fmla="*/ 2 w 1017"/>
                <a:gd name="T117" fmla="*/ 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1012" y="50"/>
                  </a:moveTo>
                  <a:lnTo>
                    <a:pt x="1012" y="50"/>
                  </a:lnTo>
                  <a:lnTo>
                    <a:pt x="1015" y="44"/>
                  </a:lnTo>
                  <a:lnTo>
                    <a:pt x="1017" y="38"/>
                  </a:lnTo>
                  <a:lnTo>
                    <a:pt x="1017" y="31"/>
                  </a:lnTo>
                  <a:lnTo>
                    <a:pt x="1017" y="26"/>
                  </a:lnTo>
                  <a:lnTo>
                    <a:pt x="1015" y="20"/>
                  </a:lnTo>
                  <a:lnTo>
                    <a:pt x="1012" y="14"/>
                  </a:lnTo>
                  <a:lnTo>
                    <a:pt x="1009" y="10"/>
                  </a:lnTo>
                  <a:lnTo>
                    <a:pt x="1003" y="6"/>
                  </a:lnTo>
                  <a:lnTo>
                    <a:pt x="1003" y="6"/>
                  </a:lnTo>
                  <a:lnTo>
                    <a:pt x="998" y="2"/>
                  </a:lnTo>
                  <a:lnTo>
                    <a:pt x="992" y="1"/>
                  </a:lnTo>
                  <a:lnTo>
                    <a:pt x="985" y="0"/>
                  </a:lnTo>
                  <a:lnTo>
                    <a:pt x="980" y="1"/>
                  </a:lnTo>
                  <a:lnTo>
                    <a:pt x="973" y="2"/>
                  </a:lnTo>
                  <a:lnTo>
                    <a:pt x="968" y="6"/>
                  </a:lnTo>
                  <a:lnTo>
                    <a:pt x="964" y="10"/>
                  </a:lnTo>
                  <a:lnTo>
                    <a:pt x="959" y="14"/>
                  </a:lnTo>
                  <a:lnTo>
                    <a:pt x="841" y="192"/>
                  </a:lnTo>
                  <a:lnTo>
                    <a:pt x="841" y="192"/>
                  </a:lnTo>
                  <a:lnTo>
                    <a:pt x="834" y="191"/>
                  </a:lnTo>
                  <a:lnTo>
                    <a:pt x="826" y="191"/>
                  </a:lnTo>
                  <a:lnTo>
                    <a:pt x="826" y="191"/>
                  </a:lnTo>
                  <a:lnTo>
                    <a:pt x="817" y="191"/>
                  </a:lnTo>
                  <a:lnTo>
                    <a:pt x="808" y="193"/>
                  </a:lnTo>
                  <a:lnTo>
                    <a:pt x="799" y="196"/>
                  </a:lnTo>
                  <a:lnTo>
                    <a:pt x="790" y="199"/>
                  </a:lnTo>
                  <a:lnTo>
                    <a:pt x="781" y="203"/>
                  </a:lnTo>
                  <a:lnTo>
                    <a:pt x="774" y="207"/>
                  </a:lnTo>
                  <a:lnTo>
                    <a:pt x="766" y="213"/>
                  </a:lnTo>
                  <a:lnTo>
                    <a:pt x="760" y="219"/>
                  </a:lnTo>
                  <a:lnTo>
                    <a:pt x="753" y="226"/>
                  </a:lnTo>
                  <a:lnTo>
                    <a:pt x="748" y="233"/>
                  </a:lnTo>
                  <a:lnTo>
                    <a:pt x="743" y="241"/>
                  </a:lnTo>
                  <a:lnTo>
                    <a:pt x="738" y="249"/>
                  </a:lnTo>
                  <a:lnTo>
                    <a:pt x="736" y="258"/>
                  </a:lnTo>
                  <a:lnTo>
                    <a:pt x="733" y="267"/>
                  </a:lnTo>
                  <a:lnTo>
                    <a:pt x="732" y="277"/>
                  </a:lnTo>
                  <a:lnTo>
                    <a:pt x="731" y="287"/>
                  </a:lnTo>
                  <a:lnTo>
                    <a:pt x="731" y="287"/>
                  </a:lnTo>
                  <a:lnTo>
                    <a:pt x="732" y="294"/>
                  </a:lnTo>
                  <a:lnTo>
                    <a:pt x="733" y="302"/>
                  </a:lnTo>
                  <a:lnTo>
                    <a:pt x="736" y="316"/>
                  </a:lnTo>
                  <a:lnTo>
                    <a:pt x="623" y="461"/>
                  </a:lnTo>
                  <a:lnTo>
                    <a:pt x="623" y="461"/>
                  </a:lnTo>
                  <a:lnTo>
                    <a:pt x="612" y="454"/>
                  </a:lnTo>
                  <a:lnTo>
                    <a:pt x="599" y="450"/>
                  </a:lnTo>
                  <a:lnTo>
                    <a:pt x="586" y="447"/>
                  </a:lnTo>
                  <a:lnTo>
                    <a:pt x="572" y="446"/>
                  </a:lnTo>
                  <a:lnTo>
                    <a:pt x="572" y="446"/>
                  </a:lnTo>
                  <a:lnTo>
                    <a:pt x="563" y="447"/>
                  </a:lnTo>
                  <a:lnTo>
                    <a:pt x="554" y="448"/>
                  </a:lnTo>
                  <a:lnTo>
                    <a:pt x="545" y="450"/>
                  </a:lnTo>
                  <a:lnTo>
                    <a:pt x="537" y="453"/>
                  </a:lnTo>
                  <a:lnTo>
                    <a:pt x="528" y="456"/>
                  </a:lnTo>
                  <a:lnTo>
                    <a:pt x="521" y="462"/>
                  </a:lnTo>
                  <a:lnTo>
                    <a:pt x="513" y="467"/>
                  </a:lnTo>
                  <a:lnTo>
                    <a:pt x="507" y="472"/>
                  </a:lnTo>
                  <a:lnTo>
                    <a:pt x="500" y="479"/>
                  </a:lnTo>
                  <a:lnTo>
                    <a:pt x="495" y="486"/>
                  </a:lnTo>
                  <a:lnTo>
                    <a:pt x="490" y="494"/>
                  </a:lnTo>
                  <a:lnTo>
                    <a:pt x="486" y="501"/>
                  </a:lnTo>
                  <a:lnTo>
                    <a:pt x="483" y="510"/>
                  </a:lnTo>
                  <a:lnTo>
                    <a:pt x="480" y="519"/>
                  </a:lnTo>
                  <a:lnTo>
                    <a:pt x="479" y="528"/>
                  </a:lnTo>
                  <a:lnTo>
                    <a:pt x="478" y="537"/>
                  </a:lnTo>
                  <a:lnTo>
                    <a:pt x="297" y="642"/>
                  </a:lnTo>
                  <a:lnTo>
                    <a:pt x="297" y="642"/>
                  </a:lnTo>
                  <a:lnTo>
                    <a:pt x="291" y="633"/>
                  </a:lnTo>
                  <a:lnTo>
                    <a:pt x="282" y="627"/>
                  </a:lnTo>
                  <a:lnTo>
                    <a:pt x="274" y="620"/>
                  </a:lnTo>
                  <a:lnTo>
                    <a:pt x="265" y="615"/>
                  </a:lnTo>
                  <a:lnTo>
                    <a:pt x="256" y="611"/>
                  </a:lnTo>
                  <a:lnTo>
                    <a:pt x="245" y="608"/>
                  </a:lnTo>
                  <a:lnTo>
                    <a:pt x="234" y="605"/>
                  </a:lnTo>
                  <a:lnTo>
                    <a:pt x="222" y="604"/>
                  </a:lnTo>
                  <a:lnTo>
                    <a:pt x="222" y="604"/>
                  </a:lnTo>
                  <a:lnTo>
                    <a:pt x="213" y="605"/>
                  </a:lnTo>
                  <a:lnTo>
                    <a:pt x="203" y="606"/>
                  </a:lnTo>
                  <a:lnTo>
                    <a:pt x="194" y="609"/>
                  </a:lnTo>
                  <a:lnTo>
                    <a:pt x="186" y="612"/>
                  </a:lnTo>
                  <a:lnTo>
                    <a:pt x="177" y="616"/>
                  </a:lnTo>
                  <a:lnTo>
                    <a:pt x="170" y="620"/>
                  </a:lnTo>
                  <a:lnTo>
                    <a:pt x="162" y="627"/>
                  </a:lnTo>
                  <a:lnTo>
                    <a:pt x="155" y="632"/>
                  </a:lnTo>
                  <a:lnTo>
                    <a:pt x="149" y="640"/>
                  </a:lnTo>
                  <a:lnTo>
                    <a:pt x="144" y="647"/>
                  </a:lnTo>
                  <a:lnTo>
                    <a:pt x="139" y="655"/>
                  </a:lnTo>
                  <a:lnTo>
                    <a:pt x="134" y="663"/>
                  </a:lnTo>
                  <a:lnTo>
                    <a:pt x="131" y="672"/>
                  </a:lnTo>
                  <a:lnTo>
                    <a:pt x="129" y="681"/>
                  </a:lnTo>
                  <a:lnTo>
                    <a:pt x="128" y="690"/>
                  </a:lnTo>
                  <a:lnTo>
                    <a:pt x="127" y="700"/>
                  </a:lnTo>
                  <a:lnTo>
                    <a:pt x="127" y="700"/>
                  </a:lnTo>
                  <a:lnTo>
                    <a:pt x="128" y="715"/>
                  </a:lnTo>
                  <a:lnTo>
                    <a:pt x="132" y="730"/>
                  </a:lnTo>
                  <a:lnTo>
                    <a:pt x="138" y="743"/>
                  </a:lnTo>
                  <a:lnTo>
                    <a:pt x="145" y="756"/>
                  </a:lnTo>
                  <a:lnTo>
                    <a:pt x="6" y="969"/>
                  </a:lnTo>
                  <a:lnTo>
                    <a:pt x="6" y="969"/>
                  </a:lnTo>
                  <a:lnTo>
                    <a:pt x="2" y="975"/>
                  </a:lnTo>
                  <a:lnTo>
                    <a:pt x="0" y="981"/>
                  </a:lnTo>
                  <a:lnTo>
                    <a:pt x="0" y="986"/>
                  </a:lnTo>
                  <a:lnTo>
                    <a:pt x="0" y="993"/>
                  </a:lnTo>
                  <a:lnTo>
                    <a:pt x="2" y="998"/>
                  </a:lnTo>
                  <a:lnTo>
                    <a:pt x="6" y="1003"/>
                  </a:lnTo>
                  <a:lnTo>
                    <a:pt x="9" y="1009"/>
                  </a:lnTo>
                  <a:lnTo>
                    <a:pt x="14" y="1013"/>
                  </a:lnTo>
                  <a:lnTo>
                    <a:pt x="14" y="1013"/>
                  </a:lnTo>
                  <a:lnTo>
                    <a:pt x="19" y="1015"/>
                  </a:lnTo>
                  <a:lnTo>
                    <a:pt x="23" y="1016"/>
                  </a:lnTo>
                  <a:lnTo>
                    <a:pt x="27" y="1017"/>
                  </a:lnTo>
                  <a:lnTo>
                    <a:pt x="31" y="1018"/>
                  </a:lnTo>
                  <a:lnTo>
                    <a:pt x="31" y="1018"/>
                  </a:lnTo>
                  <a:lnTo>
                    <a:pt x="40" y="1017"/>
                  </a:lnTo>
                  <a:lnTo>
                    <a:pt x="46" y="1014"/>
                  </a:lnTo>
                  <a:lnTo>
                    <a:pt x="53" y="1010"/>
                  </a:lnTo>
                  <a:lnTo>
                    <a:pt x="58" y="1003"/>
                  </a:lnTo>
                  <a:lnTo>
                    <a:pt x="198" y="792"/>
                  </a:lnTo>
                  <a:lnTo>
                    <a:pt x="198" y="792"/>
                  </a:lnTo>
                  <a:lnTo>
                    <a:pt x="210" y="794"/>
                  </a:lnTo>
                  <a:lnTo>
                    <a:pt x="222" y="795"/>
                  </a:lnTo>
                  <a:lnTo>
                    <a:pt x="222" y="795"/>
                  </a:lnTo>
                  <a:lnTo>
                    <a:pt x="232" y="795"/>
                  </a:lnTo>
                  <a:lnTo>
                    <a:pt x="242" y="793"/>
                  </a:lnTo>
                  <a:lnTo>
                    <a:pt x="250" y="791"/>
                  </a:lnTo>
                  <a:lnTo>
                    <a:pt x="259" y="788"/>
                  </a:lnTo>
                  <a:lnTo>
                    <a:pt x="267" y="785"/>
                  </a:lnTo>
                  <a:lnTo>
                    <a:pt x="275" y="780"/>
                  </a:lnTo>
                  <a:lnTo>
                    <a:pt x="282" y="775"/>
                  </a:lnTo>
                  <a:lnTo>
                    <a:pt x="289" y="769"/>
                  </a:lnTo>
                  <a:lnTo>
                    <a:pt x="294" y="762"/>
                  </a:lnTo>
                  <a:lnTo>
                    <a:pt x="301" y="756"/>
                  </a:lnTo>
                  <a:lnTo>
                    <a:pt x="305" y="748"/>
                  </a:lnTo>
                  <a:lnTo>
                    <a:pt x="309" y="740"/>
                  </a:lnTo>
                  <a:lnTo>
                    <a:pt x="313" y="731"/>
                  </a:lnTo>
                  <a:lnTo>
                    <a:pt x="315" y="722"/>
                  </a:lnTo>
                  <a:lnTo>
                    <a:pt x="317" y="714"/>
                  </a:lnTo>
                  <a:lnTo>
                    <a:pt x="318" y="704"/>
                  </a:lnTo>
                  <a:lnTo>
                    <a:pt x="497" y="599"/>
                  </a:lnTo>
                  <a:lnTo>
                    <a:pt x="497" y="599"/>
                  </a:lnTo>
                  <a:lnTo>
                    <a:pt x="505" y="608"/>
                  </a:lnTo>
                  <a:lnTo>
                    <a:pt x="512" y="614"/>
                  </a:lnTo>
                  <a:lnTo>
                    <a:pt x="521" y="620"/>
                  </a:lnTo>
                  <a:lnTo>
                    <a:pt x="530" y="626"/>
                  </a:lnTo>
                  <a:lnTo>
                    <a:pt x="540" y="630"/>
                  </a:lnTo>
                  <a:lnTo>
                    <a:pt x="551" y="633"/>
                  </a:lnTo>
                  <a:lnTo>
                    <a:pt x="561" y="635"/>
                  </a:lnTo>
                  <a:lnTo>
                    <a:pt x="572" y="637"/>
                  </a:lnTo>
                  <a:lnTo>
                    <a:pt x="572" y="637"/>
                  </a:lnTo>
                  <a:lnTo>
                    <a:pt x="582" y="635"/>
                  </a:lnTo>
                  <a:lnTo>
                    <a:pt x="591" y="634"/>
                  </a:lnTo>
                  <a:lnTo>
                    <a:pt x="601" y="632"/>
                  </a:lnTo>
                  <a:lnTo>
                    <a:pt x="610" y="629"/>
                  </a:lnTo>
                  <a:lnTo>
                    <a:pt x="618" y="625"/>
                  </a:lnTo>
                  <a:lnTo>
                    <a:pt x="626" y="620"/>
                  </a:lnTo>
                  <a:lnTo>
                    <a:pt x="633" y="615"/>
                  </a:lnTo>
                  <a:lnTo>
                    <a:pt x="640" y="609"/>
                  </a:lnTo>
                  <a:lnTo>
                    <a:pt x="646" y="602"/>
                  </a:lnTo>
                  <a:lnTo>
                    <a:pt x="652" y="595"/>
                  </a:lnTo>
                  <a:lnTo>
                    <a:pt x="656" y="586"/>
                  </a:lnTo>
                  <a:lnTo>
                    <a:pt x="660" y="579"/>
                  </a:lnTo>
                  <a:lnTo>
                    <a:pt x="663" y="569"/>
                  </a:lnTo>
                  <a:lnTo>
                    <a:pt x="666" y="560"/>
                  </a:lnTo>
                  <a:lnTo>
                    <a:pt x="668" y="551"/>
                  </a:lnTo>
                  <a:lnTo>
                    <a:pt x="668" y="541"/>
                  </a:lnTo>
                  <a:lnTo>
                    <a:pt x="668" y="541"/>
                  </a:lnTo>
                  <a:lnTo>
                    <a:pt x="668" y="534"/>
                  </a:lnTo>
                  <a:lnTo>
                    <a:pt x="667" y="526"/>
                  </a:lnTo>
                  <a:lnTo>
                    <a:pt x="663" y="512"/>
                  </a:lnTo>
                  <a:lnTo>
                    <a:pt x="777" y="367"/>
                  </a:lnTo>
                  <a:lnTo>
                    <a:pt x="777" y="367"/>
                  </a:lnTo>
                  <a:lnTo>
                    <a:pt x="788" y="374"/>
                  </a:lnTo>
                  <a:lnTo>
                    <a:pt x="801" y="378"/>
                  </a:lnTo>
                  <a:lnTo>
                    <a:pt x="814" y="381"/>
                  </a:lnTo>
                  <a:lnTo>
                    <a:pt x="826" y="382"/>
                  </a:lnTo>
                  <a:lnTo>
                    <a:pt x="826" y="382"/>
                  </a:lnTo>
                  <a:lnTo>
                    <a:pt x="837" y="381"/>
                  </a:lnTo>
                  <a:lnTo>
                    <a:pt x="846" y="380"/>
                  </a:lnTo>
                  <a:lnTo>
                    <a:pt x="855" y="378"/>
                  </a:lnTo>
                  <a:lnTo>
                    <a:pt x="864" y="375"/>
                  </a:lnTo>
                  <a:lnTo>
                    <a:pt x="873" y="370"/>
                  </a:lnTo>
                  <a:lnTo>
                    <a:pt x="880" y="366"/>
                  </a:lnTo>
                  <a:lnTo>
                    <a:pt x="888" y="360"/>
                  </a:lnTo>
                  <a:lnTo>
                    <a:pt x="894" y="354"/>
                  </a:lnTo>
                  <a:lnTo>
                    <a:pt x="900" y="347"/>
                  </a:lnTo>
                  <a:lnTo>
                    <a:pt x="906" y="340"/>
                  </a:lnTo>
                  <a:lnTo>
                    <a:pt x="911" y="332"/>
                  </a:lnTo>
                  <a:lnTo>
                    <a:pt x="914" y="323"/>
                  </a:lnTo>
                  <a:lnTo>
                    <a:pt x="918" y="315"/>
                  </a:lnTo>
                  <a:lnTo>
                    <a:pt x="921" y="306"/>
                  </a:lnTo>
                  <a:lnTo>
                    <a:pt x="922" y="296"/>
                  </a:lnTo>
                  <a:lnTo>
                    <a:pt x="922" y="287"/>
                  </a:lnTo>
                  <a:lnTo>
                    <a:pt x="922" y="287"/>
                  </a:lnTo>
                  <a:lnTo>
                    <a:pt x="922" y="277"/>
                  </a:lnTo>
                  <a:lnTo>
                    <a:pt x="921" y="269"/>
                  </a:lnTo>
                  <a:lnTo>
                    <a:pt x="919" y="260"/>
                  </a:lnTo>
                  <a:lnTo>
                    <a:pt x="916" y="252"/>
                  </a:lnTo>
                  <a:lnTo>
                    <a:pt x="912" y="244"/>
                  </a:lnTo>
                  <a:lnTo>
                    <a:pt x="908" y="237"/>
                  </a:lnTo>
                  <a:lnTo>
                    <a:pt x="903" y="230"/>
                  </a:lnTo>
                  <a:lnTo>
                    <a:pt x="897" y="223"/>
                  </a:lnTo>
                  <a:lnTo>
                    <a:pt x="1012" y="50"/>
                  </a:lnTo>
                  <a:close/>
                  <a:moveTo>
                    <a:pt x="222" y="732"/>
                  </a:moveTo>
                  <a:lnTo>
                    <a:pt x="222" y="732"/>
                  </a:lnTo>
                  <a:lnTo>
                    <a:pt x="216" y="731"/>
                  </a:lnTo>
                  <a:lnTo>
                    <a:pt x="211" y="730"/>
                  </a:lnTo>
                  <a:lnTo>
                    <a:pt x="205" y="727"/>
                  </a:lnTo>
                  <a:lnTo>
                    <a:pt x="200" y="722"/>
                  </a:lnTo>
                  <a:lnTo>
                    <a:pt x="197" y="718"/>
                  </a:lnTo>
                  <a:lnTo>
                    <a:pt x="193" y="713"/>
                  </a:lnTo>
                  <a:lnTo>
                    <a:pt x="191" y="706"/>
                  </a:lnTo>
                  <a:lnTo>
                    <a:pt x="191" y="700"/>
                  </a:lnTo>
                  <a:lnTo>
                    <a:pt x="191" y="700"/>
                  </a:lnTo>
                  <a:lnTo>
                    <a:pt x="191" y="693"/>
                  </a:lnTo>
                  <a:lnTo>
                    <a:pt x="193" y="688"/>
                  </a:lnTo>
                  <a:lnTo>
                    <a:pt x="197" y="683"/>
                  </a:lnTo>
                  <a:lnTo>
                    <a:pt x="200" y="677"/>
                  </a:lnTo>
                  <a:lnTo>
                    <a:pt x="205" y="674"/>
                  </a:lnTo>
                  <a:lnTo>
                    <a:pt x="211" y="671"/>
                  </a:lnTo>
                  <a:lnTo>
                    <a:pt x="216" y="669"/>
                  </a:lnTo>
                  <a:lnTo>
                    <a:pt x="222" y="669"/>
                  </a:lnTo>
                  <a:lnTo>
                    <a:pt x="222" y="669"/>
                  </a:lnTo>
                  <a:lnTo>
                    <a:pt x="229" y="669"/>
                  </a:lnTo>
                  <a:lnTo>
                    <a:pt x="235" y="671"/>
                  </a:lnTo>
                  <a:lnTo>
                    <a:pt x="241" y="674"/>
                  </a:lnTo>
                  <a:lnTo>
                    <a:pt x="245" y="677"/>
                  </a:lnTo>
                  <a:lnTo>
                    <a:pt x="249" y="683"/>
                  </a:lnTo>
                  <a:lnTo>
                    <a:pt x="252" y="688"/>
                  </a:lnTo>
                  <a:lnTo>
                    <a:pt x="253" y="693"/>
                  </a:lnTo>
                  <a:lnTo>
                    <a:pt x="255" y="700"/>
                  </a:lnTo>
                  <a:lnTo>
                    <a:pt x="255" y="700"/>
                  </a:lnTo>
                  <a:lnTo>
                    <a:pt x="253" y="706"/>
                  </a:lnTo>
                  <a:lnTo>
                    <a:pt x="252" y="713"/>
                  </a:lnTo>
                  <a:lnTo>
                    <a:pt x="249" y="718"/>
                  </a:lnTo>
                  <a:lnTo>
                    <a:pt x="245" y="722"/>
                  </a:lnTo>
                  <a:lnTo>
                    <a:pt x="241" y="727"/>
                  </a:lnTo>
                  <a:lnTo>
                    <a:pt x="235" y="730"/>
                  </a:lnTo>
                  <a:lnTo>
                    <a:pt x="229" y="731"/>
                  </a:lnTo>
                  <a:lnTo>
                    <a:pt x="222" y="732"/>
                  </a:lnTo>
                  <a:lnTo>
                    <a:pt x="222" y="732"/>
                  </a:lnTo>
                  <a:close/>
                  <a:moveTo>
                    <a:pt x="572" y="573"/>
                  </a:moveTo>
                  <a:lnTo>
                    <a:pt x="572" y="573"/>
                  </a:lnTo>
                  <a:lnTo>
                    <a:pt x="566" y="572"/>
                  </a:lnTo>
                  <a:lnTo>
                    <a:pt x="560" y="570"/>
                  </a:lnTo>
                  <a:lnTo>
                    <a:pt x="555" y="568"/>
                  </a:lnTo>
                  <a:lnTo>
                    <a:pt x="550" y="564"/>
                  </a:lnTo>
                  <a:lnTo>
                    <a:pt x="546" y="559"/>
                  </a:lnTo>
                  <a:lnTo>
                    <a:pt x="543" y="554"/>
                  </a:lnTo>
                  <a:lnTo>
                    <a:pt x="541" y="547"/>
                  </a:lnTo>
                  <a:lnTo>
                    <a:pt x="541" y="541"/>
                  </a:lnTo>
                  <a:lnTo>
                    <a:pt x="541" y="541"/>
                  </a:lnTo>
                  <a:lnTo>
                    <a:pt x="541" y="535"/>
                  </a:lnTo>
                  <a:lnTo>
                    <a:pt x="543" y="528"/>
                  </a:lnTo>
                  <a:lnTo>
                    <a:pt x="546" y="523"/>
                  </a:lnTo>
                  <a:lnTo>
                    <a:pt x="550" y="519"/>
                  </a:lnTo>
                  <a:lnTo>
                    <a:pt x="555" y="514"/>
                  </a:lnTo>
                  <a:lnTo>
                    <a:pt x="560" y="512"/>
                  </a:lnTo>
                  <a:lnTo>
                    <a:pt x="566" y="510"/>
                  </a:lnTo>
                  <a:lnTo>
                    <a:pt x="572" y="509"/>
                  </a:lnTo>
                  <a:lnTo>
                    <a:pt x="572" y="509"/>
                  </a:lnTo>
                  <a:lnTo>
                    <a:pt x="579" y="510"/>
                  </a:lnTo>
                  <a:lnTo>
                    <a:pt x="585" y="512"/>
                  </a:lnTo>
                  <a:lnTo>
                    <a:pt x="590" y="514"/>
                  </a:lnTo>
                  <a:lnTo>
                    <a:pt x="595" y="519"/>
                  </a:lnTo>
                  <a:lnTo>
                    <a:pt x="599" y="523"/>
                  </a:lnTo>
                  <a:lnTo>
                    <a:pt x="602" y="528"/>
                  </a:lnTo>
                  <a:lnTo>
                    <a:pt x="603" y="535"/>
                  </a:lnTo>
                  <a:lnTo>
                    <a:pt x="604" y="541"/>
                  </a:lnTo>
                  <a:lnTo>
                    <a:pt x="604" y="541"/>
                  </a:lnTo>
                  <a:lnTo>
                    <a:pt x="603" y="547"/>
                  </a:lnTo>
                  <a:lnTo>
                    <a:pt x="602" y="554"/>
                  </a:lnTo>
                  <a:lnTo>
                    <a:pt x="599" y="559"/>
                  </a:lnTo>
                  <a:lnTo>
                    <a:pt x="595" y="564"/>
                  </a:lnTo>
                  <a:lnTo>
                    <a:pt x="590" y="568"/>
                  </a:lnTo>
                  <a:lnTo>
                    <a:pt x="585" y="570"/>
                  </a:lnTo>
                  <a:lnTo>
                    <a:pt x="579" y="572"/>
                  </a:lnTo>
                  <a:lnTo>
                    <a:pt x="572" y="573"/>
                  </a:lnTo>
                  <a:lnTo>
                    <a:pt x="572" y="573"/>
                  </a:lnTo>
                  <a:close/>
                  <a:moveTo>
                    <a:pt x="826" y="318"/>
                  </a:moveTo>
                  <a:lnTo>
                    <a:pt x="826" y="318"/>
                  </a:lnTo>
                  <a:lnTo>
                    <a:pt x="820" y="318"/>
                  </a:lnTo>
                  <a:lnTo>
                    <a:pt x="815" y="316"/>
                  </a:lnTo>
                  <a:lnTo>
                    <a:pt x="809" y="313"/>
                  </a:lnTo>
                  <a:lnTo>
                    <a:pt x="804" y="309"/>
                  </a:lnTo>
                  <a:lnTo>
                    <a:pt x="801" y="304"/>
                  </a:lnTo>
                  <a:lnTo>
                    <a:pt x="797" y="299"/>
                  </a:lnTo>
                  <a:lnTo>
                    <a:pt x="795" y="293"/>
                  </a:lnTo>
                  <a:lnTo>
                    <a:pt x="795" y="287"/>
                  </a:lnTo>
                  <a:lnTo>
                    <a:pt x="795" y="287"/>
                  </a:lnTo>
                  <a:lnTo>
                    <a:pt x="795" y="280"/>
                  </a:lnTo>
                  <a:lnTo>
                    <a:pt x="797" y="274"/>
                  </a:lnTo>
                  <a:lnTo>
                    <a:pt x="801" y="269"/>
                  </a:lnTo>
                  <a:lnTo>
                    <a:pt x="804" y="264"/>
                  </a:lnTo>
                  <a:lnTo>
                    <a:pt x="809" y="260"/>
                  </a:lnTo>
                  <a:lnTo>
                    <a:pt x="815" y="258"/>
                  </a:lnTo>
                  <a:lnTo>
                    <a:pt x="820" y="256"/>
                  </a:lnTo>
                  <a:lnTo>
                    <a:pt x="826" y="255"/>
                  </a:lnTo>
                  <a:lnTo>
                    <a:pt x="826" y="255"/>
                  </a:lnTo>
                  <a:lnTo>
                    <a:pt x="833" y="256"/>
                  </a:lnTo>
                  <a:lnTo>
                    <a:pt x="839" y="258"/>
                  </a:lnTo>
                  <a:lnTo>
                    <a:pt x="845" y="260"/>
                  </a:lnTo>
                  <a:lnTo>
                    <a:pt x="849" y="264"/>
                  </a:lnTo>
                  <a:lnTo>
                    <a:pt x="853" y="269"/>
                  </a:lnTo>
                  <a:lnTo>
                    <a:pt x="856" y="274"/>
                  </a:lnTo>
                  <a:lnTo>
                    <a:pt x="858" y="280"/>
                  </a:lnTo>
                  <a:lnTo>
                    <a:pt x="859" y="287"/>
                  </a:lnTo>
                  <a:lnTo>
                    <a:pt x="859" y="287"/>
                  </a:lnTo>
                  <a:lnTo>
                    <a:pt x="858" y="293"/>
                  </a:lnTo>
                  <a:lnTo>
                    <a:pt x="856" y="299"/>
                  </a:lnTo>
                  <a:lnTo>
                    <a:pt x="853" y="304"/>
                  </a:lnTo>
                  <a:lnTo>
                    <a:pt x="849" y="309"/>
                  </a:lnTo>
                  <a:lnTo>
                    <a:pt x="845" y="313"/>
                  </a:lnTo>
                  <a:lnTo>
                    <a:pt x="839" y="316"/>
                  </a:lnTo>
                  <a:lnTo>
                    <a:pt x="833" y="318"/>
                  </a:lnTo>
                  <a:lnTo>
                    <a:pt x="826" y="318"/>
                  </a:lnTo>
                  <a:lnTo>
                    <a:pt x="826" y="318"/>
                  </a:lnTo>
                  <a:close/>
                  <a:moveTo>
                    <a:pt x="191" y="954"/>
                  </a:moveTo>
                  <a:lnTo>
                    <a:pt x="191" y="954"/>
                  </a:lnTo>
                  <a:lnTo>
                    <a:pt x="185" y="955"/>
                  </a:lnTo>
                  <a:lnTo>
                    <a:pt x="178" y="957"/>
                  </a:lnTo>
                  <a:lnTo>
                    <a:pt x="173" y="959"/>
                  </a:lnTo>
                  <a:lnTo>
                    <a:pt x="169" y="964"/>
                  </a:lnTo>
                  <a:lnTo>
                    <a:pt x="164" y="968"/>
                  </a:lnTo>
                  <a:lnTo>
                    <a:pt x="161" y="973"/>
                  </a:lnTo>
                  <a:lnTo>
                    <a:pt x="160" y="980"/>
                  </a:lnTo>
                  <a:lnTo>
                    <a:pt x="159" y="986"/>
                  </a:lnTo>
                  <a:lnTo>
                    <a:pt x="159" y="986"/>
                  </a:lnTo>
                  <a:lnTo>
                    <a:pt x="160" y="993"/>
                  </a:lnTo>
                  <a:lnTo>
                    <a:pt x="161" y="999"/>
                  </a:lnTo>
                  <a:lnTo>
                    <a:pt x="164" y="1005"/>
                  </a:lnTo>
                  <a:lnTo>
                    <a:pt x="169" y="1009"/>
                  </a:lnTo>
                  <a:lnTo>
                    <a:pt x="173" y="1013"/>
                  </a:lnTo>
                  <a:lnTo>
                    <a:pt x="178" y="1015"/>
                  </a:lnTo>
                  <a:lnTo>
                    <a:pt x="185" y="1017"/>
                  </a:lnTo>
                  <a:lnTo>
                    <a:pt x="191" y="1018"/>
                  </a:lnTo>
                  <a:lnTo>
                    <a:pt x="191" y="1018"/>
                  </a:lnTo>
                  <a:lnTo>
                    <a:pt x="198" y="1017"/>
                  </a:lnTo>
                  <a:lnTo>
                    <a:pt x="203" y="1015"/>
                  </a:lnTo>
                  <a:lnTo>
                    <a:pt x="208" y="1013"/>
                  </a:lnTo>
                  <a:lnTo>
                    <a:pt x="214" y="1009"/>
                  </a:lnTo>
                  <a:lnTo>
                    <a:pt x="217" y="1005"/>
                  </a:lnTo>
                  <a:lnTo>
                    <a:pt x="220" y="999"/>
                  </a:lnTo>
                  <a:lnTo>
                    <a:pt x="222" y="993"/>
                  </a:lnTo>
                  <a:lnTo>
                    <a:pt x="222" y="986"/>
                  </a:lnTo>
                  <a:lnTo>
                    <a:pt x="222" y="986"/>
                  </a:lnTo>
                  <a:lnTo>
                    <a:pt x="222" y="980"/>
                  </a:lnTo>
                  <a:lnTo>
                    <a:pt x="220" y="973"/>
                  </a:lnTo>
                  <a:lnTo>
                    <a:pt x="217" y="968"/>
                  </a:lnTo>
                  <a:lnTo>
                    <a:pt x="214" y="964"/>
                  </a:lnTo>
                  <a:lnTo>
                    <a:pt x="208" y="959"/>
                  </a:lnTo>
                  <a:lnTo>
                    <a:pt x="203" y="957"/>
                  </a:lnTo>
                  <a:lnTo>
                    <a:pt x="198" y="955"/>
                  </a:lnTo>
                  <a:lnTo>
                    <a:pt x="191" y="954"/>
                  </a:lnTo>
                  <a:lnTo>
                    <a:pt x="191" y="954"/>
                  </a:lnTo>
                  <a:close/>
                  <a:moveTo>
                    <a:pt x="350" y="954"/>
                  </a:moveTo>
                  <a:lnTo>
                    <a:pt x="350" y="954"/>
                  </a:lnTo>
                  <a:lnTo>
                    <a:pt x="344" y="955"/>
                  </a:lnTo>
                  <a:lnTo>
                    <a:pt x="337" y="957"/>
                  </a:lnTo>
                  <a:lnTo>
                    <a:pt x="332" y="959"/>
                  </a:lnTo>
                  <a:lnTo>
                    <a:pt x="328" y="964"/>
                  </a:lnTo>
                  <a:lnTo>
                    <a:pt x="323" y="968"/>
                  </a:lnTo>
                  <a:lnTo>
                    <a:pt x="321" y="973"/>
                  </a:lnTo>
                  <a:lnTo>
                    <a:pt x="319" y="980"/>
                  </a:lnTo>
                  <a:lnTo>
                    <a:pt x="318" y="986"/>
                  </a:lnTo>
                  <a:lnTo>
                    <a:pt x="318" y="986"/>
                  </a:lnTo>
                  <a:lnTo>
                    <a:pt x="319" y="993"/>
                  </a:lnTo>
                  <a:lnTo>
                    <a:pt x="321" y="999"/>
                  </a:lnTo>
                  <a:lnTo>
                    <a:pt x="323" y="1005"/>
                  </a:lnTo>
                  <a:lnTo>
                    <a:pt x="328" y="1009"/>
                  </a:lnTo>
                  <a:lnTo>
                    <a:pt x="332" y="1013"/>
                  </a:lnTo>
                  <a:lnTo>
                    <a:pt x="337" y="1015"/>
                  </a:lnTo>
                  <a:lnTo>
                    <a:pt x="344" y="1017"/>
                  </a:lnTo>
                  <a:lnTo>
                    <a:pt x="350" y="1018"/>
                  </a:lnTo>
                  <a:lnTo>
                    <a:pt x="350" y="1018"/>
                  </a:lnTo>
                  <a:lnTo>
                    <a:pt x="356" y="1017"/>
                  </a:lnTo>
                  <a:lnTo>
                    <a:pt x="362" y="1015"/>
                  </a:lnTo>
                  <a:lnTo>
                    <a:pt x="367" y="1013"/>
                  </a:lnTo>
                  <a:lnTo>
                    <a:pt x="373" y="1009"/>
                  </a:lnTo>
                  <a:lnTo>
                    <a:pt x="376" y="1005"/>
                  </a:lnTo>
                  <a:lnTo>
                    <a:pt x="379" y="999"/>
                  </a:lnTo>
                  <a:lnTo>
                    <a:pt x="381" y="993"/>
                  </a:lnTo>
                  <a:lnTo>
                    <a:pt x="381" y="986"/>
                  </a:lnTo>
                  <a:lnTo>
                    <a:pt x="381" y="986"/>
                  </a:lnTo>
                  <a:lnTo>
                    <a:pt x="381" y="980"/>
                  </a:lnTo>
                  <a:lnTo>
                    <a:pt x="379" y="973"/>
                  </a:lnTo>
                  <a:lnTo>
                    <a:pt x="376" y="968"/>
                  </a:lnTo>
                  <a:lnTo>
                    <a:pt x="373" y="964"/>
                  </a:lnTo>
                  <a:lnTo>
                    <a:pt x="367" y="959"/>
                  </a:lnTo>
                  <a:lnTo>
                    <a:pt x="362" y="957"/>
                  </a:lnTo>
                  <a:lnTo>
                    <a:pt x="356" y="955"/>
                  </a:lnTo>
                  <a:lnTo>
                    <a:pt x="350" y="954"/>
                  </a:lnTo>
                  <a:lnTo>
                    <a:pt x="350" y="954"/>
                  </a:lnTo>
                  <a:close/>
                  <a:moveTo>
                    <a:pt x="509" y="954"/>
                  </a:moveTo>
                  <a:lnTo>
                    <a:pt x="509" y="954"/>
                  </a:lnTo>
                  <a:lnTo>
                    <a:pt x="502" y="955"/>
                  </a:lnTo>
                  <a:lnTo>
                    <a:pt x="496" y="957"/>
                  </a:lnTo>
                  <a:lnTo>
                    <a:pt x="491" y="959"/>
                  </a:lnTo>
                  <a:lnTo>
                    <a:pt x="486" y="964"/>
                  </a:lnTo>
                  <a:lnTo>
                    <a:pt x="482" y="968"/>
                  </a:lnTo>
                  <a:lnTo>
                    <a:pt x="480" y="973"/>
                  </a:lnTo>
                  <a:lnTo>
                    <a:pt x="478" y="980"/>
                  </a:lnTo>
                  <a:lnTo>
                    <a:pt x="477" y="986"/>
                  </a:lnTo>
                  <a:lnTo>
                    <a:pt x="477" y="986"/>
                  </a:lnTo>
                  <a:lnTo>
                    <a:pt x="478" y="993"/>
                  </a:lnTo>
                  <a:lnTo>
                    <a:pt x="480" y="999"/>
                  </a:lnTo>
                  <a:lnTo>
                    <a:pt x="482" y="1005"/>
                  </a:lnTo>
                  <a:lnTo>
                    <a:pt x="486" y="1009"/>
                  </a:lnTo>
                  <a:lnTo>
                    <a:pt x="491" y="1013"/>
                  </a:lnTo>
                  <a:lnTo>
                    <a:pt x="496" y="1015"/>
                  </a:lnTo>
                  <a:lnTo>
                    <a:pt x="502" y="1017"/>
                  </a:lnTo>
                  <a:lnTo>
                    <a:pt x="509" y="1018"/>
                  </a:lnTo>
                  <a:lnTo>
                    <a:pt x="509" y="1018"/>
                  </a:lnTo>
                  <a:lnTo>
                    <a:pt x="515" y="1017"/>
                  </a:lnTo>
                  <a:lnTo>
                    <a:pt x="522" y="1015"/>
                  </a:lnTo>
                  <a:lnTo>
                    <a:pt x="527" y="1013"/>
                  </a:lnTo>
                  <a:lnTo>
                    <a:pt x="531" y="1009"/>
                  </a:lnTo>
                  <a:lnTo>
                    <a:pt x="536" y="1005"/>
                  </a:lnTo>
                  <a:lnTo>
                    <a:pt x="538" y="999"/>
                  </a:lnTo>
                  <a:lnTo>
                    <a:pt x="540" y="993"/>
                  </a:lnTo>
                  <a:lnTo>
                    <a:pt x="541" y="986"/>
                  </a:lnTo>
                  <a:lnTo>
                    <a:pt x="541" y="986"/>
                  </a:lnTo>
                  <a:lnTo>
                    <a:pt x="540" y="980"/>
                  </a:lnTo>
                  <a:lnTo>
                    <a:pt x="538" y="973"/>
                  </a:lnTo>
                  <a:lnTo>
                    <a:pt x="536" y="968"/>
                  </a:lnTo>
                  <a:lnTo>
                    <a:pt x="531" y="964"/>
                  </a:lnTo>
                  <a:lnTo>
                    <a:pt x="527" y="959"/>
                  </a:lnTo>
                  <a:lnTo>
                    <a:pt x="522" y="957"/>
                  </a:lnTo>
                  <a:lnTo>
                    <a:pt x="515" y="955"/>
                  </a:lnTo>
                  <a:lnTo>
                    <a:pt x="509" y="954"/>
                  </a:lnTo>
                  <a:lnTo>
                    <a:pt x="509" y="954"/>
                  </a:lnTo>
                  <a:close/>
                  <a:moveTo>
                    <a:pt x="668" y="954"/>
                  </a:moveTo>
                  <a:lnTo>
                    <a:pt x="668" y="954"/>
                  </a:lnTo>
                  <a:lnTo>
                    <a:pt x="661" y="955"/>
                  </a:lnTo>
                  <a:lnTo>
                    <a:pt x="656" y="957"/>
                  </a:lnTo>
                  <a:lnTo>
                    <a:pt x="650" y="959"/>
                  </a:lnTo>
                  <a:lnTo>
                    <a:pt x="645" y="964"/>
                  </a:lnTo>
                  <a:lnTo>
                    <a:pt x="642" y="968"/>
                  </a:lnTo>
                  <a:lnTo>
                    <a:pt x="639" y="973"/>
                  </a:lnTo>
                  <a:lnTo>
                    <a:pt x="637" y="980"/>
                  </a:lnTo>
                  <a:lnTo>
                    <a:pt x="637" y="986"/>
                  </a:lnTo>
                  <a:lnTo>
                    <a:pt x="637" y="986"/>
                  </a:lnTo>
                  <a:lnTo>
                    <a:pt x="637" y="993"/>
                  </a:lnTo>
                  <a:lnTo>
                    <a:pt x="639" y="999"/>
                  </a:lnTo>
                  <a:lnTo>
                    <a:pt x="642" y="1005"/>
                  </a:lnTo>
                  <a:lnTo>
                    <a:pt x="645" y="1009"/>
                  </a:lnTo>
                  <a:lnTo>
                    <a:pt x="650" y="1013"/>
                  </a:lnTo>
                  <a:lnTo>
                    <a:pt x="656" y="1015"/>
                  </a:lnTo>
                  <a:lnTo>
                    <a:pt x="661" y="1017"/>
                  </a:lnTo>
                  <a:lnTo>
                    <a:pt x="668" y="1018"/>
                  </a:lnTo>
                  <a:lnTo>
                    <a:pt x="668" y="1018"/>
                  </a:lnTo>
                  <a:lnTo>
                    <a:pt x="674" y="1017"/>
                  </a:lnTo>
                  <a:lnTo>
                    <a:pt x="681" y="1015"/>
                  </a:lnTo>
                  <a:lnTo>
                    <a:pt x="686" y="1013"/>
                  </a:lnTo>
                  <a:lnTo>
                    <a:pt x="690" y="1009"/>
                  </a:lnTo>
                  <a:lnTo>
                    <a:pt x="694" y="1005"/>
                  </a:lnTo>
                  <a:lnTo>
                    <a:pt x="698" y="999"/>
                  </a:lnTo>
                  <a:lnTo>
                    <a:pt x="699" y="993"/>
                  </a:lnTo>
                  <a:lnTo>
                    <a:pt x="700" y="986"/>
                  </a:lnTo>
                  <a:lnTo>
                    <a:pt x="700" y="986"/>
                  </a:lnTo>
                  <a:lnTo>
                    <a:pt x="699" y="980"/>
                  </a:lnTo>
                  <a:lnTo>
                    <a:pt x="698" y="973"/>
                  </a:lnTo>
                  <a:lnTo>
                    <a:pt x="694" y="968"/>
                  </a:lnTo>
                  <a:lnTo>
                    <a:pt x="690" y="964"/>
                  </a:lnTo>
                  <a:lnTo>
                    <a:pt x="686" y="959"/>
                  </a:lnTo>
                  <a:lnTo>
                    <a:pt x="681" y="957"/>
                  </a:lnTo>
                  <a:lnTo>
                    <a:pt x="674" y="955"/>
                  </a:lnTo>
                  <a:lnTo>
                    <a:pt x="668" y="954"/>
                  </a:lnTo>
                  <a:lnTo>
                    <a:pt x="668" y="954"/>
                  </a:lnTo>
                  <a:close/>
                  <a:moveTo>
                    <a:pt x="826" y="954"/>
                  </a:moveTo>
                  <a:lnTo>
                    <a:pt x="826" y="954"/>
                  </a:lnTo>
                  <a:lnTo>
                    <a:pt x="820" y="955"/>
                  </a:lnTo>
                  <a:lnTo>
                    <a:pt x="815" y="957"/>
                  </a:lnTo>
                  <a:lnTo>
                    <a:pt x="809" y="959"/>
                  </a:lnTo>
                  <a:lnTo>
                    <a:pt x="804" y="964"/>
                  </a:lnTo>
                  <a:lnTo>
                    <a:pt x="801" y="968"/>
                  </a:lnTo>
                  <a:lnTo>
                    <a:pt x="797" y="973"/>
                  </a:lnTo>
                  <a:lnTo>
                    <a:pt x="795" y="980"/>
                  </a:lnTo>
                  <a:lnTo>
                    <a:pt x="795" y="986"/>
                  </a:lnTo>
                  <a:lnTo>
                    <a:pt x="795" y="986"/>
                  </a:lnTo>
                  <a:lnTo>
                    <a:pt x="795" y="993"/>
                  </a:lnTo>
                  <a:lnTo>
                    <a:pt x="797" y="999"/>
                  </a:lnTo>
                  <a:lnTo>
                    <a:pt x="801" y="1005"/>
                  </a:lnTo>
                  <a:lnTo>
                    <a:pt x="804" y="1009"/>
                  </a:lnTo>
                  <a:lnTo>
                    <a:pt x="809" y="1013"/>
                  </a:lnTo>
                  <a:lnTo>
                    <a:pt x="815" y="1015"/>
                  </a:lnTo>
                  <a:lnTo>
                    <a:pt x="820" y="1017"/>
                  </a:lnTo>
                  <a:lnTo>
                    <a:pt x="826" y="1018"/>
                  </a:lnTo>
                  <a:lnTo>
                    <a:pt x="826" y="1018"/>
                  </a:lnTo>
                  <a:lnTo>
                    <a:pt x="833" y="1017"/>
                  </a:lnTo>
                  <a:lnTo>
                    <a:pt x="839" y="1015"/>
                  </a:lnTo>
                  <a:lnTo>
                    <a:pt x="845" y="1013"/>
                  </a:lnTo>
                  <a:lnTo>
                    <a:pt x="849" y="1009"/>
                  </a:lnTo>
                  <a:lnTo>
                    <a:pt x="853" y="1005"/>
                  </a:lnTo>
                  <a:lnTo>
                    <a:pt x="856" y="999"/>
                  </a:lnTo>
                  <a:lnTo>
                    <a:pt x="858" y="993"/>
                  </a:lnTo>
                  <a:lnTo>
                    <a:pt x="859" y="986"/>
                  </a:lnTo>
                  <a:lnTo>
                    <a:pt x="859" y="986"/>
                  </a:lnTo>
                  <a:lnTo>
                    <a:pt x="858" y="980"/>
                  </a:lnTo>
                  <a:lnTo>
                    <a:pt x="856" y="973"/>
                  </a:lnTo>
                  <a:lnTo>
                    <a:pt x="853" y="968"/>
                  </a:lnTo>
                  <a:lnTo>
                    <a:pt x="849" y="964"/>
                  </a:lnTo>
                  <a:lnTo>
                    <a:pt x="845" y="959"/>
                  </a:lnTo>
                  <a:lnTo>
                    <a:pt x="839" y="957"/>
                  </a:lnTo>
                  <a:lnTo>
                    <a:pt x="833" y="955"/>
                  </a:lnTo>
                  <a:lnTo>
                    <a:pt x="826" y="954"/>
                  </a:lnTo>
                  <a:lnTo>
                    <a:pt x="826" y="954"/>
                  </a:lnTo>
                  <a:close/>
                  <a:moveTo>
                    <a:pt x="986" y="954"/>
                  </a:moveTo>
                  <a:lnTo>
                    <a:pt x="986" y="954"/>
                  </a:lnTo>
                  <a:lnTo>
                    <a:pt x="980" y="955"/>
                  </a:lnTo>
                  <a:lnTo>
                    <a:pt x="973" y="957"/>
                  </a:lnTo>
                  <a:lnTo>
                    <a:pt x="968" y="959"/>
                  </a:lnTo>
                  <a:lnTo>
                    <a:pt x="964" y="964"/>
                  </a:lnTo>
                  <a:lnTo>
                    <a:pt x="959" y="968"/>
                  </a:lnTo>
                  <a:lnTo>
                    <a:pt x="956" y="973"/>
                  </a:lnTo>
                  <a:lnTo>
                    <a:pt x="955" y="980"/>
                  </a:lnTo>
                  <a:lnTo>
                    <a:pt x="954" y="986"/>
                  </a:lnTo>
                  <a:lnTo>
                    <a:pt x="954" y="986"/>
                  </a:lnTo>
                  <a:lnTo>
                    <a:pt x="955" y="993"/>
                  </a:lnTo>
                  <a:lnTo>
                    <a:pt x="956" y="999"/>
                  </a:lnTo>
                  <a:lnTo>
                    <a:pt x="959" y="1005"/>
                  </a:lnTo>
                  <a:lnTo>
                    <a:pt x="964" y="1009"/>
                  </a:lnTo>
                  <a:lnTo>
                    <a:pt x="968" y="1013"/>
                  </a:lnTo>
                  <a:lnTo>
                    <a:pt x="973" y="1015"/>
                  </a:lnTo>
                  <a:lnTo>
                    <a:pt x="980" y="1017"/>
                  </a:lnTo>
                  <a:lnTo>
                    <a:pt x="986" y="1018"/>
                  </a:lnTo>
                  <a:lnTo>
                    <a:pt x="986" y="1018"/>
                  </a:lnTo>
                  <a:lnTo>
                    <a:pt x="993" y="1017"/>
                  </a:lnTo>
                  <a:lnTo>
                    <a:pt x="998" y="1015"/>
                  </a:lnTo>
                  <a:lnTo>
                    <a:pt x="1003" y="1013"/>
                  </a:lnTo>
                  <a:lnTo>
                    <a:pt x="1009" y="1009"/>
                  </a:lnTo>
                  <a:lnTo>
                    <a:pt x="1012" y="1005"/>
                  </a:lnTo>
                  <a:lnTo>
                    <a:pt x="1015" y="999"/>
                  </a:lnTo>
                  <a:lnTo>
                    <a:pt x="1017" y="993"/>
                  </a:lnTo>
                  <a:lnTo>
                    <a:pt x="1017" y="986"/>
                  </a:lnTo>
                  <a:lnTo>
                    <a:pt x="1017" y="986"/>
                  </a:lnTo>
                  <a:lnTo>
                    <a:pt x="1017" y="980"/>
                  </a:lnTo>
                  <a:lnTo>
                    <a:pt x="1015" y="973"/>
                  </a:lnTo>
                  <a:lnTo>
                    <a:pt x="1012" y="968"/>
                  </a:lnTo>
                  <a:lnTo>
                    <a:pt x="1009" y="964"/>
                  </a:lnTo>
                  <a:lnTo>
                    <a:pt x="1003" y="959"/>
                  </a:lnTo>
                  <a:lnTo>
                    <a:pt x="998" y="957"/>
                  </a:lnTo>
                  <a:lnTo>
                    <a:pt x="993" y="955"/>
                  </a:lnTo>
                  <a:lnTo>
                    <a:pt x="986" y="954"/>
                  </a:lnTo>
                  <a:lnTo>
                    <a:pt x="986" y="954"/>
                  </a:lnTo>
                  <a:close/>
                  <a:moveTo>
                    <a:pt x="31" y="859"/>
                  </a:moveTo>
                  <a:lnTo>
                    <a:pt x="31" y="859"/>
                  </a:lnTo>
                  <a:lnTo>
                    <a:pt x="38" y="859"/>
                  </a:lnTo>
                  <a:lnTo>
                    <a:pt x="44" y="856"/>
                  </a:lnTo>
                  <a:lnTo>
                    <a:pt x="50" y="853"/>
                  </a:lnTo>
                  <a:lnTo>
                    <a:pt x="54" y="850"/>
                  </a:lnTo>
                  <a:lnTo>
                    <a:pt x="58" y="845"/>
                  </a:lnTo>
                  <a:lnTo>
                    <a:pt x="61" y="839"/>
                  </a:lnTo>
                  <a:lnTo>
                    <a:pt x="63" y="834"/>
                  </a:lnTo>
                  <a:lnTo>
                    <a:pt x="64" y="828"/>
                  </a:lnTo>
                  <a:lnTo>
                    <a:pt x="64" y="828"/>
                  </a:lnTo>
                  <a:lnTo>
                    <a:pt x="63" y="821"/>
                  </a:lnTo>
                  <a:lnTo>
                    <a:pt x="61" y="815"/>
                  </a:lnTo>
                  <a:lnTo>
                    <a:pt x="58" y="809"/>
                  </a:lnTo>
                  <a:lnTo>
                    <a:pt x="54" y="805"/>
                  </a:lnTo>
                  <a:lnTo>
                    <a:pt x="50" y="801"/>
                  </a:lnTo>
                  <a:lnTo>
                    <a:pt x="44" y="797"/>
                  </a:lnTo>
                  <a:lnTo>
                    <a:pt x="38" y="796"/>
                  </a:lnTo>
                  <a:lnTo>
                    <a:pt x="31" y="795"/>
                  </a:lnTo>
                  <a:lnTo>
                    <a:pt x="31" y="795"/>
                  </a:lnTo>
                  <a:lnTo>
                    <a:pt x="25" y="796"/>
                  </a:lnTo>
                  <a:lnTo>
                    <a:pt x="20" y="797"/>
                  </a:lnTo>
                  <a:lnTo>
                    <a:pt x="14" y="801"/>
                  </a:lnTo>
                  <a:lnTo>
                    <a:pt x="9" y="805"/>
                  </a:lnTo>
                  <a:lnTo>
                    <a:pt x="6" y="809"/>
                  </a:lnTo>
                  <a:lnTo>
                    <a:pt x="2" y="815"/>
                  </a:lnTo>
                  <a:lnTo>
                    <a:pt x="0" y="821"/>
                  </a:lnTo>
                  <a:lnTo>
                    <a:pt x="0" y="828"/>
                  </a:lnTo>
                  <a:lnTo>
                    <a:pt x="0" y="828"/>
                  </a:lnTo>
                  <a:lnTo>
                    <a:pt x="0" y="834"/>
                  </a:lnTo>
                  <a:lnTo>
                    <a:pt x="2" y="839"/>
                  </a:lnTo>
                  <a:lnTo>
                    <a:pt x="6" y="845"/>
                  </a:lnTo>
                  <a:lnTo>
                    <a:pt x="9" y="850"/>
                  </a:lnTo>
                  <a:lnTo>
                    <a:pt x="14" y="853"/>
                  </a:lnTo>
                  <a:lnTo>
                    <a:pt x="20" y="856"/>
                  </a:lnTo>
                  <a:lnTo>
                    <a:pt x="25" y="859"/>
                  </a:lnTo>
                  <a:lnTo>
                    <a:pt x="31" y="859"/>
                  </a:lnTo>
                  <a:lnTo>
                    <a:pt x="31" y="859"/>
                  </a:lnTo>
                  <a:close/>
                  <a:moveTo>
                    <a:pt x="31" y="700"/>
                  </a:moveTo>
                  <a:lnTo>
                    <a:pt x="31" y="700"/>
                  </a:lnTo>
                  <a:lnTo>
                    <a:pt x="38" y="700"/>
                  </a:lnTo>
                  <a:lnTo>
                    <a:pt x="44" y="698"/>
                  </a:lnTo>
                  <a:lnTo>
                    <a:pt x="50" y="694"/>
                  </a:lnTo>
                  <a:lnTo>
                    <a:pt x="54" y="691"/>
                  </a:lnTo>
                  <a:lnTo>
                    <a:pt x="58" y="686"/>
                  </a:lnTo>
                  <a:lnTo>
                    <a:pt x="61" y="681"/>
                  </a:lnTo>
                  <a:lnTo>
                    <a:pt x="63" y="675"/>
                  </a:lnTo>
                  <a:lnTo>
                    <a:pt x="64" y="669"/>
                  </a:lnTo>
                  <a:lnTo>
                    <a:pt x="64" y="669"/>
                  </a:lnTo>
                  <a:lnTo>
                    <a:pt x="63" y="662"/>
                  </a:lnTo>
                  <a:lnTo>
                    <a:pt x="61" y="656"/>
                  </a:lnTo>
                  <a:lnTo>
                    <a:pt x="58" y="650"/>
                  </a:lnTo>
                  <a:lnTo>
                    <a:pt x="54" y="646"/>
                  </a:lnTo>
                  <a:lnTo>
                    <a:pt x="50" y="642"/>
                  </a:lnTo>
                  <a:lnTo>
                    <a:pt x="44" y="639"/>
                  </a:lnTo>
                  <a:lnTo>
                    <a:pt x="38" y="638"/>
                  </a:lnTo>
                  <a:lnTo>
                    <a:pt x="31" y="637"/>
                  </a:lnTo>
                  <a:lnTo>
                    <a:pt x="31" y="637"/>
                  </a:lnTo>
                  <a:lnTo>
                    <a:pt x="25" y="638"/>
                  </a:lnTo>
                  <a:lnTo>
                    <a:pt x="20" y="639"/>
                  </a:lnTo>
                  <a:lnTo>
                    <a:pt x="14" y="642"/>
                  </a:lnTo>
                  <a:lnTo>
                    <a:pt x="9" y="646"/>
                  </a:lnTo>
                  <a:lnTo>
                    <a:pt x="6" y="650"/>
                  </a:lnTo>
                  <a:lnTo>
                    <a:pt x="2" y="656"/>
                  </a:lnTo>
                  <a:lnTo>
                    <a:pt x="0" y="662"/>
                  </a:lnTo>
                  <a:lnTo>
                    <a:pt x="0" y="669"/>
                  </a:lnTo>
                  <a:lnTo>
                    <a:pt x="0" y="669"/>
                  </a:lnTo>
                  <a:lnTo>
                    <a:pt x="0" y="675"/>
                  </a:lnTo>
                  <a:lnTo>
                    <a:pt x="2" y="681"/>
                  </a:lnTo>
                  <a:lnTo>
                    <a:pt x="6" y="686"/>
                  </a:lnTo>
                  <a:lnTo>
                    <a:pt x="9" y="691"/>
                  </a:lnTo>
                  <a:lnTo>
                    <a:pt x="14" y="694"/>
                  </a:lnTo>
                  <a:lnTo>
                    <a:pt x="20" y="698"/>
                  </a:lnTo>
                  <a:lnTo>
                    <a:pt x="25" y="700"/>
                  </a:lnTo>
                  <a:lnTo>
                    <a:pt x="31" y="700"/>
                  </a:lnTo>
                  <a:lnTo>
                    <a:pt x="31" y="700"/>
                  </a:lnTo>
                  <a:close/>
                  <a:moveTo>
                    <a:pt x="31" y="541"/>
                  </a:moveTo>
                  <a:lnTo>
                    <a:pt x="31" y="541"/>
                  </a:lnTo>
                  <a:lnTo>
                    <a:pt x="38" y="540"/>
                  </a:lnTo>
                  <a:lnTo>
                    <a:pt x="44" y="539"/>
                  </a:lnTo>
                  <a:lnTo>
                    <a:pt x="50" y="536"/>
                  </a:lnTo>
                  <a:lnTo>
                    <a:pt x="54" y="531"/>
                  </a:lnTo>
                  <a:lnTo>
                    <a:pt x="58" y="527"/>
                  </a:lnTo>
                  <a:lnTo>
                    <a:pt x="61" y="522"/>
                  </a:lnTo>
                  <a:lnTo>
                    <a:pt x="63" y="515"/>
                  </a:lnTo>
                  <a:lnTo>
                    <a:pt x="64" y="509"/>
                  </a:lnTo>
                  <a:lnTo>
                    <a:pt x="64" y="509"/>
                  </a:lnTo>
                  <a:lnTo>
                    <a:pt x="63" y="502"/>
                  </a:lnTo>
                  <a:lnTo>
                    <a:pt x="61" y="497"/>
                  </a:lnTo>
                  <a:lnTo>
                    <a:pt x="58" y="492"/>
                  </a:lnTo>
                  <a:lnTo>
                    <a:pt x="54" y="486"/>
                  </a:lnTo>
                  <a:lnTo>
                    <a:pt x="50" y="483"/>
                  </a:lnTo>
                  <a:lnTo>
                    <a:pt x="44" y="480"/>
                  </a:lnTo>
                  <a:lnTo>
                    <a:pt x="38" y="478"/>
                  </a:lnTo>
                  <a:lnTo>
                    <a:pt x="31" y="478"/>
                  </a:lnTo>
                  <a:lnTo>
                    <a:pt x="31" y="478"/>
                  </a:lnTo>
                  <a:lnTo>
                    <a:pt x="25" y="478"/>
                  </a:lnTo>
                  <a:lnTo>
                    <a:pt x="20" y="480"/>
                  </a:lnTo>
                  <a:lnTo>
                    <a:pt x="14" y="483"/>
                  </a:lnTo>
                  <a:lnTo>
                    <a:pt x="9" y="486"/>
                  </a:lnTo>
                  <a:lnTo>
                    <a:pt x="6" y="492"/>
                  </a:lnTo>
                  <a:lnTo>
                    <a:pt x="2" y="497"/>
                  </a:lnTo>
                  <a:lnTo>
                    <a:pt x="0" y="502"/>
                  </a:lnTo>
                  <a:lnTo>
                    <a:pt x="0" y="509"/>
                  </a:lnTo>
                  <a:lnTo>
                    <a:pt x="0" y="509"/>
                  </a:lnTo>
                  <a:lnTo>
                    <a:pt x="0" y="515"/>
                  </a:lnTo>
                  <a:lnTo>
                    <a:pt x="2" y="522"/>
                  </a:lnTo>
                  <a:lnTo>
                    <a:pt x="6" y="527"/>
                  </a:lnTo>
                  <a:lnTo>
                    <a:pt x="9" y="531"/>
                  </a:lnTo>
                  <a:lnTo>
                    <a:pt x="14" y="536"/>
                  </a:lnTo>
                  <a:lnTo>
                    <a:pt x="20" y="539"/>
                  </a:lnTo>
                  <a:lnTo>
                    <a:pt x="25" y="540"/>
                  </a:lnTo>
                  <a:lnTo>
                    <a:pt x="31" y="541"/>
                  </a:lnTo>
                  <a:lnTo>
                    <a:pt x="31" y="541"/>
                  </a:lnTo>
                  <a:close/>
                  <a:moveTo>
                    <a:pt x="31" y="382"/>
                  </a:moveTo>
                  <a:lnTo>
                    <a:pt x="31" y="382"/>
                  </a:lnTo>
                  <a:lnTo>
                    <a:pt x="38" y="381"/>
                  </a:lnTo>
                  <a:lnTo>
                    <a:pt x="44" y="379"/>
                  </a:lnTo>
                  <a:lnTo>
                    <a:pt x="50" y="377"/>
                  </a:lnTo>
                  <a:lnTo>
                    <a:pt x="54" y="373"/>
                  </a:lnTo>
                  <a:lnTo>
                    <a:pt x="58" y="368"/>
                  </a:lnTo>
                  <a:lnTo>
                    <a:pt x="61" y="363"/>
                  </a:lnTo>
                  <a:lnTo>
                    <a:pt x="63" y="357"/>
                  </a:lnTo>
                  <a:lnTo>
                    <a:pt x="64" y="350"/>
                  </a:lnTo>
                  <a:lnTo>
                    <a:pt x="64" y="350"/>
                  </a:lnTo>
                  <a:lnTo>
                    <a:pt x="63" y="344"/>
                  </a:lnTo>
                  <a:lnTo>
                    <a:pt x="61" y="338"/>
                  </a:lnTo>
                  <a:lnTo>
                    <a:pt x="58" y="333"/>
                  </a:lnTo>
                  <a:lnTo>
                    <a:pt x="54" y="328"/>
                  </a:lnTo>
                  <a:lnTo>
                    <a:pt x="50" y="324"/>
                  </a:lnTo>
                  <a:lnTo>
                    <a:pt x="44" y="321"/>
                  </a:lnTo>
                  <a:lnTo>
                    <a:pt x="38" y="319"/>
                  </a:lnTo>
                  <a:lnTo>
                    <a:pt x="31" y="318"/>
                  </a:lnTo>
                  <a:lnTo>
                    <a:pt x="31" y="318"/>
                  </a:lnTo>
                  <a:lnTo>
                    <a:pt x="25" y="319"/>
                  </a:lnTo>
                  <a:lnTo>
                    <a:pt x="20" y="321"/>
                  </a:lnTo>
                  <a:lnTo>
                    <a:pt x="14" y="324"/>
                  </a:lnTo>
                  <a:lnTo>
                    <a:pt x="9" y="328"/>
                  </a:lnTo>
                  <a:lnTo>
                    <a:pt x="6" y="333"/>
                  </a:lnTo>
                  <a:lnTo>
                    <a:pt x="2" y="338"/>
                  </a:lnTo>
                  <a:lnTo>
                    <a:pt x="0" y="344"/>
                  </a:lnTo>
                  <a:lnTo>
                    <a:pt x="0" y="350"/>
                  </a:lnTo>
                  <a:lnTo>
                    <a:pt x="0" y="350"/>
                  </a:lnTo>
                  <a:lnTo>
                    <a:pt x="0" y="357"/>
                  </a:lnTo>
                  <a:lnTo>
                    <a:pt x="2" y="363"/>
                  </a:lnTo>
                  <a:lnTo>
                    <a:pt x="6" y="368"/>
                  </a:lnTo>
                  <a:lnTo>
                    <a:pt x="9" y="373"/>
                  </a:lnTo>
                  <a:lnTo>
                    <a:pt x="14" y="377"/>
                  </a:lnTo>
                  <a:lnTo>
                    <a:pt x="20" y="379"/>
                  </a:lnTo>
                  <a:lnTo>
                    <a:pt x="25" y="381"/>
                  </a:lnTo>
                  <a:lnTo>
                    <a:pt x="31" y="382"/>
                  </a:lnTo>
                  <a:lnTo>
                    <a:pt x="31" y="382"/>
                  </a:lnTo>
                  <a:close/>
                  <a:moveTo>
                    <a:pt x="31" y="223"/>
                  </a:moveTo>
                  <a:lnTo>
                    <a:pt x="31" y="223"/>
                  </a:lnTo>
                  <a:lnTo>
                    <a:pt x="38" y="222"/>
                  </a:lnTo>
                  <a:lnTo>
                    <a:pt x="44" y="220"/>
                  </a:lnTo>
                  <a:lnTo>
                    <a:pt x="50" y="218"/>
                  </a:lnTo>
                  <a:lnTo>
                    <a:pt x="54" y="214"/>
                  </a:lnTo>
                  <a:lnTo>
                    <a:pt x="58" y="210"/>
                  </a:lnTo>
                  <a:lnTo>
                    <a:pt x="61" y="203"/>
                  </a:lnTo>
                  <a:lnTo>
                    <a:pt x="63" y="198"/>
                  </a:lnTo>
                  <a:lnTo>
                    <a:pt x="64" y="191"/>
                  </a:lnTo>
                  <a:lnTo>
                    <a:pt x="64" y="191"/>
                  </a:lnTo>
                  <a:lnTo>
                    <a:pt x="63" y="185"/>
                  </a:lnTo>
                  <a:lnTo>
                    <a:pt x="61" y="178"/>
                  </a:lnTo>
                  <a:lnTo>
                    <a:pt x="58" y="173"/>
                  </a:lnTo>
                  <a:lnTo>
                    <a:pt x="54" y="169"/>
                  </a:lnTo>
                  <a:lnTo>
                    <a:pt x="50" y="164"/>
                  </a:lnTo>
                  <a:lnTo>
                    <a:pt x="44" y="162"/>
                  </a:lnTo>
                  <a:lnTo>
                    <a:pt x="38" y="160"/>
                  </a:lnTo>
                  <a:lnTo>
                    <a:pt x="31" y="159"/>
                  </a:lnTo>
                  <a:lnTo>
                    <a:pt x="31" y="159"/>
                  </a:lnTo>
                  <a:lnTo>
                    <a:pt x="25" y="160"/>
                  </a:lnTo>
                  <a:lnTo>
                    <a:pt x="20" y="162"/>
                  </a:lnTo>
                  <a:lnTo>
                    <a:pt x="14" y="164"/>
                  </a:lnTo>
                  <a:lnTo>
                    <a:pt x="9" y="169"/>
                  </a:lnTo>
                  <a:lnTo>
                    <a:pt x="6" y="173"/>
                  </a:lnTo>
                  <a:lnTo>
                    <a:pt x="2" y="178"/>
                  </a:lnTo>
                  <a:lnTo>
                    <a:pt x="0" y="185"/>
                  </a:lnTo>
                  <a:lnTo>
                    <a:pt x="0" y="191"/>
                  </a:lnTo>
                  <a:lnTo>
                    <a:pt x="0" y="191"/>
                  </a:lnTo>
                  <a:lnTo>
                    <a:pt x="0" y="198"/>
                  </a:lnTo>
                  <a:lnTo>
                    <a:pt x="2" y="203"/>
                  </a:lnTo>
                  <a:lnTo>
                    <a:pt x="6" y="210"/>
                  </a:lnTo>
                  <a:lnTo>
                    <a:pt x="9" y="214"/>
                  </a:lnTo>
                  <a:lnTo>
                    <a:pt x="14" y="218"/>
                  </a:lnTo>
                  <a:lnTo>
                    <a:pt x="20" y="220"/>
                  </a:lnTo>
                  <a:lnTo>
                    <a:pt x="25" y="222"/>
                  </a:lnTo>
                  <a:lnTo>
                    <a:pt x="31" y="223"/>
                  </a:lnTo>
                  <a:lnTo>
                    <a:pt x="31" y="223"/>
                  </a:lnTo>
                  <a:close/>
                  <a:moveTo>
                    <a:pt x="31" y="64"/>
                  </a:moveTo>
                  <a:lnTo>
                    <a:pt x="31" y="64"/>
                  </a:lnTo>
                  <a:lnTo>
                    <a:pt x="38" y="64"/>
                  </a:lnTo>
                  <a:lnTo>
                    <a:pt x="44" y="61"/>
                  </a:lnTo>
                  <a:lnTo>
                    <a:pt x="50" y="58"/>
                  </a:lnTo>
                  <a:lnTo>
                    <a:pt x="54" y="55"/>
                  </a:lnTo>
                  <a:lnTo>
                    <a:pt x="58" y="50"/>
                  </a:lnTo>
                  <a:lnTo>
                    <a:pt x="61" y="44"/>
                  </a:lnTo>
                  <a:lnTo>
                    <a:pt x="63" y="39"/>
                  </a:lnTo>
                  <a:lnTo>
                    <a:pt x="64" y="32"/>
                  </a:lnTo>
                  <a:lnTo>
                    <a:pt x="64" y="32"/>
                  </a:lnTo>
                  <a:lnTo>
                    <a:pt x="63" y="26"/>
                  </a:lnTo>
                  <a:lnTo>
                    <a:pt x="61" y="20"/>
                  </a:lnTo>
                  <a:lnTo>
                    <a:pt x="58" y="14"/>
                  </a:lnTo>
                  <a:lnTo>
                    <a:pt x="54" y="10"/>
                  </a:lnTo>
                  <a:lnTo>
                    <a:pt x="50" y="6"/>
                  </a:lnTo>
                  <a:lnTo>
                    <a:pt x="44" y="2"/>
                  </a:lnTo>
                  <a:lnTo>
                    <a:pt x="38" y="1"/>
                  </a:lnTo>
                  <a:lnTo>
                    <a:pt x="31" y="0"/>
                  </a:lnTo>
                  <a:lnTo>
                    <a:pt x="31" y="0"/>
                  </a:lnTo>
                  <a:lnTo>
                    <a:pt x="25" y="1"/>
                  </a:lnTo>
                  <a:lnTo>
                    <a:pt x="20" y="2"/>
                  </a:lnTo>
                  <a:lnTo>
                    <a:pt x="14" y="6"/>
                  </a:lnTo>
                  <a:lnTo>
                    <a:pt x="9" y="10"/>
                  </a:lnTo>
                  <a:lnTo>
                    <a:pt x="6" y="14"/>
                  </a:lnTo>
                  <a:lnTo>
                    <a:pt x="2" y="20"/>
                  </a:lnTo>
                  <a:lnTo>
                    <a:pt x="0" y="26"/>
                  </a:lnTo>
                  <a:lnTo>
                    <a:pt x="0" y="32"/>
                  </a:lnTo>
                  <a:lnTo>
                    <a:pt x="0" y="32"/>
                  </a:lnTo>
                  <a:lnTo>
                    <a:pt x="0" y="39"/>
                  </a:lnTo>
                  <a:lnTo>
                    <a:pt x="2" y="44"/>
                  </a:lnTo>
                  <a:lnTo>
                    <a:pt x="6" y="50"/>
                  </a:lnTo>
                  <a:lnTo>
                    <a:pt x="9" y="55"/>
                  </a:lnTo>
                  <a:lnTo>
                    <a:pt x="14" y="58"/>
                  </a:lnTo>
                  <a:lnTo>
                    <a:pt x="20" y="61"/>
                  </a:lnTo>
                  <a:lnTo>
                    <a:pt x="25" y="64"/>
                  </a:lnTo>
                  <a:lnTo>
                    <a:pt x="31" y="64"/>
                  </a:lnTo>
                  <a:lnTo>
                    <a:pt x="31" y="6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21" name="组合 20"/>
          <p:cNvGrpSpPr/>
          <p:nvPr/>
        </p:nvGrpSpPr>
        <p:grpSpPr>
          <a:xfrm>
            <a:off x="9662510" y="2737976"/>
            <a:ext cx="954449" cy="822907"/>
            <a:chOff x="9843113" y="2737974"/>
            <a:chExt cx="954573" cy="822907"/>
          </a:xfrm>
        </p:grpSpPr>
        <p:sp>
          <p:nvSpPr>
            <p:cNvPr id="56" name="等腰三角形 55"/>
            <p:cNvSpPr/>
            <p:nvPr/>
          </p:nvSpPr>
          <p:spPr>
            <a:xfrm>
              <a:off x="9843113" y="2737974"/>
              <a:ext cx="954573" cy="82290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Freeform 61"/>
            <p:cNvSpPr>
              <a:spLocks noEditPoints="1"/>
            </p:cNvSpPr>
            <p:nvPr/>
          </p:nvSpPr>
          <p:spPr bwMode="auto">
            <a:xfrm>
              <a:off x="10159268" y="3121646"/>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sp>
        <p:nvSpPr>
          <p:cNvPr id="4" name="椭圆 3"/>
          <p:cNvSpPr/>
          <p:nvPr/>
        </p:nvSpPr>
        <p:spPr>
          <a:xfrm>
            <a:off x="2349377" y="3750214"/>
            <a:ext cx="359953" cy="36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31" name="椭圆 30"/>
          <p:cNvSpPr/>
          <p:nvPr/>
        </p:nvSpPr>
        <p:spPr>
          <a:xfrm>
            <a:off x="5916025" y="3750214"/>
            <a:ext cx="359953" cy="36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34" name="椭圆 33"/>
          <p:cNvSpPr/>
          <p:nvPr/>
        </p:nvSpPr>
        <p:spPr>
          <a:xfrm>
            <a:off x="9482674" y="3750214"/>
            <a:ext cx="359953" cy="36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cxnSp>
        <p:nvCxnSpPr>
          <p:cNvPr id="7" name="直接连接符 6"/>
          <p:cNvCxnSpPr/>
          <p:nvPr/>
        </p:nvCxnSpPr>
        <p:spPr>
          <a:xfrm>
            <a:off x="2872865" y="3930214"/>
            <a:ext cx="2879625" cy="0"/>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6439513" y="3930214"/>
            <a:ext cx="2879625" cy="0"/>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1251099" y="4345625"/>
            <a:ext cx="2556508" cy="1323439"/>
            <a:chOff x="1250467" y="4345623"/>
            <a:chExt cx="2556841" cy="1323439"/>
          </a:xfrm>
        </p:grpSpPr>
        <p:sp>
          <p:nvSpPr>
            <p:cNvPr id="11" name="矩形 10"/>
            <p:cNvSpPr/>
            <p:nvPr/>
          </p:nvSpPr>
          <p:spPr>
            <a:xfrm>
              <a:off x="1840237" y="5299730"/>
              <a:ext cx="1377300" cy="369332"/>
            </a:xfrm>
            <a:prstGeom prst="rect">
              <a:avLst/>
            </a:prstGeom>
          </p:spPr>
          <p:txBody>
            <a:bodyPr wrap="none">
              <a:spAutoFit/>
            </a:bodyPr>
            <a:lstStyle/>
            <a:p>
              <a:r>
                <a:rPr lang="en-US" altLang="zh-CN" dirty="0">
                  <a:solidFill>
                    <a:schemeClr val="tx1">
                      <a:lumMod val="50000"/>
                      <a:lumOff val="50000"/>
                    </a:schemeClr>
                  </a:solidFill>
                  <a:latin typeface="+mj-ea"/>
                  <a:ea typeface="+mj-ea"/>
                </a:rPr>
                <a:t>2009-2015</a:t>
              </a:r>
              <a:endParaRPr lang="zh-CN" altLang="en-US" dirty="0">
                <a:solidFill>
                  <a:schemeClr val="tx1">
                    <a:lumMod val="50000"/>
                    <a:lumOff val="50000"/>
                  </a:schemeClr>
                </a:solidFill>
                <a:latin typeface="+mj-ea"/>
                <a:ea typeface="+mj-ea"/>
              </a:endParaRPr>
            </a:p>
          </p:txBody>
        </p:sp>
        <p:sp>
          <p:nvSpPr>
            <p:cNvPr id="47" name="矩形 46"/>
            <p:cNvSpPr/>
            <p:nvPr/>
          </p:nvSpPr>
          <p:spPr>
            <a:xfrm>
              <a:off x="1250467" y="4345623"/>
              <a:ext cx="2556841" cy="954107"/>
            </a:xfrm>
            <a:prstGeom prst="rect">
              <a:avLst/>
            </a:prstGeom>
          </p:spPr>
          <p:txBody>
            <a:bodyPr wrap="square">
              <a:spAutoFit/>
            </a:bodyPr>
            <a:lstStyle/>
            <a:p>
              <a:pPr algn="ctr">
                <a:lnSpc>
                  <a:spcPct val="150000"/>
                </a:lnSpc>
                <a:spcAft>
                  <a:spcPts val="600"/>
                </a:spcAft>
              </a:pPr>
              <a:r>
                <a:rPr lang="zh-CN" altLang="en-US" sz="1400" dirty="0">
                  <a:solidFill>
                    <a:schemeClr val="tx1">
                      <a:lumMod val="50000"/>
                      <a:lumOff val="50000"/>
                    </a:schemeClr>
                  </a:solidFill>
                  <a:latin typeface="+mj-ea"/>
                  <a:ea typeface="+mj-ea"/>
                </a:rPr>
                <a:t>发展速度</a:t>
              </a:r>
              <a:endParaRPr lang="en-US" altLang="zh-CN" sz="1400" dirty="0">
                <a:solidFill>
                  <a:schemeClr val="tx1">
                    <a:lumMod val="50000"/>
                    <a:lumOff val="50000"/>
                  </a:schemeClr>
                </a:solidFill>
                <a:latin typeface="+mj-ea"/>
                <a:ea typeface="+mj-ea"/>
              </a:endParaRP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grpSp>
      <p:grpSp>
        <p:nvGrpSpPr>
          <p:cNvPr id="28" name="组合 27"/>
          <p:cNvGrpSpPr/>
          <p:nvPr/>
        </p:nvGrpSpPr>
        <p:grpSpPr>
          <a:xfrm>
            <a:off x="4817747" y="4345625"/>
            <a:ext cx="2556508" cy="1323439"/>
            <a:chOff x="4817579" y="4345623"/>
            <a:chExt cx="2556841" cy="1323439"/>
          </a:xfrm>
        </p:grpSpPr>
        <p:sp>
          <p:nvSpPr>
            <p:cNvPr id="48" name="矩形 47"/>
            <p:cNvSpPr/>
            <p:nvPr/>
          </p:nvSpPr>
          <p:spPr>
            <a:xfrm>
              <a:off x="4817579" y="4345623"/>
              <a:ext cx="2556841" cy="954107"/>
            </a:xfrm>
            <a:prstGeom prst="rect">
              <a:avLst/>
            </a:prstGeom>
          </p:spPr>
          <p:txBody>
            <a:bodyPr wrap="square">
              <a:spAutoFit/>
            </a:bodyPr>
            <a:lstStyle/>
            <a:p>
              <a:pPr algn="ctr">
                <a:lnSpc>
                  <a:spcPct val="150000"/>
                </a:lnSpc>
                <a:spcAft>
                  <a:spcPts val="600"/>
                </a:spcAft>
              </a:pPr>
              <a:r>
                <a:rPr lang="zh-CN" altLang="en-US" sz="1400" dirty="0">
                  <a:solidFill>
                    <a:schemeClr val="tx1">
                      <a:lumMod val="50000"/>
                      <a:lumOff val="50000"/>
                    </a:schemeClr>
                  </a:solidFill>
                  <a:latin typeface="+mj-ea"/>
                  <a:ea typeface="+mj-ea"/>
                </a:rPr>
                <a:t>有何成绩</a:t>
              </a:r>
              <a:endParaRPr lang="en-US" altLang="zh-CN" sz="1400" dirty="0">
                <a:solidFill>
                  <a:schemeClr val="tx1">
                    <a:lumMod val="50000"/>
                    <a:lumOff val="50000"/>
                  </a:schemeClr>
                </a:solidFill>
                <a:latin typeface="+mj-ea"/>
                <a:ea typeface="+mj-ea"/>
              </a:endParaRP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50" name="矩形 49"/>
            <p:cNvSpPr/>
            <p:nvPr/>
          </p:nvSpPr>
          <p:spPr>
            <a:xfrm>
              <a:off x="5609328" y="5299730"/>
              <a:ext cx="954231" cy="369332"/>
            </a:xfrm>
            <a:prstGeom prst="rect">
              <a:avLst/>
            </a:prstGeom>
          </p:spPr>
          <p:txBody>
            <a:bodyPr wrap="none">
              <a:spAutoFit/>
            </a:bodyPr>
            <a:lstStyle/>
            <a:p>
              <a:r>
                <a:rPr lang="en-US" altLang="zh-CN" dirty="0">
                  <a:solidFill>
                    <a:schemeClr val="tx1">
                      <a:lumMod val="50000"/>
                      <a:lumOff val="50000"/>
                    </a:schemeClr>
                  </a:solidFill>
                  <a:latin typeface="+mj-ea"/>
                  <a:ea typeface="+mj-ea"/>
                </a:rPr>
                <a:t>2016</a:t>
              </a:r>
              <a:r>
                <a:rPr lang="zh-CN" altLang="en-US" dirty="0">
                  <a:solidFill>
                    <a:schemeClr val="tx1">
                      <a:lumMod val="50000"/>
                      <a:lumOff val="50000"/>
                    </a:schemeClr>
                  </a:solidFill>
                  <a:latin typeface="+mj-ea"/>
                  <a:ea typeface="+mj-ea"/>
                </a:rPr>
                <a:t>年</a:t>
              </a:r>
            </a:p>
          </p:txBody>
        </p:sp>
      </p:grpSp>
      <p:grpSp>
        <p:nvGrpSpPr>
          <p:cNvPr id="29" name="组合 28"/>
          <p:cNvGrpSpPr/>
          <p:nvPr/>
        </p:nvGrpSpPr>
        <p:grpSpPr>
          <a:xfrm>
            <a:off x="8384395" y="4345625"/>
            <a:ext cx="2556508" cy="1323439"/>
            <a:chOff x="8384692" y="4345623"/>
            <a:chExt cx="2556841" cy="1323439"/>
          </a:xfrm>
        </p:grpSpPr>
        <p:sp>
          <p:nvSpPr>
            <p:cNvPr id="49" name="矩形 48"/>
            <p:cNvSpPr/>
            <p:nvPr/>
          </p:nvSpPr>
          <p:spPr>
            <a:xfrm>
              <a:off x="8384692" y="4345623"/>
              <a:ext cx="2556841" cy="954107"/>
            </a:xfrm>
            <a:prstGeom prst="rect">
              <a:avLst/>
            </a:prstGeom>
          </p:spPr>
          <p:txBody>
            <a:bodyPr wrap="square">
              <a:spAutoFit/>
            </a:bodyPr>
            <a:lstStyle/>
            <a:p>
              <a:pPr algn="ctr">
                <a:lnSpc>
                  <a:spcPct val="150000"/>
                </a:lnSpc>
                <a:spcAft>
                  <a:spcPts val="600"/>
                </a:spcAft>
              </a:pPr>
              <a:r>
                <a:rPr lang="zh-CN" altLang="en-US" sz="1400" dirty="0">
                  <a:solidFill>
                    <a:schemeClr val="tx1">
                      <a:lumMod val="50000"/>
                      <a:lumOff val="50000"/>
                    </a:schemeClr>
                  </a:solidFill>
                  <a:latin typeface="+mj-ea"/>
                  <a:ea typeface="+mj-ea"/>
                </a:rPr>
                <a:t>荣誉称号</a:t>
              </a:r>
              <a:endParaRPr lang="en-US" altLang="zh-CN" sz="1400" dirty="0">
                <a:solidFill>
                  <a:schemeClr val="tx1">
                    <a:lumMod val="50000"/>
                    <a:lumOff val="50000"/>
                  </a:schemeClr>
                </a:solidFill>
                <a:latin typeface="+mj-ea"/>
                <a:ea typeface="+mj-ea"/>
              </a:endParaRP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51" name="矩形 50"/>
            <p:cNvSpPr/>
            <p:nvPr/>
          </p:nvSpPr>
          <p:spPr>
            <a:xfrm>
              <a:off x="9176441" y="5299730"/>
              <a:ext cx="954231" cy="369332"/>
            </a:xfrm>
            <a:prstGeom prst="rect">
              <a:avLst/>
            </a:prstGeom>
          </p:spPr>
          <p:txBody>
            <a:bodyPr wrap="none">
              <a:spAutoFit/>
            </a:bodyPr>
            <a:lstStyle/>
            <a:p>
              <a:r>
                <a:rPr lang="en-US" altLang="zh-CN" dirty="0">
                  <a:solidFill>
                    <a:schemeClr val="tx1">
                      <a:lumMod val="50000"/>
                      <a:lumOff val="50000"/>
                    </a:schemeClr>
                  </a:solidFill>
                  <a:latin typeface="+mj-ea"/>
                  <a:ea typeface="+mj-ea"/>
                </a:rPr>
                <a:t>2017</a:t>
              </a:r>
              <a:r>
                <a:rPr lang="zh-CN" altLang="en-US" dirty="0">
                  <a:solidFill>
                    <a:schemeClr val="tx1">
                      <a:lumMod val="50000"/>
                      <a:lumOff val="50000"/>
                    </a:schemeClr>
                  </a:solidFill>
                  <a:latin typeface="+mj-ea"/>
                  <a:ea typeface="+mj-ea"/>
                </a:rPr>
                <a:t>年</a:t>
              </a:r>
            </a:p>
          </p:txBody>
        </p:sp>
      </p:grpSp>
      <p:sp>
        <p:nvSpPr>
          <p:cNvPr id="65" name="任意多边形 64"/>
          <p:cNvSpPr/>
          <p:nvPr/>
        </p:nvSpPr>
        <p:spPr>
          <a:xfrm>
            <a:off x="1448404" y="1696938"/>
            <a:ext cx="2161895" cy="1863944"/>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4" cstate="print">
              <a:extLst>
                <a:ext uri="{28A0092B-C50C-407E-A947-70E740481C1C}">
                  <a14:useLocalDpi xmlns:a14="http://schemas.microsoft.com/office/drawing/2010/main" val="0"/>
                </a:ext>
              </a:extLst>
            </a:blip>
            <a:srcRect/>
            <a:stretch>
              <a:fillRect l="-1" t="-38406" r="-3964" b="-567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a:off x="5015052" y="1696938"/>
            <a:ext cx="2161895" cy="1863944"/>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5" cstate="print">
              <a:extLst>
                <a:ext uri="{28A0092B-C50C-407E-A947-70E740481C1C}">
                  <a14:useLocalDpi xmlns:a14="http://schemas.microsoft.com/office/drawing/2010/main" val="0"/>
                </a:ext>
              </a:extLst>
            </a:blip>
            <a:srcRect/>
            <a:stretch>
              <a:fillRect t="-1438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a:off x="8581700" y="1696938"/>
            <a:ext cx="2161895" cy="1863944"/>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6" cstate="print">
              <a:extLst>
                <a:ext uri="{28A0092B-C50C-407E-A947-70E740481C1C}">
                  <a14:useLocalDpi xmlns:a14="http://schemas.microsoft.com/office/drawing/2010/main" val="0"/>
                </a:ext>
              </a:extLst>
            </a:blip>
            <a:srcRect/>
            <a:stretch>
              <a:fillRect l="-26872" t="-24098" r="-26872" b="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ustDataLst>
      <p:tags r:id="rId1"/>
    </p:custDataLst>
    <p:extLst>
      <p:ext uri="{BB962C8B-B14F-4D97-AF65-F5344CB8AC3E}">
        <p14:creationId xmlns:p14="http://schemas.microsoft.com/office/powerpoint/2010/main" val="392747677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1000"/>
                                        <p:tgtEl>
                                          <p:spTgt spid="27"/>
                                        </p:tgtEl>
                                      </p:cBhvr>
                                    </p:animEffect>
                                    <p:anim calcmode="lin" valueType="num">
                                      <p:cBhvr>
                                        <p:cTn id="15" dur="1000" fill="hold"/>
                                        <p:tgtEl>
                                          <p:spTgt spid="27"/>
                                        </p:tgtEl>
                                        <p:attrNameLst>
                                          <p:attrName>ppt_x</p:attrName>
                                        </p:attrNameLst>
                                      </p:cBhvr>
                                      <p:tavLst>
                                        <p:tav tm="0">
                                          <p:val>
                                            <p:strVal val="#ppt_x"/>
                                          </p:val>
                                        </p:tav>
                                        <p:tav tm="100000">
                                          <p:val>
                                            <p:strVal val="#ppt_x"/>
                                          </p:val>
                                        </p:tav>
                                      </p:tavLst>
                                    </p:anim>
                                    <p:anim calcmode="lin" valueType="num">
                                      <p:cBhvr>
                                        <p:cTn id="16" dur="1000" fill="hold"/>
                                        <p:tgtEl>
                                          <p:spTgt spid="27"/>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fade">
                                      <p:cBhvr>
                                        <p:cTn id="19" dur="1000"/>
                                        <p:tgtEl>
                                          <p:spTgt spid="65"/>
                                        </p:tgtEl>
                                      </p:cBhvr>
                                    </p:animEffect>
                                    <p:anim calcmode="lin" valueType="num">
                                      <p:cBhvr>
                                        <p:cTn id="20" dur="1000" fill="hold"/>
                                        <p:tgtEl>
                                          <p:spTgt spid="65"/>
                                        </p:tgtEl>
                                        <p:attrNameLst>
                                          <p:attrName>ppt_x</p:attrName>
                                        </p:attrNameLst>
                                      </p:cBhvr>
                                      <p:tavLst>
                                        <p:tav tm="0">
                                          <p:val>
                                            <p:strVal val="#ppt_x"/>
                                          </p:val>
                                        </p:tav>
                                        <p:tav tm="100000">
                                          <p:val>
                                            <p:strVal val="#ppt_x"/>
                                          </p:val>
                                        </p:tav>
                                      </p:tavLst>
                                    </p:anim>
                                    <p:anim calcmode="lin" valueType="num">
                                      <p:cBhvr>
                                        <p:cTn id="21"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2" presetClass="entr" presetSubtype="8"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p:tgtEl>
                                          <p:spTgt spid="18"/>
                                        </p:tgtEl>
                                        <p:attrNameLst>
                                          <p:attrName>ppt_x</p:attrName>
                                        </p:attrNameLst>
                                      </p:cBhvr>
                                      <p:tavLst>
                                        <p:tav tm="0">
                                          <p:val>
                                            <p:strVal val="#ppt_x-#ppt_w*1.125000"/>
                                          </p:val>
                                        </p:tav>
                                        <p:tav tm="100000">
                                          <p:val>
                                            <p:strVal val="#ppt_x"/>
                                          </p:val>
                                        </p:tav>
                                      </p:tavLst>
                                    </p:anim>
                                    <p:animEffect transition="in" filter="wipe(right)">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Effect transition="in" filter="fade">
                                      <p:cBhvr>
                                        <p:cTn id="39" dur="500"/>
                                        <p:tgtEl>
                                          <p:spTgt spid="31"/>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1000"/>
                                        <p:tgtEl>
                                          <p:spTgt spid="28"/>
                                        </p:tgtEl>
                                      </p:cBhvr>
                                    </p:animEffect>
                                    <p:anim calcmode="lin" valueType="num">
                                      <p:cBhvr>
                                        <p:cTn id="45" dur="1000" fill="hold"/>
                                        <p:tgtEl>
                                          <p:spTgt spid="28"/>
                                        </p:tgtEl>
                                        <p:attrNameLst>
                                          <p:attrName>ppt_x</p:attrName>
                                        </p:attrNameLst>
                                      </p:cBhvr>
                                      <p:tavLst>
                                        <p:tav tm="0">
                                          <p:val>
                                            <p:strVal val="#ppt_x"/>
                                          </p:val>
                                        </p:tav>
                                        <p:tav tm="100000">
                                          <p:val>
                                            <p:strVal val="#ppt_x"/>
                                          </p:val>
                                        </p:tav>
                                      </p:tavLst>
                                    </p:anim>
                                    <p:anim calcmode="lin" valueType="num">
                                      <p:cBhvr>
                                        <p:cTn id="46" dur="1000" fill="hold"/>
                                        <p:tgtEl>
                                          <p:spTgt spid="28"/>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fade">
                                      <p:cBhvr>
                                        <p:cTn id="49" dur="1000"/>
                                        <p:tgtEl>
                                          <p:spTgt spid="64"/>
                                        </p:tgtEl>
                                      </p:cBhvr>
                                    </p:animEffect>
                                    <p:anim calcmode="lin" valueType="num">
                                      <p:cBhvr>
                                        <p:cTn id="50" dur="1000" fill="hold"/>
                                        <p:tgtEl>
                                          <p:spTgt spid="64"/>
                                        </p:tgtEl>
                                        <p:attrNameLst>
                                          <p:attrName>ppt_x</p:attrName>
                                        </p:attrNameLst>
                                      </p:cBhvr>
                                      <p:tavLst>
                                        <p:tav tm="0">
                                          <p:val>
                                            <p:strVal val="#ppt_x"/>
                                          </p:val>
                                        </p:tav>
                                        <p:tav tm="100000">
                                          <p:val>
                                            <p:strVal val="#ppt_x"/>
                                          </p:val>
                                        </p:tav>
                                      </p:tavLst>
                                    </p:anim>
                                    <p:anim calcmode="lin" valueType="num">
                                      <p:cBhvr>
                                        <p:cTn id="51"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2" presetClass="entr" presetSubtype="8" fill="hold" nodeType="clickEffect">
                                  <p:stCondLst>
                                    <p:cond delay="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p:tgtEl>
                                          <p:spTgt spid="20"/>
                                        </p:tgtEl>
                                        <p:attrNameLst>
                                          <p:attrName>ppt_x</p:attrName>
                                        </p:attrNameLst>
                                      </p:cBhvr>
                                      <p:tavLst>
                                        <p:tav tm="0">
                                          <p:val>
                                            <p:strVal val="#ppt_x-#ppt_w*1.125000"/>
                                          </p:val>
                                        </p:tav>
                                        <p:tav tm="100000">
                                          <p:val>
                                            <p:strVal val="#ppt_x"/>
                                          </p:val>
                                        </p:tav>
                                      </p:tavLst>
                                    </p:anim>
                                    <p:animEffect transition="in" filter="wipe(righ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wipe(left)">
                                      <p:cBhvr>
                                        <p:cTn id="62" dur="500"/>
                                        <p:tgtEl>
                                          <p:spTgt spid="46"/>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500" fill="hold"/>
                                        <p:tgtEl>
                                          <p:spTgt spid="34"/>
                                        </p:tgtEl>
                                        <p:attrNameLst>
                                          <p:attrName>ppt_w</p:attrName>
                                        </p:attrNameLst>
                                      </p:cBhvr>
                                      <p:tavLst>
                                        <p:tav tm="0">
                                          <p:val>
                                            <p:fltVal val="0"/>
                                          </p:val>
                                        </p:tav>
                                        <p:tav tm="100000">
                                          <p:val>
                                            <p:strVal val="#ppt_w"/>
                                          </p:val>
                                        </p:tav>
                                      </p:tavLst>
                                    </p:anim>
                                    <p:anim calcmode="lin" valueType="num">
                                      <p:cBhvr>
                                        <p:cTn id="68" dur="500" fill="hold"/>
                                        <p:tgtEl>
                                          <p:spTgt spid="34"/>
                                        </p:tgtEl>
                                        <p:attrNameLst>
                                          <p:attrName>ppt_h</p:attrName>
                                        </p:attrNameLst>
                                      </p:cBhvr>
                                      <p:tavLst>
                                        <p:tav tm="0">
                                          <p:val>
                                            <p:fltVal val="0"/>
                                          </p:val>
                                        </p:tav>
                                        <p:tav tm="100000">
                                          <p:val>
                                            <p:strVal val="#ppt_h"/>
                                          </p:val>
                                        </p:tav>
                                      </p:tavLst>
                                    </p:anim>
                                    <p:animEffect transition="in" filter="fade">
                                      <p:cBhvr>
                                        <p:cTn id="69" dur="500"/>
                                        <p:tgtEl>
                                          <p:spTgt spid="34"/>
                                        </p:tgtEl>
                                      </p:cBhvr>
                                    </p:animEffect>
                                  </p:childTnLst>
                                </p:cTn>
                              </p:par>
                            </p:childTnLst>
                          </p:cTn>
                        </p:par>
                      </p:childTnLst>
                    </p:cTn>
                  </p:par>
                  <p:par>
                    <p:cTn id="70" fill="hold">
                      <p:stCondLst>
                        <p:cond delay="indefinite"/>
                      </p:stCondLst>
                      <p:childTnLst>
                        <p:par>
                          <p:cTn id="71" fill="hold">
                            <p:stCondLst>
                              <p:cond delay="0"/>
                            </p:stCondLst>
                            <p:childTnLst>
                              <p:par>
                                <p:cTn id="72" presetID="47" presetClass="entr" presetSubtype="0" fill="hold" grpId="0" nodeType="clickEffect">
                                  <p:stCondLst>
                                    <p:cond delay="0"/>
                                  </p:stCondLst>
                                  <p:childTnLst>
                                    <p:set>
                                      <p:cBhvr>
                                        <p:cTn id="73" dur="1" fill="hold">
                                          <p:stCondLst>
                                            <p:cond delay="0"/>
                                          </p:stCondLst>
                                        </p:cTn>
                                        <p:tgtEl>
                                          <p:spTgt spid="63"/>
                                        </p:tgtEl>
                                        <p:attrNameLst>
                                          <p:attrName>style.visibility</p:attrName>
                                        </p:attrNameLst>
                                      </p:cBhvr>
                                      <p:to>
                                        <p:strVal val="visible"/>
                                      </p:to>
                                    </p:set>
                                    <p:animEffect transition="in" filter="fade">
                                      <p:cBhvr>
                                        <p:cTn id="74" dur="1000"/>
                                        <p:tgtEl>
                                          <p:spTgt spid="63"/>
                                        </p:tgtEl>
                                      </p:cBhvr>
                                    </p:animEffect>
                                    <p:anim calcmode="lin" valueType="num">
                                      <p:cBhvr>
                                        <p:cTn id="75" dur="1000" fill="hold"/>
                                        <p:tgtEl>
                                          <p:spTgt spid="63"/>
                                        </p:tgtEl>
                                        <p:attrNameLst>
                                          <p:attrName>ppt_x</p:attrName>
                                        </p:attrNameLst>
                                      </p:cBhvr>
                                      <p:tavLst>
                                        <p:tav tm="0">
                                          <p:val>
                                            <p:strVal val="#ppt_x"/>
                                          </p:val>
                                        </p:tav>
                                        <p:tav tm="100000">
                                          <p:val>
                                            <p:strVal val="#ppt_x"/>
                                          </p:val>
                                        </p:tav>
                                      </p:tavLst>
                                    </p:anim>
                                    <p:anim calcmode="lin" valueType="num">
                                      <p:cBhvr>
                                        <p:cTn id="76" dur="1000" fill="hold"/>
                                        <p:tgtEl>
                                          <p:spTgt spid="63"/>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fade">
                                      <p:cBhvr>
                                        <p:cTn id="79" dur="1000"/>
                                        <p:tgtEl>
                                          <p:spTgt spid="29"/>
                                        </p:tgtEl>
                                      </p:cBhvr>
                                    </p:animEffect>
                                    <p:anim calcmode="lin" valueType="num">
                                      <p:cBhvr>
                                        <p:cTn id="80" dur="1000" fill="hold"/>
                                        <p:tgtEl>
                                          <p:spTgt spid="29"/>
                                        </p:tgtEl>
                                        <p:attrNameLst>
                                          <p:attrName>ppt_x</p:attrName>
                                        </p:attrNameLst>
                                      </p:cBhvr>
                                      <p:tavLst>
                                        <p:tav tm="0">
                                          <p:val>
                                            <p:strVal val="#ppt_x"/>
                                          </p:val>
                                        </p:tav>
                                        <p:tav tm="100000">
                                          <p:val>
                                            <p:strVal val="#ppt_x"/>
                                          </p:val>
                                        </p:tav>
                                      </p:tavLst>
                                    </p:anim>
                                    <p:anim calcmode="lin" valueType="num">
                                      <p:cBhvr>
                                        <p:cTn id="81"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12" presetClass="entr" presetSubtype="8" fill="hold" nodeType="clickEffect">
                                  <p:stCondLst>
                                    <p:cond delay="0"/>
                                  </p:stCondLst>
                                  <p:childTnLst>
                                    <p:set>
                                      <p:cBhvr>
                                        <p:cTn id="85" dur="1" fill="hold">
                                          <p:stCondLst>
                                            <p:cond delay="0"/>
                                          </p:stCondLst>
                                        </p:cTn>
                                        <p:tgtEl>
                                          <p:spTgt spid="21"/>
                                        </p:tgtEl>
                                        <p:attrNameLst>
                                          <p:attrName>style.visibility</p:attrName>
                                        </p:attrNameLst>
                                      </p:cBhvr>
                                      <p:to>
                                        <p:strVal val="visible"/>
                                      </p:to>
                                    </p:set>
                                    <p:anim calcmode="lin" valueType="num">
                                      <p:cBhvr additive="base">
                                        <p:cTn id="86" dur="500"/>
                                        <p:tgtEl>
                                          <p:spTgt spid="21"/>
                                        </p:tgtEl>
                                        <p:attrNameLst>
                                          <p:attrName>ppt_x</p:attrName>
                                        </p:attrNameLst>
                                      </p:cBhvr>
                                      <p:tavLst>
                                        <p:tav tm="0">
                                          <p:val>
                                            <p:strVal val="#ppt_x-#ppt_w*1.125000"/>
                                          </p:val>
                                        </p:tav>
                                        <p:tav tm="100000">
                                          <p:val>
                                            <p:strVal val="#ppt_x"/>
                                          </p:val>
                                        </p:tav>
                                      </p:tavLst>
                                    </p:anim>
                                    <p:animEffect transition="in" filter="wipe(right)">
                                      <p:cBhvr>
                                        <p:cTn id="8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1" grpId="0" animBg="1"/>
      <p:bldP spid="34" grpId="0" animBg="1"/>
      <p:bldP spid="65" grpId="0" animBg="1"/>
      <p:bldP spid="64" grpId="0" animBg="1"/>
      <p:bldP spid="6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燕尾形 59"/>
          <p:cNvSpPr/>
          <p:nvPr/>
        </p:nvSpPr>
        <p:spPr>
          <a:xfrm>
            <a:off x="9660063" y="3394076"/>
            <a:ext cx="1480723" cy="654724"/>
          </a:xfrm>
          <a:prstGeom prst="chevron">
            <a:avLst>
              <a:gd name="adj" fmla="val 20519"/>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mj-ea"/>
                <a:ea typeface="+mj-ea"/>
              </a:rPr>
              <a:t>第七步</a:t>
            </a:r>
          </a:p>
        </p:txBody>
      </p:sp>
      <p:sp>
        <p:nvSpPr>
          <p:cNvPr id="61" name="矩形 60"/>
          <p:cNvSpPr/>
          <p:nvPr/>
        </p:nvSpPr>
        <p:spPr>
          <a:xfrm>
            <a:off x="690999" y="4257889"/>
            <a:ext cx="2201161" cy="1184940"/>
          </a:xfrm>
          <a:prstGeom prst="rect">
            <a:avLst/>
          </a:prstGeom>
        </p:spPr>
        <p:txBody>
          <a:bodyPr wrap="square">
            <a:spAutoFit/>
          </a:bodyPr>
          <a:lstStyle/>
          <a:p>
            <a:pPr algn="ctr">
              <a:lnSpc>
                <a:spcPct val="150000"/>
              </a:lnSpc>
              <a:spcAft>
                <a:spcPts val="600"/>
              </a:spcAft>
            </a:pPr>
            <a:r>
              <a:rPr lang="zh-CN" altLang="en-US" sz="1400" dirty="0">
                <a:solidFill>
                  <a:schemeClr val="tx1">
                    <a:lumMod val="50000"/>
                    <a:lumOff val="50000"/>
                  </a:schemeClr>
                </a:solidFill>
                <a:latin typeface="+mj-ea"/>
                <a:ea typeface="+mj-ea"/>
              </a:rPr>
              <a:t>理解公司的整体目标</a:t>
            </a:r>
            <a:endParaRPr lang="en-US" altLang="zh-CN" sz="1400" dirty="0">
              <a:solidFill>
                <a:schemeClr val="tx1">
                  <a:lumMod val="50000"/>
                  <a:lumOff val="50000"/>
                </a:schemeClr>
              </a:solidFill>
              <a:latin typeface="+mj-ea"/>
              <a:ea typeface="+mj-ea"/>
            </a:endParaRP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62" name="矩形 61"/>
          <p:cNvSpPr/>
          <p:nvPr/>
        </p:nvSpPr>
        <p:spPr>
          <a:xfrm>
            <a:off x="2122467" y="2000047"/>
            <a:ext cx="2201161" cy="1184940"/>
          </a:xfrm>
          <a:prstGeom prst="rect">
            <a:avLst/>
          </a:prstGeom>
        </p:spPr>
        <p:txBody>
          <a:bodyPr wrap="square">
            <a:spAutoFit/>
          </a:bodyPr>
          <a:lstStyle/>
          <a:p>
            <a:pPr algn="ctr">
              <a:lnSpc>
                <a:spcPct val="150000"/>
              </a:lnSpc>
              <a:spcAft>
                <a:spcPts val="600"/>
              </a:spcAft>
            </a:pPr>
            <a:r>
              <a:rPr lang="zh-CN" altLang="en-US" sz="1400" dirty="0">
                <a:solidFill>
                  <a:schemeClr val="tx1">
                    <a:lumMod val="50000"/>
                    <a:lumOff val="50000"/>
                  </a:schemeClr>
                </a:solidFill>
                <a:latin typeface="+mj-ea"/>
                <a:ea typeface="+mj-ea"/>
              </a:rPr>
              <a:t>目标符合SMART原则</a:t>
            </a: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63" name="矩形 62"/>
          <p:cNvSpPr/>
          <p:nvPr/>
        </p:nvSpPr>
        <p:spPr>
          <a:xfrm>
            <a:off x="3560614" y="4257889"/>
            <a:ext cx="2201161" cy="1184940"/>
          </a:xfrm>
          <a:prstGeom prst="rect">
            <a:avLst/>
          </a:prstGeom>
        </p:spPr>
        <p:txBody>
          <a:bodyPr wrap="square">
            <a:spAutoFit/>
          </a:bodyPr>
          <a:lstStyle/>
          <a:p>
            <a:pPr algn="ctr">
              <a:lnSpc>
                <a:spcPct val="150000"/>
              </a:lnSpc>
              <a:spcAft>
                <a:spcPts val="600"/>
              </a:spcAft>
            </a:pPr>
            <a:r>
              <a:rPr lang="zh-CN" altLang="en-US" sz="1400" dirty="0">
                <a:solidFill>
                  <a:schemeClr val="tx1">
                    <a:lumMod val="50000"/>
                    <a:lumOff val="50000"/>
                  </a:schemeClr>
                </a:solidFill>
                <a:latin typeface="+mj-ea"/>
                <a:ea typeface="+mj-ea"/>
              </a:rPr>
              <a:t>上下级目标统一</a:t>
            </a: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64" name="矩形 63"/>
          <p:cNvSpPr/>
          <p:nvPr/>
        </p:nvSpPr>
        <p:spPr>
          <a:xfrm>
            <a:off x="5018380" y="2000047"/>
            <a:ext cx="2201161" cy="1184940"/>
          </a:xfrm>
          <a:prstGeom prst="rect">
            <a:avLst/>
          </a:prstGeom>
        </p:spPr>
        <p:txBody>
          <a:bodyPr wrap="square">
            <a:spAutoFit/>
          </a:bodyPr>
          <a:lstStyle/>
          <a:p>
            <a:pPr algn="ctr">
              <a:lnSpc>
                <a:spcPct val="150000"/>
              </a:lnSpc>
              <a:spcAft>
                <a:spcPts val="600"/>
              </a:spcAft>
            </a:pPr>
            <a:r>
              <a:rPr lang="zh-CN" altLang="en-US" sz="1400" dirty="0">
                <a:solidFill>
                  <a:schemeClr val="tx1">
                    <a:lumMod val="50000"/>
                    <a:lumOff val="50000"/>
                  </a:schemeClr>
                </a:solidFill>
                <a:latin typeface="+mj-ea"/>
                <a:ea typeface="+mj-ea"/>
              </a:rPr>
              <a:t>检测问题，整备资源</a:t>
            </a: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65" name="矩形 64"/>
          <p:cNvSpPr/>
          <p:nvPr/>
        </p:nvSpPr>
        <p:spPr>
          <a:xfrm>
            <a:off x="6430228" y="4257889"/>
            <a:ext cx="2201161" cy="1184940"/>
          </a:xfrm>
          <a:prstGeom prst="rect">
            <a:avLst/>
          </a:prstGeom>
        </p:spPr>
        <p:txBody>
          <a:bodyPr wrap="square">
            <a:spAutoFit/>
          </a:bodyPr>
          <a:lstStyle/>
          <a:p>
            <a:pPr algn="ctr">
              <a:lnSpc>
                <a:spcPct val="150000"/>
              </a:lnSpc>
              <a:spcAft>
                <a:spcPts val="600"/>
              </a:spcAft>
            </a:pPr>
            <a:r>
              <a:rPr lang="zh-CN" altLang="en-US" sz="1400" dirty="0">
                <a:solidFill>
                  <a:schemeClr val="tx1">
                    <a:lumMod val="50000"/>
                    <a:lumOff val="50000"/>
                  </a:schemeClr>
                </a:solidFill>
                <a:latin typeface="+mj-ea"/>
                <a:ea typeface="+mj-ea"/>
              </a:rPr>
              <a:t>完备技能和授权</a:t>
            </a: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66" name="矩形 65"/>
          <p:cNvSpPr/>
          <p:nvPr/>
        </p:nvSpPr>
        <p:spPr>
          <a:xfrm>
            <a:off x="7865036" y="2000047"/>
            <a:ext cx="2201161" cy="1184940"/>
          </a:xfrm>
          <a:prstGeom prst="rect">
            <a:avLst/>
          </a:prstGeom>
        </p:spPr>
        <p:txBody>
          <a:bodyPr wrap="square">
            <a:spAutoFit/>
          </a:bodyPr>
          <a:lstStyle/>
          <a:p>
            <a:pPr algn="ctr">
              <a:lnSpc>
                <a:spcPct val="150000"/>
              </a:lnSpc>
              <a:spcAft>
                <a:spcPts val="600"/>
              </a:spcAft>
            </a:pPr>
            <a:r>
              <a:rPr lang="zh-CN" altLang="en-US" sz="1400" dirty="0">
                <a:solidFill>
                  <a:schemeClr val="tx1">
                    <a:lumMod val="50000"/>
                    <a:lumOff val="50000"/>
                  </a:schemeClr>
                </a:solidFill>
                <a:latin typeface="+mj-ea"/>
                <a:ea typeface="+mj-ea"/>
              </a:rPr>
              <a:t>与目标相关部门沟通</a:t>
            </a: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67" name="矩形 66"/>
          <p:cNvSpPr/>
          <p:nvPr/>
        </p:nvSpPr>
        <p:spPr>
          <a:xfrm>
            <a:off x="9299844" y="4257889"/>
            <a:ext cx="2201161" cy="1184940"/>
          </a:xfrm>
          <a:prstGeom prst="rect">
            <a:avLst/>
          </a:prstGeom>
        </p:spPr>
        <p:txBody>
          <a:bodyPr wrap="square">
            <a:spAutoFit/>
          </a:bodyPr>
          <a:lstStyle/>
          <a:p>
            <a:pPr algn="ctr">
              <a:lnSpc>
                <a:spcPct val="150000"/>
              </a:lnSpc>
              <a:spcAft>
                <a:spcPts val="600"/>
              </a:spcAft>
            </a:pPr>
            <a:r>
              <a:rPr lang="zh-CN" altLang="en-US" sz="1400" dirty="0">
                <a:solidFill>
                  <a:schemeClr val="tx1">
                    <a:lumMod val="50000"/>
                    <a:lumOff val="50000"/>
                  </a:schemeClr>
                </a:solidFill>
                <a:latin typeface="+mj-ea"/>
                <a:ea typeface="+mj-ea"/>
              </a:rPr>
              <a:t>督促目标的执行</a:t>
            </a: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59" name="燕尾形 58"/>
          <p:cNvSpPr/>
          <p:nvPr/>
        </p:nvSpPr>
        <p:spPr>
          <a:xfrm>
            <a:off x="8225254" y="3394076"/>
            <a:ext cx="1480723" cy="654724"/>
          </a:xfrm>
          <a:prstGeom prst="chevron">
            <a:avLst>
              <a:gd name="adj" fmla="val 20519"/>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mj-ea"/>
                <a:ea typeface="+mj-ea"/>
              </a:rPr>
              <a:t>第六步</a:t>
            </a:r>
          </a:p>
        </p:txBody>
      </p:sp>
      <p:sp>
        <p:nvSpPr>
          <p:cNvPr id="58" name="燕尾形 57"/>
          <p:cNvSpPr/>
          <p:nvPr/>
        </p:nvSpPr>
        <p:spPr>
          <a:xfrm>
            <a:off x="6790447" y="3394076"/>
            <a:ext cx="1480723" cy="654724"/>
          </a:xfrm>
          <a:prstGeom prst="chevron">
            <a:avLst>
              <a:gd name="adj" fmla="val 2051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mj-ea"/>
                <a:ea typeface="+mj-ea"/>
              </a:rPr>
              <a:t>第五步</a:t>
            </a:r>
          </a:p>
        </p:txBody>
      </p:sp>
      <p:sp>
        <p:nvSpPr>
          <p:cNvPr id="57" name="燕尾形 56"/>
          <p:cNvSpPr/>
          <p:nvPr/>
        </p:nvSpPr>
        <p:spPr>
          <a:xfrm>
            <a:off x="5355640" y="3394076"/>
            <a:ext cx="1480723" cy="654724"/>
          </a:xfrm>
          <a:prstGeom prst="chevron">
            <a:avLst>
              <a:gd name="adj" fmla="val 2051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mj-ea"/>
                <a:ea typeface="+mj-ea"/>
              </a:rPr>
              <a:t>第四步</a:t>
            </a:r>
          </a:p>
        </p:txBody>
      </p:sp>
      <p:sp>
        <p:nvSpPr>
          <p:cNvPr id="56" name="燕尾形 55"/>
          <p:cNvSpPr/>
          <p:nvPr/>
        </p:nvSpPr>
        <p:spPr>
          <a:xfrm>
            <a:off x="3920833" y="3394076"/>
            <a:ext cx="1480723" cy="654724"/>
          </a:xfrm>
          <a:prstGeom prst="chevron">
            <a:avLst>
              <a:gd name="adj" fmla="val 2051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mj-ea"/>
                <a:ea typeface="+mj-ea"/>
              </a:rPr>
              <a:t>第三步</a:t>
            </a:r>
          </a:p>
        </p:txBody>
      </p:sp>
      <p:sp>
        <p:nvSpPr>
          <p:cNvPr id="55" name="燕尾形 54"/>
          <p:cNvSpPr/>
          <p:nvPr/>
        </p:nvSpPr>
        <p:spPr>
          <a:xfrm>
            <a:off x="2486026" y="3394076"/>
            <a:ext cx="1480723" cy="654724"/>
          </a:xfrm>
          <a:prstGeom prst="chevron">
            <a:avLst>
              <a:gd name="adj" fmla="val 2051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mj-ea"/>
                <a:ea typeface="+mj-ea"/>
              </a:rPr>
              <a:t>第二步</a:t>
            </a:r>
          </a:p>
        </p:txBody>
      </p:sp>
      <p:sp>
        <p:nvSpPr>
          <p:cNvPr id="10" name="燕尾形 9"/>
          <p:cNvSpPr/>
          <p:nvPr/>
        </p:nvSpPr>
        <p:spPr>
          <a:xfrm>
            <a:off x="1051218" y="3394076"/>
            <a:ext cx="1480723" cy="654724"/>
          </a:xfrm>
          <a:prstGeom prst="chevron">
            <a:avLst>
              <a:gd name="adj" fmla="val 2051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zh-CN" altLang="en-US" sz="1400" dirty="0">
                <a:solidFill>
                  <a:schemeClr val="bg1"/>
                </a:solidFill>
                <a:latin typeface="+mj-ea"/>
                <a:ea typeface="+mj-ea"/>
              </a:rPr>
              <a:t>第一步</a:t>
            </a:r>
          </a:p>
        </p:txBody>
      </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ustDataLst>
      <p:tags r:id="rId1"/>
    </p:custDataLst>
    <p:extLst>
      <p:ext uri="{BB962C8B-B14F-4D97-AF65-F5344CB8AC3E}">
        <p14:creationId xmlns:p14="http://schemas.microsoft.com/office/powerpoint/2010/main" val="226940832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fade">
                                      <p:cBhvr>
                                        <p:cTn id="11" dur="750"/>
                                        <p:tgtEl>
                                          <p:spTgt spid="61"/>
                                        </p:tgtEl>
                                      </p:cBhvr>
                                    </p:animEffect>
                                    <p:anim calcmode="lin" valueType="num">
                                      <p:cBhvr>
                                        <p:cTn id="12" dur="750" fill="hold"/>
                                        <p:tgtEl>
                                          <p:spTgt spid="61"/>
                                        </p:tgtEl>
                                        <p:attrNameLst>
                                          <p:attrName>ppt_x</p:attrName>
                                        </p:attrNameLst>
                                      </p:cBhvr>
                                      <p:tavLst>
                                        <p:tav tm="0">
                                          <p:val>
                                            <p:strVal val="#ppt_x"/>
                                          </p:val>
                                        </p:tav>
                                        <p:tav tm="100000">
                                          <p:val>
                                            <p:strVal val="#ppt_x"/>
                                          </p:val>
                                        </p:tav>
                                      </p:tavLst>
                                    </p:anim>
                                    <p:anim calcmode="lin" valueType="num">
                                      <p:cBhvr>
                                        <p:cTn id="13" dur="75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grpId="0" nodeType="clickEffect">
                                  <p:stCondLst>
                                    <p:cond delay="0"/>
                                  </p:stCondLst>
                                  <p:childTnLst>
                                    <p:set>
                                      <p:cBhvr>
                                        <p:cTn id="17" dur="1" fill="hold">
                                          <p:stCondLst>
                                            <p:cond delay="0"/>
                                          </p:stCondLst>
                                        </p:cTn>
                                        <p:tgtEl>
                                          <p:spTgt spid="55"/>
                                        </p:tgtEl>
                                        <p:attrNameLst>
                                          <p:attrName>style.visibility</p:attrName>
                                        </p:attrNameLst>
                                      </p:cBhvr>
                                      <p:to>
                                        <p:strVal val="visible"/>
                                      </p:to>
                                    </p:set>
                                    <p:anim calcmode="lin" valueType="num">
                                      <p:cBhvr additive="base">
                                        <p:cTn id="18" dur="500"/>
                                        <p:tgtEl>
                                          <p:spTgt spid="55"/>
                                        </p:tgtEl>
                                        <p:attrNameLst>
                                          <p:attrName>ppt_x</p:attrName>
                                        </p:attrNameLst>
                                      </p:cBhvr>
                                      <p:tavLst>
                                        <p:tav tm="0">
                                          <p:val>
                                            <p:strVal val="#ppt_x-#ppt_w*1.125000"/>
                                          </p:val>
                                        </p:tav>
                                        <p:tav tm="100000">
                                          <p:val>
                                            <p:strVal val="#ppt_x"/>
                                          </p:val>
                                        </p:tav>
                                      </p:tavLst>
                                    </p:anim>
                                    <p:animEffect transition="in" filter="wipe(right)">
                                      <p:cBhvr>
                                        <p:cTn id="19" dur="500"/>
                                        <p:tgtEl>
                                          <p:spTgt spid="55"/>
                                        </p:tgtEl>
                                      </p:cBhvr>
                                    </p:animEffect>
                                  </p:childTnLst>
                                </p:cTn>
                              </p:par>
                              <p:par>
                                <p:cTn id="20" presetID="47" presetClass="entr" presetSubtype="0" fill="hold" grpId="0" nodeType="with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fade">
                                      <p:cBhvr>
                                        <p:cTn id="22" dur="750"/>
                                        <p:tgtEl>
                                          <p:spTgt spid="62"/>
                                        </p:tgtEl>
                                      </p:cBhvr>
                                    </p:animEffect>
                                    <p:anim calcmode="lin" valueType="num">
                                      <p:cBhvr>
                                        <p:cTn id="23" dur="750" fill="hold"/>
                                        <p:tgtEl>
                                          <p:spTgt spid="62"/>
                                        </p:tgtEl>
                                        <p:attrNameLst>
                                          <p:attrName>ppt_x</p:attrName>
                                        </p:attrNameLst>
                                      </p:cBhvr>
                                      <p:tavLst>
                                        <p:tav tm="0">
                                          <p:val>
                                            <p:strVal val="#ppt_x"/>
                                          </p:val>
                                        </p:tav>
                                        <p:tav tm="100000">
                                          <p:val>
                                            <p:strVal val="#ppt_x"/>
                                          </p:val>
                                        </p:tav>
                                      </p:tavLst>
                                    </p:anim>
                                    <p:anim calcmode="lin" valueType="num">
                                      <p:cBhvr>
                                        <p:cTn id="24" dur="75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2" presetClass="entr" presetSubtype="8" fill="hold" grpId="0" nodeType="clickEffect">
                                  <p:stCondLst>
                                    <p:cond delay="0"/>
                                  </p:stCondLst>
                                  <p:childTnLst>
                                    <p:set>
                                      <p:cBhvr>
                                        <p:cTn id="28" dur="1" fill="hold">
                                          <p:stCondLst>
                                            <p:cond delay="0"/>
                                          </p:stCondLst>
                                        </p:cTn>
                                        <p:tgtEl>
                                          <p:spTgt spid="56"/>
                                        </p:tgtEl>
                                        <p:attrNameLst>
                                          <p:attrName>style.visibility</p:attrName>
                                        </p:attrNameLst>
                                      </p:cBhvr>
                                      <p:to>
                                        <p:strVal val="visible"/>
                                      </p:to>
                                    </p:set>
                                    <p:anim calcmode="lin" valueType="num">
                                      <p:cBhvr additive="base">
                                        <p:cTn id="29" dur="500"/>
                                        <p:tgtEl>
                                          <p:spTgt spid="56"/>
                                        </p:tgtEl>
                                        <p:attrNameLst>
                                          <p:attrName>ppt_x</p:attrName>
                                        </p:attrNameLst>
                                      </p:cBhvr>
                                      <p:tavLst>
                                        <p:tav tm="0">
                                          <p:val>
                                            <p:strVal val="#ppt_x-#ppt_w*1.125000"/>
                                          </p:val>
                                        </p:tav>
                                        <p:tav tm="100000">
                                          <p:val>
                                            <p:strVal val="#ppt_x"/>
                                          </p:val>
                                        </p:tav>
                                      </p:tavLst>
                                    </p:anim>
                                    <p:animEffect transition="in" filter="wipe(right)">
                                      <p:cBhvr>
                                        <p:cTn id="30" dur="500"/>
                                        <p:tgtEl>
                                          <p:spTgt spid="56"/>
                                        </p:tgtEl>
                                      </p:cBhvr>
                                    </p:animEffect>
                                  </p:childTnLst>
                                </p:cTn>
                              </p:par>
                              <p:par>
                                <p:cTn id="31" presetID="42" presetClass="entr" presetSubtype="0" fill="hold" grpId="0" nodeType="withEffect">
                                  <p:stCondLst>
                                    <p:cond delay="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750"/>
                                        <p:tgtEl>
                                          <p:spTgt spid="63"/>
                                        </p:tgtEl>
                                      </p:cBhvr>
                                    </p:animEffect>
                                    <p:anim calcmode="lin" valueType="num">
                                      <p:cBhvr>
                                        <p:cTn id="34" dur="750" fill="hold"/>
                                        <p:tgtEl>
                                          <p:spTgt spid="63"/>
                                        </p:tgtEl>
                                        <p:attrNameLst>
                                          <p:attrName>ppt_x</p:attrName>
                                        </p:attrNameLst>
                                      </p:cBhvr>
                                      <p:tavLst>
                                        <p:tav tm="0">
                                          <p:val>
                                            <p:strVal val="#ppt_x"/>
                                          </p:val>
                                        </p:tav>
                                        <p:tav tm="100000">
                                          <p:val>
                                            <p:strVal val="#ppt_x"/>
                                          </p:val>
                                        </p:tav>
                                      </p:tavLst>
                                    </p:anim>
                                    <p:anim calcmode="lin" valueType="num">
                                      <p:cBhvr>
                                        <p:cTn id="35" dur="75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2" presetClass="entr" presetSubtype="8" fill="hold" grpId="0" nodeType="click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p:tgtEl>
                                          <p:spTgt spid="57"/>
                                        </p:tgtEl>
                                        <p:attrNameLst>
                                          <p:attrName>ppt_x</p:attrName>
                                        </p:attrNameLst>
                                      </p:cBhvr>
                                      <p:tavLst>
                                        <p:tav tm="0">
                                          <p:val>
                                            <p:strVal val="#ppt_x-#ppt_w*1.125000"/>
                                          </p:val>
                                        </p:tav>
                                        <p:tav tm="100000">
                                          <p:val>
                                            <p:strVal val="#ppt_x"/>
                                          </p:val>
                                        </p:tav>
                                      </p:tavLst>
                                    </p:anim>
                                    <p:animEffect transition="in" filter="wipe(right)">
                                      <p:cBhvr>
                                        <p:cTn id="41" dur="500"/>
                                        <p:tgtEl>
                                          <p:spTgt spid="57"/>
                                        </p:tgtEl>
                                      </p:cBhvr>
                                    </p:animEffect>
                                  </p:childTnLst>
                                </p:cTn>
                              </p:par>
                              <p:par>
                                <p:cTn id="42" presetID="47" presetClass="entr" presetSubtype="0" fill="hold" grpId="0" nodeType="withEffect">
                                  <p:stCondLst>
                                    <p:cond delay="0"/>
                                  </p:stCondLst>
                                  <p:childTnLst>
                                    <p:set>
                                      <p:cBhvr>
                                        <p:cTn id="43" dur="1" fill="hold">
                                          <p:stCondLst>
                                            <p:cond delay="0"/>
                                          </p:stCondLst>
                                        </p:cTn>
                                        <p:tgtEl>
                                          <p:spTgt spid="64"/>
                                        </p:tgtEl>
                                        <p:attrNameLst>
                                          <p:attrName>style.visibility</p:attrName>
                                        </p:attrNameLst>
                                      </p:cBhvr>
                                      <p:to>
                                        <p:strVal val="visible"/>
                                      </p:to>
                                    </p:set>
                                    <p:animEffect transition="in" filter="fade">
                                      <p:cBhvr>
                                        <p:cTn id="44" dur="750"/>
                                        <p:tgtEl>
                                          <p:spTgt spid="64"/>
                                        </p:tgtEl>
                                      </p:cBhvr>
                                    </p:animEffect>
                                    <p:anim calcmode="lin" valueType="num">
                                      <p:cBhvr>
                                        <p:cTn id="45" dur="750" fill="hold"/>
                                        <p:tgtEl>
                                          <p:spTgt spid="64"/>
                                        </p:tgtEl>
                                        <p:attrNameLst>
                                          <p:attrName>ppt_x</p:attrName>
                                        </p:attrNameLst>
                                      </p:cBhvr>
                                      <p:tavLst>
                                        <p:tav tm="0">
                                          <p:val>
                                            <p:strVal val="#ppt_x"/>
                                          </p:val>
                                        </p:tav>
                                        <p:tav tm="100000">
                                          <p:val>
                                            <p:strVal val="#ppt_x"/>
                                          </p:val>
                                        </p:tav>
                                      </p:tavLst>
                                    </p:anim>
                                    <p:anim calcmode="lin" valueType="num">
                                      <p:cBhvr>
                                        <p:cTn id="46" dur="75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2" presetClass="entr" presetSubtype="8" fill="hold" grpId="0" nodeType="click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additive="base">
                                        <p:cTn id="51" dur="500"/>
                                        <p:tgtEl>
                                          <p:spTgt spid="58"/>
                                        </p:tgtEl>
                                        <p:attrNameLst>
                                          <p:attrName>ppt_x</p:attrName>
                                        </p:attrNameLst>
                                      </p:cBhvr>
                                      <p:tavLst>
                                        <p:tav tm="0">
                                          <p:val>
                                            <p:strVal val="#ppt_x-#ppt_w*1.125000"/>
                                          </p:val>
                                        </p:tav>
                                        <p:tav tm="100000">
                                          <p:val>
                                            <p:strVal val="#ppt_x"/>
                                          </p:val>
                                        </p:tav>
                                      </p:tavLst>
                                    </p:anim>
                                    <p:animEffect transition="in" filter="wipe(right)">
                                      <p:cBhvr>
                                        <p:cTn id="52" dur="500"/>
                                        <p:tgtEl>
                                          <p:spTgt spid="58"/>
                                        </p:tgtEl>
                                      </p:cBhvr>
                                    </p:animEffect>
                                  </p:childTnLst>
                                </p:cTn>
                              </p:par>
                              <p:par>
                                <p:cTn id="53" presetID="42" presetClass="entr" presetSubtype="0" fill="hold" grpId="0" nodeType="with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fade">
                                      <p:cBhvr>
                                        <p:cTn id="55" dur="750"/>
                                        <p:tgtEl>
                                          <p:spTgt spid="65"/>
                                        </p:tgtEl>
                                      </p:cBhvr>
                                    </p:animEffect>
                                    <p:anim calcmode="lin" valueType="num">
                                      <p:cBhvr>
                                        <p:cTn id="56" dur="750" fill="hold"/>
                                        <p:tgtEl>
                                          <p:spTgt spid="65"/>
                                        </p:tgtEl>
                                        <p:attrNameLst>
                                          <p:attrName>ppt_x</p:attrName>
                                        </p:attrNameLst>
                                      </p:cBhvr>
                                      <p:tavLst>
                                        <p:tav tm="0">
                                          <p:val>
                                            <p:strVal val="#ppt_x"/>
                                          </p:val>
                                        </p:tav>
                                        <p:tav tm="100000">
                                          <p:val>
                                            <p:strVal val="#ppt_x"/>
                                          </p:val>
                                        </p:tav>
                                      </p:tavLst>
                                    </p:anim>
                                    <p:anim calcmode="lin" valueType="num">
                                      <p:cBhvr>
                                        <p:cTn id="57" dur="75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12" presetClass="entr" presetSubtype="8" fill="hold" grpId="0" nodeType="clickEffect">
                                  <p:stCondLst>
                                    <p:cond delay="0"/>
                                  </p:stCondLst>
                                  <p:childTnLst>
                                    <p:set>
                                      <p:cBhvr>
                                        <p:cTn id="61" dur="1" fill="hold">
                                          <p:stCondLst>
                                            <p:cond delay="0"/>
                                          </p:stCondLst>
                                        </p:cTn>
                                        <p:tgtEl>
                                          <p:spTgt spid="59"/>
                                        </p:tgtEl>
                                        <p:attrNameLst>
                                          <p:attrName>style.visibility</p:attrName>
                                        </p:attrNameLst>
                                      </p:cBhvr>
                                      <p:to>
                                        <p:strVal val="visible"/>
                                      </p:to>
                                    </p:set>
                                    <p:anim calcmode="lin" valueType="num">
                                      <p:cBhvr additive="base">
                                        <p:cTn id="62" dur="500"/>
                                        <p:tgtEl>
                                          <p:spTgt spid="59"/>
                                        </p:tgtEl>
                                        <p:attrNameLst>
                                          <p:attrName>ppt_x</p:attrName>
                                        </p:attrNameLst>
                                      </p:cBhvr>
                                      <p:tavLst>
                                        <p:tav tm="0">
                                          <p:val>
                                            <p:strVal val="#ppt_x-#ppt_w*1.125000"/>
                                          </p:val>
                                        </p:tav>
                                        <p:tav tm="100000">
                                          <p:val>
                                            <p:strVal val="#ppt_x"/>
                                          </p:val>
                                        </p:tav>
                                      </p:tavLst>
                                    </p:anim>
                                    <p:animEffect transition="in" filter="wipe(right)">
                                      <p:cBhvr>
                                        <p:cTn id="63" dur="500"/>
                                        <p:tgtEl>
                                          <p:spTgt spid="59"/>
                                        </p:tgtEl>
                                      </p:cBhvr>
                                    </p:animEffect>
                                  </p:childTnLst>
                                </p:cTn>
                              </p:par>
                              <p:par>
                                <p:cTn id="64" presetID="47" presetClass="entr" presetSubtype="0" fill="hold" grpId="0" nodeType="withEffect">
                                  <p:stCondLst>
                                    <p:cond delay="0"/>
                                  </p:stCondLst>
                                  <p:childTnLst>
                                    <p:set>
                                      <p:cBhvr>
                                        <p:cTn id="65" dur="1" fill="hold">
                                          <p:stCondLst>
                                            <p:cond delay="0"/>
                                          </p:stCondLst>
                                        </p:cTn>
                                        <p:tgtEl>
                                          <p:spTgt spid="66"/>
                                        </p:tgtEl>
                                        <p:attrNameLst>
                                          <p:attrName>style.visibility</p:attrName>
                                        </p:attrNameLst>
                                      </p:cBhvr>
                                      <p:to>
                                        <p:strVal val="visible"/>
                                      </p:to>
                                    </p:set>
                                    <p:animEffect transition="in" filter="fade">
                                      <p:cBhvr>
                                        <p:cTn id="66" dur="750"/>
                                        <p:tgtEl>
                                          <p:spTgt spid="66"/>
                                        </p:tgtEl>
                                      </p:cBhvr>
                                    </p:animEffect>
                                    <p:anim calcmode="lin" valueType="num">
                                      <p:cBhvr>
                                        <p:cTn id="67" dur="750" fill="hold"/>
                                        <p:tgtEl>
                                          <p:spTgt spid="66"/>
                                        </p:tgtEl>
                                        <p:attrNameLst>
                                          <p:attrName>ppt_x</p:attrName>
                                        </p:attrNameLst>
                                      </p:cBhvr>
                                      <p:tavLst>
                                        <p:tav tm="0">
                                          <p:val>
                                            <p:strVal val="#ppt_x"/>
                                          </p:val>
                                        </p:tav>
                                        <p:tav tm="100000">
                                          <p:val>
                                            <p:strVal val="#ppt_x"/>
                                          </p:val>
                                        </p:tav>
                                      </p:tavLst>
                                    </p:anim>
                                    <p:anim calcmode="lin" valueType="num">
                                      <p:cBhvr>
                                        <p:cTn id="68" dur="75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2" presetClass="entr" presetSubtype="8" fill="hold" grpId="0" nodeType="clickEffect">
                                  <p:stCondLst>
                                    <p:cond delay="0"/>
                                  </p:stCondLst>
                                  <p:childTnLst>
                                    <p:set>
                                      <p:cBhvr>
                                        <p:cTn id="72" dur="1" fill="hold">
                                          <p:stCondLst>
                                            <p:cond delay="0"/>
                                          </p:stCondLst>
                                        </p:cTn>
                                        <p:tgtEl>
                                          <p:spTgt spid="60"/>
                                        </p:tgtEl>
                                        <p:attrNameLst>
                                          <p:attrName>style.visibility</p:attrName>
                                        </p:attrNameLst>
                                      </p:cBhvr>
                                      <p:to>
                                        <p:strVal val="visible"/>
                                      </p:to>
                                    </p:set>
                                    <p:anim calcmode="lin" valueType="num">
                                      <p:cBhvr additive="base">
                                        <p:cTn id="73" dur="500"/>
                                        <p:tgtEl>
                                          <p:spTgt spid="60"/>
                                        </p:tgtEl>
                                        <p:attrNameLst>
                                          <p:attrName>ppt_x</p:attrName>
                                        </p:attrNameLst>
                                      </p:cBhvr>
                                      <p:tavLst>
                                        <p:tav tm="0">
                                          <p:val>
                                            <p:strVal val="#ppt_x-#ppt_w*1.125000"/>
                                          </p:val>
                                        </p:tav>
                                        <p:tav tm="100000">
                                          <p:val>
                                            <p:strVal val="#ppt_x"/>
                                          </p:val>
                                        </p:tav>
                                      </p:tavLst>
                                    </p:anim>
                                    <p:animEffect transition="in" filter="wipe(right)">
                                      <p:cBhvr>
                                        <p:cTn id="74" dur="500"/>
                                        <p:tgtEl>
                                          <p:spTgt spid="60"/>
                                        </p:tgtEl>
                                      </p:cBhvr>
                                    </p:animEffect>
                                  </p:childTnLst>
                                </p:cTn>
                              </p:par>
                              <p:par>
                                <p:cTn id="75" presetID="42" presetClass="entr" presetSubtype="0" fill="hold" grpId="0" nodeType="withEffect">
                                  <p:stCondLst>
                                    <p:cond delay="0"/>
                                  </p:stCondLst>
                                  <p:childTnLst>
                                    <p:set>
                                      <p:cBhvr>
                                        <p:cTn id="76" dur="1" fill="hold">
                                          <p:stCondLst>
                                            <p:cond delay="0"/>
                                          </p:stCondLst>
                                        </p:cTn>
                                        <p:tgtEl>
                                          <p:spTgt spid="67"/>
                                        </p:tgtEl>
                                        <p:attrNameLst>
                                          <p:attrName>style.visibility</p:attrName>
                                        </p:attrNameLst>
                                      </p:cBhvr>
                                      <p:to>
                                        <p:strVal val="visible"/>
                                      </p:to>
                                    </p:set>
                                    <p:animEffect transition="in" filter="fade">
                                      <p:cBhvr>
                                        <p:cTn id="77" dur="750"/>
                                        <p:tgtEl>
                                          <p:spTgt spid="67"/>
                                        </p:tgtEl>
                                      </p:cBhvr>
                                    </p:animEffect>
                                    <p:anim calcmode="lin" valueType="num">
                                      <p:cBhvr>
                                        <p:cTn id="78" dur="750" fill="hold"/>
                                        <p:tgtEl>
                                          <p:spTgt spid="67"/>
                                        </p:tgtEl>
                                        <p:attrNameLst>
                                          <p:attrName>ppt_x</p:attrName>
                                        </p:attrNameLst>
                                      </p:cBhvr>
                                      <p:tavLst>
                                        <p:tav tm="0">
                                          <p:val>
                                            <p:strVal val="#ppt_x"/>
                                          </p:val>
                                        </p:tav>
                                        <p:tav tm="100000">
                                          <p:val>
                                            <p:strVal val="#ppt_x"/>
                                          </p:val>
                                        </p:tav>
                                      </p:tavLst>
                                    </p:anim>
                                    <p:anim calcmode="lin" valueType="num">
                                      <p:cBhvr>
                                        <p:cTn id="79" dur="75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p:bldP spid="62" grpId="0"/>
      <p:bldP spid="63" grpId="0"/>
      <p:bldP spid="64" grpId="0"/>
      <p:bldP spid="65" grpId="0"/>
      <p:bldP spid="66" grpId="0"/>
      <p:bldP spid="67" grpId="0"/>
      <p:bldP spid="59" grpId="0" animBg="1"/>
      <p:bldP spid="58" grpId="0" animBg="1"/>
      <p:bldP spid="57" grpId="0" animBg="1"/>
      <p:bldP spid="56" grpId="0" animBg="1"/>
      <p:bldP spid="55" grpId="0" animBg="1"/>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88393" y="2086852"/>
            <a:ext cx="506282" cy="943848"/>
          </a:xfrm>
          <a:prstGeom prst="rect">
            <a:avLst/>
          </a:prstGeom>
          <a:noFill/>
        </p:spPr>
        <p:txBody>
          <a:bodyPr wrap="square" lIns="121908" tIns="60954" rIns="121908" bIns="60954" rtlCol="0">
            <a:spAutoFit/>
          </a:bodyPr>
          <a:lstStyle/>
          <a:p>
            <a:pPr algn="ctr"/>
            <a:r>
              <a:rPr lang="en-US" altLang="zh-CN" sz="5300" b="1" dirty="0">
                <a:solidFill>
                  <a:schemeClr val="accent4"/>
                </a:solidFill>
                <a:latin typeface="微软雅黑" pitchFamily="34" charset="-122"/>
                <a:ea typeface="微软雅黑" pitchFamily="34" charset="-122"/>
              </a:rPr>
              <a:t>A</a:t>
            </a:r>
            <a:endParaRPr lang="zh-CN" altLang="en-US" sz="5300" b="1" dirty="0">
              <a:solidFill>
                <a:schemeClr val="accent4"/>
              </a:solidFill>
              <a:latin typeface="微软雅黑" pitchFamily="34" charset="-122"/>
              <a:ea typeface="微软雅黑" pitchFamily="34" charset="-122"/>
            </a:endParaRPr>
          </a:p>
        </p:txBody>
      </p:sp>
      <p:sp>
        <p:nvSpPr>
          <p:cNvPr id="4" name="TextBox 3"/>
          <p:cNvSpPr txBox="1"/>
          <p:nvPr/>
        </p:nvSpPr>
        <p:spPr>
          <a:xfrm>
            <a:off x="4617464" y="1727224"/>
            <a:ext cx="506282" cy="943848"/>
          </a:xfrm>
          <a:prstGeom prst="rect">
            <a:avLst/>
          </a:prstGeom>
          <a:noFill/>
        </p:spPr>
        <p:txBody>
          <a:bodyPr wrap="square" lIns="121908" tIns="60954" rIns="121908" bIns="60954" rtlCol="0">
            <a:spAutoFit/>
          </a:bodyPr>
          <a:lstStyle/>
          <a:p>
            <a:pPr algn="ctr"/>
            <a:r>
              <a:rPr lang="en-US" altLang="zh-CN" sz="5300" b="1" dirty="0">
                <a:solidFill>
                  <a:schemeClr val="accent2"/>
                </a:solidFill>
                <a:latin typeface="微软雅黑" pitchFamily="34" charset="-122"/>
                <a:ea typeface="微软雅黑" pitchFamily="34" charset="-122"/>
              </a:rPr>
              <a:t>B</a:t>
            </a:r>
            <a:endParaRPr lang="zh-CN" altLang="en-US" sz="5300" b="1" dirty="0">
              <a:solidFill>
                <a:schemeClr val="accent2"/>
              </a:solidFill>
              <a:latin typeface="微软雅黑" pitchFamily="34" charset="-122"/>
              <a:ea typeface="微软雅黑" pitchFamily="34" charset="-122"/>
            </a:endParaRPr>
          </a:p>
        </p:txBody>
      </p:sp>
      <p:sp>
        <p:nvSpPr>
          <p:cNvPr id="5" name="TextBox 4"/>
          <p:cNvSpPr txBox="1"/>
          <p:nvPr/>
        </p:nvSpPr>
        <p:spPr>
          <a:xfrm>
            <a:off x="7346536" y="2398591"/>
            <a:ext cx="506282" cy="943848"/>
          </a:xfrm>
          <a:prstGeom prst="rect">
            <a:avLst/>
          </a:prstGeom>
          <a:noFill/>
        </p:spPr>
        <p:txBody>
          <a:bodyPr wrap="square" lIns="121908" tIns="60954" rIns="121908" bIns="60954" rtlCol="0">
            <a:spAutoFit/>
          </a:bodyPr>
          <a:lstStyle/>
          <a:p>
            <a:pPr algn="ctr"/>
            <a:r>
              <a:rPr lang="en-US" altLang="zh-CN" sz="5300" b="1" dirty="0">
                <a:solidFill>
                  <a:schemeClr val="accent1"/>
                </a:solidFill>
                <a:latin typeface="微软雅黑" pitchFamily="34" charset="-122"/>
                <a:ea typeface="微软雅黑" pitchFamily="34" charset="-122"/>
              </a:rPr>
              <a:t>C</a:t>
            </a:r>
            <a:endParaRPr lang="zh-CN" altLang="en-US" sz="5300" b="1" dirty="0">
              <a:solidFill>
                <a:schemeClr val="accent1"/>
              </a:solidFill>
              <a:latin typeface="微软雅黑" pitchFamily="34" charset="-122"/>
              <a:ea typeface="微软雅黑" pitchFamily="34" charset="-122"/>
            </a:endParaRPr>
          </a:p>
        </p:txBody>
      </p:sp>
      <p:sp>
        <p:nvSpPr>
          <p:cNvPr id="6" name="TextBox 5"/>
          <p:cNvSpPr txBox="1"/>
          <p:nvPr/>
        </p:nvSpPr>
        <p:spPr>
          <a:xfrm>
            <a:off x="10075607" y="1508787"/>
            <a:ext cx="506282" cy="943848"/>
          </a:xfrm>
          <a:prstGeom prst="rect">
            <a:avLst/>
          </a:prstGeom>
          <a:noFill/>
        </p:spPr>
        <p:txBody>
          <a:bodyPr wrap="square" lIns="121908" tIns="60954" rIns="121908" bIns="60954" rtlCol="0">
            <a:spAutoFit/>
          </a:bodyPr>
          <a:lstStyle/>
          <a:p>
            <a:pPr algn="ctr"/>
            <a:r>
              <a:rPr lang="en-US" altLang="zh-CN" sz="5300" b="1" dirty="0">
                <a:solidFill>
                  <a:schemeClr val="accent3"/>
                </a:solidFill>
                <a:latin typeface="微软雅黑" pitchFamily="34" charset="-122"/>
                <a:ea typeface="微软雅黑" pitchFamily="34" charset="-122"/>
              </a:rPr>
              <a:t>D</a:t>
            </a:r>
            <a:endParaRPr lang="zh-CN" altLang="en-US" sz="5300" b="1" dirty="0">
              <a:solidFill>
                <a:schemeClr val="accent3"/>
              </a:solidFill>
              <a:latin typeface="微软雅黑" pitchFamily="34" charset="-122"/>
              <a:ea typeface="微软雅黑" pitchFamily="34" charset="-122"/>
            </a:endParaRPr>
          </a:p>
        </p:txBody>
      </p:sp>
      <p:grpSp>
        <p:nvGrpSpPr>
          <p:cNvPr id="7" name="组合 6"/>
          <p:cNvGrpSpPr/>
          <p:nvPr/>
        </p:nvGrpSpPr>
        <p:grpSpPr>
          <a:xfrm>
            <a:off x="980729" y="2854938"/>
            <a:ext cx="2345079" cy="2388468"/>
            <a:chOff x="735046" y="2996952"/>
            <a:chExt cx="1759038" cy="1791351"/>
          </a:xfrm>
        </p:grpSpPr>
        <p:sp>
          <p:nvSpPr>
            <p:cNvPr id="14" name="椭圆 13"/>
            <p:cNvSpPr/>
            <p:nvPr/>
          </p:nvSpPr>
          <p:spPr>
            <a:xfrm>
              <a:off x="1500529" y="2996952"/>
              <a:ext cx="210466" cy="21046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solidFill>
                  <a:srgbClr val="000000"/>
                </a:solidFill>
                <a:latin typeface="微软雅黑" pitchFamily="34" charset="-122"/>
                <a:ea typeface="微软雅黑" pitchFamily="34" charset="-122"/>
              </a:endParaRPr>
            </a:p>
          </p:txBody>
        </p:sp>
        <p:grpSp>
          <p:nvGrpSpPr>
            <p:cNvPr id="9" name="组合 8"/>
            <p:cNvGrpSpPr/>
            <p:nvPr/>
          </p:nvGrpSpPr>
          <p:grpSpPr>
            <a:xfrm>
              <a:off x="735046" y="3098642"/>
              <a:ext cx="1759038" cy="1689661"/>
              <a:chOff x="735046" y="3098642"/>
              <a:chExt cx="1759038" cy="1689661"/>
            </a:xfrm>
          </p:grpSpPr>
          <p:sp>
            <p:nvSpPr>
              <p:cNvPr id="10" name="任意多边形 9"/>
              <p:cNvSpPr/>
              <p:nvPr/>
            </p:nvSpPr>
            <p:spPr>
              <a:xfrm>
                <a:off x="1001626" y="3098642"/>
                <a:ext cx="1222819" cy="390623"/>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endParaRPr>
              </a:p>
            </p:txBody>
          </p:sp>
          <p:sp>
            <p:nvSpPr>
              <p:cNvPr id="11" name="矩形 10"/>
              <p:cNvSpPr/>
              <p:nvPr/>
            </p:nvSpPr>
            <p:spPr>
              <a:xfrm>
                <a:off x="735046" y="3453597"/>
                <a:ext cx="1759038" cy="1334706"/>
              </a:xfrm>
              <a:custGeom>
                <a:avLst/>
                <a:gdLst/>
                <a:ahLst/>
                <a:cxnLst/>
                <a:rect l="l" t="t" r="r" b="b"/>
                <a:pathLst>
                  <a:path w="1759038" h="1334706">
                    <a:moveTo>
                      <a:pt x="65637" y="63758"/>
                    </a:moveTo>
                    <a:lnTo>
                      <a:pt x="65637" y="1271391"/>
                    </a:lnTo>
                    <a:lnTo>
                      <a:pt x="1711798" y="1271391"/>
                    </a:lnTo>
                    <a:lnTo>
                      <a:pt x="1711798" y="63758"/>
                    </a:lnTo>
                    <a:close/>
                    <a:moveTo>
                      <a:pt x="0" y="0"/>
                    </a:moveTo>
                    <a:lnTo>
                      <a:pt x="1759038" y="0"/>
                    </a:lnTo>
                    <a:lnTo>
                      <a:pt x="1759038" y="1334706"/>
                    </a:lnTo>
                    <a:lnTo>
                      <a:pt x="0" y="1334706"/>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solidFill>
                    <a:srgbClr val="000000"/>
                  </a:solidFill>
                  <a:latin typeface="微软雅黑" pitchFamily="34" charset="-122"/>
                  <a:ea typeface="微软雅黑" pitchFamily="34" charset="-122"/>
                </a:endParaRPr>
              </a:p>
            </p:txBody>
          </p:sp>
          <p:sp>
            <p:nvSpPr>
              <p:cNvPr id="12" name="矩形 11"/>
              <p:cNvSpPr/>
              <p:nvPr/>
            </p:nvSpPr>
            <p:spPr>
              <a:xfrm>
                <a:off x="1051764" y="3567501"/>
                <a:ext cx="1061967" cy="253916"/>
              </a:xfrm>
              <a:prstGeom prst="rect">
                <a:avLst/>
              </a:prstGeom>
            </p:spPr>
            <p:txBody>
              <a:bodyPr wrap="none">
                <a:spAutoFit/>
              </a:bodyPr>
              <a:lstStyle/>
              <a:p>
                <a:pPr lvl="0"/>
                <a:r>
                  <a:rPr lang="zh-CN" altLang="en-US" sz="1600" b="1" dirty="0">
                    <a:solidFill>
                      <a:schemeClr val="bg1">
                        <a:lumMod val="50000"/>
                      </a:schemeClr>
                    </a:solidFill>
                  </a:rPr>
                  <a:t>单击添加标题</a:t>
                </a:r>
              </a:p>
            </p:txBody>
          </p:sp>
          <p:sp>
            <p:nvSpPr>
              <p:cNvPr id="13" name="TextBox 12"/>
              <p:cNvSpPr txBox="1"/>
              <p:nvPr/>
            </p:nvSpPr>
            <p:spPr>
              <a:xfrm>
                <a:off x="978536" y="3833682"/>
                <a:ext cx="1261884" cy="819455"/>
              </a:xfrm>
              <a:prstGeom prst="rect">
                <a:avLst/>
              </a:prstGeom>
              <a:noFill/>
            </p:spPr>
            <p:txBody>
              <a:bodyPr wrap="none" rtlCol="0">
                <a:spAutoFit/>
              </a:bodyPr>
              <a:lstStyle/>
              <a:p>
                <a:pPr algn="ctr">
                  <a:lnSpc>
                    <a:spcPct val="150000"/>
                  </a:lnSpc>
                </a:pPr>
                <a:r>
                  <a:rPr lang="zh-CN" altLang="en-US" sz="1400" dirty="0">
                    <a:solidFill>
                      <a:schemeClr val="bg1">
                        <a:lumMod val="50000"/>
                      </a:schemeClr>
                    </a:solidFill>
                  </a:rPr>
                  <a:t>单击此处添加文本</a:t>
                </a:r>
                <a:endParaRPr lang="en-US" altLang="zh-CN" sz="1400" dirty="0">
                  <a:solidFill>
                    <a:schemeClr val="bg1">
                      <a:lumMod val="50000"/>
                    </a:schemeClr>
                  </a:solidFill>
                </a:endParaRPr>
              </a:p>
              <a:p>
                <a:pPr algn="ctr">
                  <a:lnSpc>
                    <a:spcPct val="150000"/>
                  </a:lnSpc>
                </a:pPr>
                <a:r>
                  <a:rPr lang="zh-CN" altLang="en-US" sz="1400" dirty="0">
                    <a:solidFill>
                      <a:schemeClr val="bg1">
                        <a:lumMod val="50000"/>
                      </a:schemeClr>
                    </a:solidFill>
                  </a:rPr>
                  <a:t>单击此处添加文本</a:t>
                </a:r>
              </a:p>
              <a:p>
                <a:pPr algn="ctr">
                  <a:lnSpc>
                    <a:spcPct val="150000"/>
                  </a:lnSpc>
                </a:pPr>
                <a:r>
                  <a:rPr lang="zh-CN" altLang="en-US" sz="1400" dirty="0">
                    <a:solidFill>
                      <a:schemeClr val="bg1">
                        <a:lumMod val="50000"/>
                      </a:schemeClr>
                    </a:solidFill>
                  </a:rPr>
                  <a:t>单击此处添加文本</a:t>
                </a:r>
              </a:p>
            </p:txBody>
          </p:sp>
        </p:grpSp>
      </p:grpSp>
      <p:grpSp>
        <p:nvGrpSpPr>
          <p:cNvPr id="18" name="组合 17"/>
          <p:cNvGrpSpPr/>
          <p:nvPr/>
        </p:nvGrpSpPr>
        <p:grpSpPr>
          <a:xfrm>
            <a:off x="3709800" y="2495310"/>
            <a:ext cx="2345079" cy="2388468"/>
            <a:chOff x="2782116" y="2727231"/>
            <a:chExt cx="1759038" cy="1791351"/>
          </a:xfrm>
        </p:grpSpPr>
        <p:sp>
          <p:nvSpPr>
            <p:cNvPr id="19" name="任意多边形 18"/>
            <p:cNvSpPr/>
            <p:nvPr/>
          </p:nvSpPr>
          <p:spPr>
            <a:xfrm>
              <a:off x="3048696" y="2828921"/>
              <a:ext cx="1222819" cy="390623"/>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endParaRPr>
            </a:p>
          </p:txBody>
        </p:sp>
        <p:sp>
          <p:nvSpPr>
            <p:cNvPr id="24" name="椭圆 23"/>
            <p:cNvSpPr/>
            <p:nvPr/>
          </p:nvSpPr>
          <p:spPr>
            <a:xfrm>
              <a:off x="3547599" y="2727231"/>
              <a:ext cx="210466" cy="21046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solidFill>
                  <a:srgbClr val="000000"/>
                </a:solidFill>
                <a:latin typeface="微软雅黑" pitchFamily="34" charset="-122"/>
                <a:ea typeface="微软雅黑" pitchFamily="34" charset="-122"/>
              </a:endParaRPr>
            </a:p>
          </p:txBody>
        </p:sp>
        <p:sp>
          <p:nvSpPr>
            <p:cNvPr id="21" name="矩形 10"/>
            <p:cNvSpPr/>
            <p:nvPr/>
          </p:nvSpPr>
          <p:spPr>
            <a:xfrm>
              <a:off x="2782116" y="3183876"/>
              <a:ext cx="1759038" cy="1334706"/>
            </a:xfrm>
            <a:custGeom>
              <a:avLst/>
              <a:gdLst/>
              <a:ahLst/>
              <a:cxnLst/>
              <a:rect l="l" t="t" r="r" b="b"/>
              <a:pathLst>
                <a:path w="1759038" h="1334706">
                  <a:moveTo>
                    <a:pt x="65637" y="63758"/>
                  </a:moveTo>
                  <a:lnTo>
                    <a:pt x="65637" y="1271391"/>
                  </a:lnTo>
                  <a:lnTo>
                    <a:pt x="1711798" y="1271391"/>
                  </a:lnTo>
                  <a:lnTo>
                    <a:pt x="1711798" y="63758"/>
                  </a:lnTo>
                  <a:close/>
                  <a:moveTo>
                    <a:pt x="0" y="0"/>
                  </a:moveTo>
                  <a:lnTo>
                    <a:pt x="1759038" y="0"/>
                  </a:lnTo>
                  <a:lnTo>
                    <a:pt x="1759038" y="1334706"/>
                  </a:lnTo>
                  <a:lnTo>
                    <a:pt x="0" y="133470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solidFill>
                  <a:srgbClr val="000000"/>
                </a:solidFill>
                <a:latin typeface="微软雅黑" pitchFamily="34" charset="-122"/>
                <a:ea typeface="微软雅黑" pitchFamily="34" charset="-122"/>
              </a:endParaRPr>
            </a:p>
          </p:txBody>
        </p:sp>
        <p:sp>
          <p:nvSpPr>
            <p:cNvPr id="22" name="矩形 21"/>
            <p:cNvSpPr/>
            <p:nvPr/>
          </p:nvSpPr>
          <p:spPr>
            <a:xfrm>
              <a:off x="3137926" y="3289059"/>
              <a:ext cx="1061967" cy="253916"/>
            </a:xfrm>
            <a:prstGeom prst="rect">
              <a:avLst/>
            </a:prstGeom>
          </p:spPr>
          <p:txBody>
            <a:bodyPr wrap="none">
              <a:spAutoFit/>
            </a:bodyPr>
            <a:lstStyle/>
            <a:p>
              <a:pPr lvl="0"/>
              <a:r>
                <a:rPr lang="zh-CN" altLang="en-US" sz="1600" b="1" dirty="0">
                  <a:solidFill>
                    <a:schemeClr val="bg1">
                      <a:lumMod val="50000"/>
                    </a:schemeClr>
                  </a:solidFill>
                </a:rPr>
                <a:t>单击添加标题</a:t>
              </a:r>
            </a:p>
          </p:txBody>
        </p:sp>
        <p:sp>
          <p:nvSpPr>
            <p:cNvPr id="23" name="TextBox 22"/>
            <p:cNvSpPr txBox="1"/>
            <p:nvPr/>
          </p:nvSpPr>
          <p:spPr>
            <a:xfrm>
              <a:off x="3064698" y="3555240"/>
              <a:ext cx="1261884" cy="819455"/>
            </a:xfrm>
            <a:prstGeom prst="rect">
              <a:avLst/>
            </a:prstGeom>
            <a:noFill/>
          </p:spPr>
          <p:txBody>
            <a:bodyPr wrap="none" rtlCol="0">
              <a:spAutoFit/>
            </a:bodyPr>
            <a:lstStyle/>
            <a:p>
              <a:pPr algn="ctr">
                <a:lnSpc>
                  <a:spcPct val="150000"/>
                </a:lnSpc>
              </a:pPr>
              <a:r>
                <a:rPr lang="zh-CN" altLang="en-US" sz="1400" dirty="0">
                  <a:solidFill>
                    <a:schemeClr val="bg1">
                      <a:lumMod val="50000"/>
                    </a:schemeClr>
                  </a:solidFill>
                </a:rPr>
                <a:t>单击此处添加文本</a:t>
              </a:r>
              <a:endParaRPr lang="en-US" altLang="zh-CN" sz="1400" dirty="0">
                <a:solidFill>
                  <a:schemeClr val="bg1">
                    <a:lumMod val="50000"/>
                  </a:schemeClr>
                </a:solidFill>
              </a:endParaRPr>
            </a:p>
            <a:p>
              <a:pPr algn="ctr">
                <a:lnSpc>
                  <a:spcPct val="150000"/>
                </a:lnSpc>
              </a:pPr>
              <a:r>
                <a:rPr lang="zh-CN" altLang="en-US" sz="1400" dirty="0">
                  <a:solidFill>
                    <a:schemeClr val="bg1">
                      <a:lumMod val="50000"/>
                    </a:schemeClr>
                  </a:solidFill>
                </a:rPr>
                <a:t>单击此处添加文本</a:t>
              </a:r>
            </a:p>
            <a:p>
              <a:pPr algn="ctr">
                <a:lnSpc>
                  <a:spcPct val="150000"/>
                </a:lnSpc>
              </a:pPr>
              <a:r>
                <a:rPr lang="zh-CN" altLang="en-US" sz="1400" dirty="0">
                  <a:solidFill>
                    <a:schemeClr val="bg1">
                      <a:lumMod val="50000"/>
                    </a:schemeClr>
                  </a:solidFill>
                </a:rPr>
                <a:t>单击此处添加文本</a:t>
              </a:r>
            </a:p>
          </p:txBody>
        </p:sp>
      </p:grpSp>
      <p:grpSp>
        <p:nvGrpSpPr>
          <p:cNvPr id="28" name="组合 27"/>
          <p:cNvGrpSpPr/>
          <p:nvPr/>
        </p:nvGrpSpPr>
        <p:grpSpPr>
          <a:xfrm>
            <a:off x="6438871" y="3166677"/>
            <a:ext cx="2345079" cy="2388468"/>
            <a:chOff x="4829186" y="3230756"/>
            <a:chExt cx="1759038" cy="1791351"/>
          </a:xfrm>
        </p:grpSpPr>
        <p:sp>
          <p:nvSpPr>
            <p:cNvPr id="29" name="任意多边形 28"/>
            <p:cNvSpPr/>
            <p:nvPr/>
          </p:nvSpPr>
          <p:spPr>
            <a:xfrm>
              <a:off x="5095766" y="3332446"/>
              <a:ext cx="1222819" cy="390623"/>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endParaRPr>
            </a:p>
          </p:txBody>
        </p:sp>
        <p:sp>
          <p:nvSpPr>
            <p:cNvPr id="34" name="椭圆 33"/>
            <p:cNvSpPr/>
            <p:nvPr/>
          </p:nvSpPr>
          <p:spPr>
            <a:xfrm>
              <a:off x="5594669" y="3230756"/>
              <a:ext cx="210466" cy="21046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solidFill>
                  <a:srgbClr val="000000"/>
                </a:solidFill>
                <a:latin typeface="微软雅黑" pitchFamily="34" charset="-122"/>
                <a:ea typeface="微软雅黑" pitchFamily="34" charset="-122"/>
              </a:endParaRPr>
            </a:p>
          </p:txBody>
        </p:sp>
        <p:sp>
          <p:nvSpPr>
            <p:cNvPr id="31" name="矩形 10"/>
            <p:cNvSpPr/>
            <p:nvPr/>
          </p:nvSpPr>
          <p:spPr>
            <a:xfrm>
              <a:off x="4829186" y="3687401"/>
              <a:ext cx="1759038" cy="1334706"/>
            </a:xfrm>
            <a:custGeom>
              <a:avLst/>
              <a:gdLst/>
              <a:ahLst/>
              <a:cxnLst/>
              <a:rect l="l" t="t" r="r" b="b"/>
              <a:pathLst>
                <a:path w="1759038" h="1334706">
                  <a:moveTo>
                    <a:pt x="65637" y="63758"/>
                  </a:moveTo>
                  <a:lnTo>
                    <a:pt x="65637" y="1271391"/>
                  </a:lnTo>
                  <a:lnTo>
                    <a:pt x="1711798" y="1271391"/>
                  </a:lnTo>
                  <a:lnTo>
                    <a:pt x="1711798" y="63758"/>
                  </a:lnTo>
                  <a:close/>
                  <a:moveTo>
                    <a:pt x="0" y="0"/>
                  </a:moveTo>
                  <a:lnTo>
                    <a:pt x="1759038" y="0"/>
                  </a:lnTo>
                  <a:lnTo>
                    <a:pt x="1759038" y="1334706"/>
                  </a:lnTo>
                  <a:lnTo>
                    <a:pt x="0" y="133470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solidFill>
                  <a:srgbClr val="000000"/>
                </a:solidFill>
                <a:latin typeface="微软雅黑" pitchFamily="34" charset="-122"/>
                <a:ea typeface="微软雅黑" pitchFamily="34" charset="-122"/>
              </a:endParaRPr>
            </a:p>
          </p:txBody>
        </p:sp>
        <p:sp>
          <p:nvSpPr>
            <p:cNvPr id="32" name="矩形 31"/>
            <p:cNvSpPr/>
            <p:nvPr/>
          </p:nvSpPr>
          <p:spPr>
            <a:xfrm>
              <a:off x="5195326" y="3803409"/>
              <a:ext cx="1061967" cy="253916"/>
            </a:xfrm>
            <a:prstGeom prst="rect">
              <a:avLst/>
            </a:prstGeom>
          </p:spPr>
          <p:txBody>
            <a:bodyPr wrap="none">
              <a:spAutoFit/>
            </a:bodyPr>
            <a:lstStyle/>
            <a:p>
              <a:pPr lvl="0"/>
              <a:r>
                <a:rPr lang="zh-CN" altLang="en-US" sz="1600" b="1" dirty="0">
                  <a:solidFill>
                    <a:schemeClr val="bg1">
                      <a:lumMod val="50000"/>
                    </a:schemeClr>
                  </a:solidFill>
                </a:rPr>
                <a:t>单击添加标题</a:t>
              </a:r>
            </a:p>
          </p:txBody>
        </p:sp>
        <p:sp>
          <p:nvSpPr>
            <p:cNvPr id="33" name="TextBox 32"/>
            <p:cNvSpPr txBox="1"/>
            <p:nvPr/>
          </p:nvSpPr>
          <p:spPr>
            <a:xfrm>
              <a:off x="5122098" y="4069590"/>
              <a:ext cx="1261884" cy="819455"/>
            </a:xfrm>
            <a:prstGeom prst="rect">
              <a:avLst/>
            </a:prstGeom>
            <a:noFill/>
          </p:spPr>
          <p:txBody>
            <a:bodyPr wrap="none" rtlCol="0">
              <a:spAutoFit/>
            </a:bodyPr>
            <a:lstStyle/>
            <a:p>
              <a:pPr algn="ctr">
                <a:lnSpc>
                  <a:spcPct val="150000"/>
                </a:lnSpc>
              </a:pPr>
              <a:r>
                <a:rPr lang="zh-CN" altLang="en-US" sz="1400" dirty="0">
                  <a:solidFill>
                    <a:schemeClr val="bg1">
                      <a:lumMod val="50000"/>
                    </a:schemeClr>
                  </a:solidFill>
                </a:rPr>
                <a:t>单击此处添加文本</a:t>
              </a:r>
              <a:endParaRPr lang="en-US" altLang="zh-CN" sz="1400" dirty="0">
                <a:solidFill>
                  <a:schemeClr val="bg1">
                    <a:lumMod val="50000"/>
                  </a:schemeClr>
                </a:solidFill>
              </a:endParaRPr>
            </a:p>
            <a:p>
              <a:pPr algn="ctr">
                <a:lnSpc>
                  <a:spcPct val="150000"/>
                </a:lnSpc>
              </a:pPr>
              <a:r>
                <a:rPr lang="zh-CN" altLang="en-US" sz="1400" dirty="0">
                  <a:solidFill>
                    <a:schemeClr val="bg1">
                      <a:lumMod val="50000"/>
                    </a:schemeClr>
                  </a:solidFill>
                </a:rPr>
                <a:t>单击此处添加文本</a:t>
              </a:r>
            </a:p>
            <a:p>
              <a:pPr algn="ctr">
                <a:lnSpc>
                  <a:spcPct val="150000"/>
                </a:lnSpc>
              </a:pPr>
              <a:r>
                <a:rPr lang="zh-CN" altLang="en-US" sz="1400" dirty="0">
                  <a:solidFill>
                    <a:schemeClr val="bg1">
                      <a:lumMod val="50000"/>
                    </a:schemeClr>
                  </a:solidFill>
                </a:rPr>
                <a:t>单击此处添加文本</a:t>
              </a:r>
            </a:p>
          </p:txBody>
        </p:sp>
      </p:grpSp>
      <p:grpSp>
        <p:nvGrpSpPr>
          <p:cNvPr id="38" name="组合 37"/>
          <p:cNvGrpSpPr/>
          <p:nvPr/>
        </p:nvGrpSpPr>
        <p:grpSpPr>
          <a:xfrm>
            <a:off x="9167943" y="2276873"/>
            <a:ext cx="2345079" cy="2388468"/>
            <a:chOff x="6876256" y="2563403"/>
            <a:chExt cx="1759038" cy="1791351"/>
          </a:xfrm>
        </p:grpSpPr>
        <p:sp>
          <p:nvSpPr>
            <p:cNvPr id="39" name="任意多边形 38"/>
            <p:cNvSpPr/>
            <p:nvPr/>
          </p:nvSpPr>
          <p:spPr>
            <a:xfrm>
              <a:off x="7142836" y="2665093"/>
              <a:ext cx="1222819" cy="390623"/>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endParaRPr>
            </a:p>
          </p:txBody>
        </p:sp>
        <p:sp>
          <p:nvSpPr>
            <p:cNvPr id="44" name="椭圆 43"/>
            <p:cNvSpPr/>
            <p:nvPr/>
          </p:nvSpPr>
          <p:spPr>
            <a:xfrm>
              <a:off x="7641739" y="2563403"/>
              <a:ext cx="210466" cy="21046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solidFill>
                  <a:srgbClr val="000000"/>
                </a:solidFill>
                <a:latin typeface="微软雅黑" pitchFamily="34" charset="-122"/>
                <a:ea typeface="微软雅黑" pitchFamily="34" charset="-122"/>
              </a:endParaRPr>
            </a:p>
          </p:txBody>
        </p:sp>
        <p:sp>
          <p:nvSpPr>
            <p:cNvPr id="41" name="矩形 10"/>
            <p:cNvSpPr/>
            <p:nvPr/>
          </p:nvSpPr>
          <p:spPr>
            <a:xfrm>
              <a:off x="6876256" y="3020048"/>
              <a:ext cx="1759038" cy="1334706"/>
            </a:xfrm>
            <a:custGeom>
              <a:avLst/>
              <a:gdLst/>
              <a:ahLst/>
              <a:cxnLst/>
              <a:rect l="l" t="t" r="r" b="b"/>
              <a:pathLst>
                <a:path w="1759038" h="1334706">
                  <a:moveTo>
                    <a:pt x="65637" y="63758"/>
                  </a:moveTo>
                  <a:lnTo>
                    <a:pt x="65637" y="1271391"/>
                  </a:lnTo>
                  <a:lnTo>
                    <a:pt x="1711798" y="1271391"/>
                  </a:lnTo>
                  <a:lnTo>
                    <a:pt x="1711798" y="63758"/>
                  </a:lnTo>
                  <a:close/>
                  <a:moveTo>
                    <a:pt x="0" y="0"/>
                  </a:moveTo>
                  <a:lnTo>
                    <a:pt x="1759038" y="0"/>
                  </a:lnTo>
                  <a:lnTo>
                    <a:pt x="1759038" y="1334706"/>
                  </a:lnTo>
                  <a:lnTo>
                    <a:pt x="0" y="133470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solidFill>
                  <a:srgbClr val="000000"/>
                </a:solidFill>
                <a:latin typeface="微软雅黑" pitchFamily="34" charset="-122"/>
                <a:ea typeface="微软雅黑" pitchFamily="34" charset="-122"/>
              </a:endParaRPr>
            </a:p>
          </p:txBody>
        </p:sp>
        <p:sp>
          <p:nvSpPr>
            <p:cNvPr id="42" name="矩形 41"/>
            <p:cNvSpPr/>
            <p:nvPr/>
          </p:nvSpPr>
          <p:spPr>
            <a:xfrm>
              <a:off x="7271776" y="3146184"/>
              <a:ext cx="1061967" cy="253916"/>
            </a:xfrm>
            <a:prstGeom prst="rect">
              <a:avLst/>
            </a:prstGeom>
          </p:spPr>
          <p:txBody>
            <a:bodyPr wrap="none">
              <a:spAutoFit/>
            </a:bodyPr>
            <a:lstStyle/>
            <a:p>
              <a:pPr lvl="0"/>
              <a:r>
                <a:rPr lang="zh-CN" altLang="en-US" sz="1600" b="1" dirty="0">
                  <a:solidFill>
                    <a:schemeClr val="bg1">
                      <a:lumMod val="50000"/>
                    </a:schemeClr>
                  </a:solidFill>
                </a:rPr>
                <a:t>单击添加标题</a:t>
              </a:r>
            </a:p>
          </p:txBody>
        </p:sp>
        <p:sp>
          <p:nvSpPr>
            <p:cNvPr id="43" name="TextBox 42"/>
            <p:cNvSpPr txBox="1"/>
            <p:nvPr/>
          </p:nvSpPr>
          <p:spPr>
            <a:xfrm>
              <a:off x="7198548" y="3412365"/>
              <a:ext cx="1261884" cy="819455"/>
            </a:xfrm>
            <a:prstGeom prst="rect">
              <a:avLst/>
            </a:prstGeom>
            <a:noFill/>
          </p:spPr>
          <p:txBody>
            <a:bodyPr wrap="none" rtlCol="0">
              <a:spAutoFit/>
            </a:bodyPr>
            <a:lstStyle/>
            <a:p>
              <a:pPr algn="ctr">
                <a:lnSpc>
                  <a:spcPct val="150000"/>
                </a:lnSpc>
              </a:pPr>
              <a:r>
                <a:rPr lang="zh-CN" altLang="en-US" sz="1400" dirty="0">
                  <a:solidFill>
                    <a:schemeClr val="bg1">
                      <a:lumMod val="50000"/>
                    </a:schemeClr>
                  </a:solidFill>
                </a:rPr>
                <a:t>单击此处添加文本</a:t>
              </a:r>
              <a:endParaRPr lang="en-US" altLang="zh-CN" sz="1400" dirty="0">
                <a:solidFill>
                  <a:schemeClr val="bg1">
                    <a:lumMod val="50000"/>
                  </a:schemeClr>
                </a:solidFill>
              </a:endParaRPr>
            </a:p>
            <a:p>
              <a:pPr algn="ctr">
                <a:lnSpc>
                  <a:spcPct val="150000"/>
                </a:lnSpc>
              </a:pPr>
              <a:r>
                <a:rPr lang="zh-CN" altLang="en-US" sz="1400" dirty="0">
                  <a:solidFill>
                    <a:schemeClr val="bg1">
                      <a:lumMod val="50000"/>
                    </a:schemeClr>
                  </a:solidFill>
                </a:rPr>
                <a:t>单击此处添加文本</a:t>
              </a:r>
            </a:p>
            <a:p>
              <a:pPr algn="ctr">
                <a:lnSpc>
                  <a:spcPct val="150000"/>
                </a:lnSpc>
              </a:pPr>
              <a:r>
                <a:rPr lang="zh-CN" altLang="en-US" sz="1400" dirty="0">
                  <a:solidFill>
                    <a:schemeClr val="bg1">
                      <a:lumMod val="50000"/>
                    </a:schemeClr>
                  </a:solidFill>
                </a:rPr>
                <a:t>单击此处添加文本</a:t>
              </a:r>
            </a:p>
          </p:txBody>
        </p:sp>
      </p:gr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406418189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5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4000">
                                          <p:cBhvr additive="base">
                                            <p:cTn id="7" dur="500" fill="hold"/>
                                            <p:tgtEl>
                                              <p:spTgt spid="7"/>
                                            </p:tgtEl>
                                            <p:attrNameLst>
                                              <p:attrName>ppt_x</p:attrName>
                                            </p:attrNameLst>
                                          </p:cBhvr>
                                          <p:tavLst>
                                            <p:tav tm="0">
                                              <p:val>
                                                <p:strVal val="#ppt_x"/>
                                              </p:val>
                                            </p:tav>
                                            <p:tav tm="100000">
                                              <p:val>
                                                <p:strVal val="#ppt_x"/>
                                              </p:val>
                                            </p:tav>
                                          </p:tavLst>
                                        </p:anim>
                                        <p:anim calcmode="lin" valueType="num" p14:bounceEnd="54000">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4000">
                                      <p:stCondLst>
                                        <p:cond delay="400"/>
                                      </p:stCondLst>
                                      <p:childTnLst>
                                        <p:set>
                                          <p:cBhvr>
                                            <p:cTn id="10" dur="1" fill="hold">
                                              <p:stCondLst>
                                                <p:cond delay="0"/>
                                              </p:stCondLst>
                                            </p:cTn>
                                            <p:tgtEl>
                                              <p:spTgt spid="18"/>
                                            </p:tgtEl>
                                            <p:attrNameLst>
                                              <p:attrName>style.visibility</p:attrName>
                                            </p:attrNameLst>
                                          </p:cBhvr>
                                          <p:to>
                                            <p:strVal val="visible"/>
                                          </p:to>
                                        </p:set>
                                        <p:anim calcmode="lin" valueType="num" p14:bounceEnd="54000">
                                          <p:cBhvr additive="base">
                                            <p:cTn id="11" dur="500" fill="hold"/>
                                            <p:tgtEl>
                                              <p:spTgt spid="18"/>
                                            </p:tgtEl>
                                            <p:attrNameLst>
                                              <p:attrName>ppt_x</p:attrName>
                                            </p:attrNameLst>
                                          </p:cBhvr>
                                          <p:tavLst>
                                            <p:tav tm="0">
                                              <p:val>
                                                <p:strVal val="#ppt_x"/>
                                              </p:val>
                                            </p:tav>
                                            <p:tav tm="100000">
                                              <p:val>
                                                <p:strVal val="#ppt_x"/>
                                              </p:val>
                                            </p:tav>
                                          </p:tavLst>
                                        </p:anim>
                                        <p:anim calcmode="lin" valueType="num" p14:bounceEnd="54000">
                                          <p:cBhvr additive="base">
                                            <p:cTn id="12" dur="500" fill="hold"/>
                                            <p:tgtEl>
                                              <p:spTgt spid="18"/>
                                            </p:tgtEl>
                                            <p:attrNameLst>
                                              <p:attrName>ppt_y</p:attrName>
                                            </p:attrNameLst>
                                          </p:cBhvr>
                                          <p:tavLst>
                                            <p:tav tm="0">
                                              <p:val>
                                                <p:strVal val="0-#ppt_h/2"/>
                                              </p:val>
                                            </p:tav>
                                            <p:tav tm="100000">
                                              <p:val>
                                                <p:strVal val="#ppt_y"/>
                                              </p:val>
                                            </p:tav>
                                          </p:tavLst>
                                        </p:anim>
                                      </p:childTnLst>
                                    </p:cTn>
                                  </p:par>
                                  <p:par>
                                    <p:cTn id="13" presetID="10" presetClass="entr" presetSubtype="0" fill="hold" grpId="0" nodeType="withEffect">
                                      <p:stCondLst>
                                        <p:cond delay="4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2" presetClass="entr" presetSubtype="1" fill="hold" nodeType="withEffect" p14:presetBounceEnd="54000">
                                      <p:stCondLst>
                                        <p:cond delay="700"/>
                                      </p:stCondLst>
                                      <p:childTnLst>
                                        <p:set>
                                          <p:cBhvr>
                                            <p:cTn id="17" dur="1" fill="hold">
                                              <p:stCondLst>
                                                <p:cond delay="0"/>
                                              </p:stCondLst>
                                            </p:cTn>
                                            <p:tgtEl>
                                              <p:spTgt spid="28"/>
                                            </p:tgtEl>
                                            <p:attrNameLst>
                                              <p:attrName>style.visibility</p:attrName>
                                            </p:attrNameLst>
                                          </p:cBhvr>
                                          <p:to>
                                            <p:strVal val="visible"/>
                                          </p:to>
                                        </p:set>
                                        <p:anim calcmode="lin" valueType="num" p14:bounceEnd="54000">
                                          <p:cBhvr additive="base">
                                            <p:cTn id="18" dur="500" fill="hold"/>
                                            <p:tgtEl>
                                              <p:spTgt spid="28"/>
                                            </p:tgtEl>
                                            <p:attrNameLst>
                                              <p:attrName>ppt_x</p:attrName>
                                            </p:attrNameLst>
                                          </p:cBhvr>
                                          <p:tavLst>
                                            <p:tav tm="0">
                                              <p:val>
                                                <p:strVal val="#ppt_x"/>
                                              </p:val>
                                            </p:tav>
                                            <p:tav tm="100000">
                                              <p:val>
                                                <p:strVal val="#ppt_x"/>
                                              </p:val>
                                            </p:tav>
                                          </p:tavLst>
                                        </p:anim>
                                        <p:anim calcmode="lin" valueType="num" p14:bounceEnd="54000">
                                          <p:cBhvr additive="base">
                                            <p:cTn id="19" dur="500" fill="hold"/>
                                            <p:tgtEl>
                                              <p:spTgt spid="28"/>
                                            </p:tgtEl>
                                            <p:attrNameLst>
                                              <p:attrName>ppt_y</p:attrName>
                                            </p:attrNameLst>
                                          </p:cBhvr>
                                          <p:tavLst>
                                            <p:tav tm="0">
                                              <p:val>
                                                <p:strVal val="0-#ppt_h/2"/>
                                              </p:val>
                                            </p:tav>
                                            <p:tav tm="100000">
                                              <p:val>
                                                <p:strVal val="#ppt_y"/>
                                              </p:val>
                                            </p:tav>
                                          </p:tavLst>
                                        </p:anim>
                                      </p:childTnLst>
                                    </p:cTn>
                                  </p:par>
                                  <p:par>
                                    <p:cTn id="20" presetID="10" presetClass="entr" presetSubtype="0" fill="hold" grpId="0" nodeType="withEffect">
                                      <p:stCondLst>
                                        <p:cond delay="7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2" presetClass="entr" presetSubtype="1" fill="hold" nodeType="withEffect" p14:presetBounceEnd="54000">
                                      <p:stCondLst>
                                        <p:cond delay="1000"/>
                                      </p:stCondLst>
                                      <p:childTnLst>
                                        <p:set>
                                          <p:cBhvr>
                                            <p:cTn id="24" dur="1" fill="hold">
                                              <p:stCondLst>
                                                <p:cond delay="0"/>
                                              </p:stCondLst>
                                            </p:cTn>
                                            <p:tgtEl>
                                              <p:spTgt spid="38"/>
                                            </p:tgtEl>
                                            <p:attrNameLst>
                                              <p:attrName>style.visibility</p:attrName>
                                            </p:attrNameLst>
                                          </p:cBhvr>
                                          <p:to>
                                            <p:strVal val="visible"/>
                                          </p:to>
                                        </p:set>
                                        <p:anim calcmode="lin" valueType="num" p14:bounceEnd="54000">
                                          <p:cBhvr additive="base">
                                            <p:cTn id="25" dur="500" fill="hold"/>
                                            <p:tgtEl>
                                              <p:spTgt spid="38"/>
                                            </p:tgtEl>
                                            <p:attrNameLst>
                                              <p:attrName>ppt_x</p:attrName>
                                            </p:attrNameLst>
                                          </p:cBhvr>
                                          <p:tavLst>
                                            <p:tav tm="0">
                                              <p:val>
                                                <p:strVal val="#ppt_x"/>
                                              </p:val>
                                            </p:tav>
                                            <p:tav tm="100000">
                                              <p:val>
                                                <p:strVal val="#ppt_x"/>
                                              </p:val>
                                            </p:tav>
                                          </p:tavLst>
                                        </p:anim>
                                        <p:anim calcmode="lin" valueType="num" p14:bounceEnd="54000">
                                          <p:cBhvr additive="base">
                                            <p:cTn id="26" dur="500" fill="hold"/>
                                            <p:tgtEl>
                                              <p:spTgt spid="38"/>
                                            </p:tgtEl>
                                            <p:attrNameLst>
                                              <p:attrName>ppt_y</p:attrName>
                                            </p:attrNameLst>
                                          </p:cBhvr>
                                          <p:tavLst>
                                            <p:tav tm="0">
                                              <p:val>
                                                <p:strVal val="0-#ppt_h/2"/>
                                              </p:val>
                                            </p:tav>
                                            <p:tav tm="100000">
                                              <p:val>
                                                <p:strVal val="#ppt_y"/>
                                              </p:val>
                                            </p:tav>
                                          </p:tavLst>
                                        </p:anim>
                                      </p:childTnLst>
                                    </p:cTn>
                                  </p:par>
                                  <p:par>
                                    <p:cTn id="27" presetID="10" presetClass="entr" presetSubtype="0" fill="hold" grpId="0" nodeType="withEffect">
                                      <p:stCondLst>
                                        <p:cond delay="100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150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4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0-#ppt_h/2"/>
                                              </p:val>
                                            </p:tav>
                                            <p:tav tm="100000">
                                              <p:val>
                                                <p:strVal val="#ppt_y"/>
                                              </p:val>
                                            </p:tav>
                                          </p:tavLst>
                                        </p:anim>
                                      </p:childTnLst>
                                    </p:cTn>
                                  </p:par>
                                  <p:par>
                                    <p:cTn id="13" presetID="10" presetClass="entr" presetSubtype="0" fill="hold" grpId="0" nodeType="withEffect">
                                      <p:stCondLst>
                                        <p:cond delay="4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2" presetClass="entr" presetSubtype="1" fill="hold" nodeType="withEffect">
                                      <p:stCondLst>
                                        <p:cond delay="70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ppt_x"/>
                                              </p:val>
                                            </p:tav>
                                            <p:tav tm="100000">
                                              <p:val>
                                                <p:strVal val="#ppt_x"/>
                                              </p:val>
                                            </p:tav>
                                          </p:tavLst>
                                        </p:anim>
                                        <p:anim calcmode="lin" valueType="num">
                                          <p:cBhvr additive="base">
                                            <p:cTn id="19" dur="500" fill="hold"/>
                                            <p:tgtEl>
                                              <p:spTgt spid="28"/>
                                            </p:tgtEl>
                                            <p:attrNameLst>
                                              <p:attrName>ppt_y</p:attrName>
                                            </p:attrNameLst>
                                          </p:cBhvr>
                                          <p:tavLst>
                                            <p:tav tm="0">
                                              <p:val>
                                                <p:strVal val="0-#ppt_h/2"/>
                                              </p:val>
                                            </p:tav>
                                            <p:tav tm="100000">
                                              <p:val>
                                                <p:strVal val="#ppt_y"/>
                                              </p:val>
                                            </p:tav>
                                          </p:tavLst>
                                        </p:anim>
                                      </p:childTnLst>
                                    </p:cTn>
                                  </p:par>
                                  <p:par>
                                    <p:cTn id="20" presetID="10" presetClass="entr" presetSubtype="0" fill="hold" grpId="0" nodeType="withEffect">
                                      <p:stCondLst>
                                        <p:cond delay="7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2" presetClass="entr" presetSubtype="1" fill="hold" nodeType="withEffect">
                                      <p:stCondLst>
                                        <p:cond delay="100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ppt_x"/>
                                              </p:val>
                                            </p:tav>
                                            <p:tav tm="100000">
                                              <p:val>
                                                <p:strVal val="#ppt_x"/>
                                              </p:val>
                                            </p:tav>
                                          </p:tavLst>
                                        </p:anim>
                                        <p:anim calcmode="lin" valueType="num">
                                          <p:cBhvr additive="base">
                                            <p:cTn id="26" dur="500" fill="hold"/>
                                            <p:tgtEl>
                                              <p:spTgt spid="38"/>
                                            </p:tgtEl>
                                            <p:attrNameLst>
                                              <p:attrName>ppt_y</p:attrName>
                                            </p:attrNameLst>
                                          </p:cBhvr>
                                          <p:tavLst>
                                            <p:tav tm="0">
                                              <p:val>
                                                <p:strVal val="0-#ppt_h/2"/>
                                              </p:val>
                                            </p:tav>
                                            <p:tav tm="100000">
                                              <p:val>
                                                <p:strVal val="#ppt_y"/>
                                              </p:val>
                                            </p:tav>
                                          </p:tavLst>
                                        </p:anim>
                                      </p:childTnLst>
                                    </p:cTn>
                                  </p:par>
                                  <p:par>
                                    <p:cTn id="27" presetID="10" presetClass="entr" presetSubtype="0" fill="hold" grpId="0" nodeType="withEffect">
                                      <p:stCondLst>
                                        <p:cond delay="100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150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744933" y="2997026"/>
            <a:ext cx="6092825" cy="600164"/>
          </a:xfrm>
          <a:prstGeom prst="rect">
            <a:avLst/>
          </a:prstGeom>
        </p:spPr>
        <p:txBody>
          <a:bodyPr>
            <a:spAutoFit/>
          </a:bodyPr>
          <a:lstStyle/>
          <a:p>
            <a:r>
              <a:rPr lang="en-US" altLang="zh-CN" sz="1100" dirty="0">
                <a:solidFill>
                  <a:schemeClr val="tx1">
                    <a:lumMod val="65000"/>
                    <a:lumOff val="35000"/>
                  </a:schemeClr>
                </a:solidFill>
                <a:latin typeface="微软雅黑" pitchFamily="34" charset="-122"/>
                <a:ea typeface="微软雅黑" pitchFamily="34" charset="-122"/>
              </a:rPr>
              <a:t>Your content to play here, or through your copy, paste in this box, and select only </a:t>
            </a:r>
          </a:p>
          <a:p>
            <a:r>
              <a:rPr lang="en-US" altLang="zh-CN" sz="1100" dirty="0">
                <a:solidFill>
                  <a:schemeClr val="tx1">
                    <a:lumMod val="65000"/>
                    <a:lumOff val="35000"/>
                  </a:schemeClr>
                </a:solidFill>
                <a:latin typeface="微软雅黑" pitchFamily="34" charset="-122"/>
                <a:ea typeface="微软雅黑" pitchFamily="34" charset="-122"/>
              </a:rPr>
              <a:t>the text. Your content to play here, or through your copy, paste in </a:t>
            </a:r>
          </a:p>
          <a:p>
            <a:r>
              <a:rPr lang="en-US" altLang="zh-CN" sz="1100" dirty="0">
                <a:solidFill>
                  <a:schemeClr val="tx1">
                    <a:lumMod val="65000"/>
                    <a:lumOff val="35000"/>
                  </a:schemeClr>
                </a:solidFill>
                <a:latin typeface="微软雅黑" pitchFamily="34" charset="-122"/>
                <a:ea typeface="微软雅黑" pitchFamily="34" charset="-122"/>
              </a:rPr>
              <a:t>this box, and select only the text.</a:t>
            </a:r>
          </a:p>
        </p:txBody>
      </p:sp>
      <p:sp>
        <p:nvSpPr>
          <p:cNvPr id="16" name="文本框 15"/>
          <p:cNvSpPr txBox="1"/>
          <p:nvPr/>
        </p:nvSpPr>
        <p:spPr>
          <a:xfrm>
            <a:off x="1707862" y="2079183"/>
            <a:ext cx="7093238" cy="923330"/>
          </a:xfrm>
          <a:prstGeom prst="rect">
            <a:avLst/>
          </a:prstGeom>
          <a:noFill/>
          <a:effectLst>
            <a:outerShdw blurRad="63500" sx="102000" sy="102000" algn="ctr" rotWithShape="0">
              <a:prstClr val="black">
                <a:alpha val="40000"/>
              </a:prstClr>
            </a:outerShdw>
          </a:effectLst>
        </p:spPr>
        <p:txBody>
          <a:bodyPr wrap="square" rtlCol="0">
            <a:spAutoFit/>
          </a:bodyPr>
          <a:lstStyle/>
          <a:p>
            <a:pPr algn="dist"/>
            <a:r>
              <a:rPr lang="zh-CN" altLang="en-US" sz="5400" b="1" dirty="0">
                <a:solidFill>
                  <a:srgbClr val="5D84BB"/>
                </a:solidFill>
                <a:latin typeface="微软雅黑" panose="020B0503020204020204" pitchFamily="34" charset="-122"/>
                <a:ea typeface="微软雅黑" panose="020B0503020204020204" pitchFamily="34" charset="-122"/>
              </a:rPr>
              <a:t>感谢您的耐心观看</a:t>
            </a:r>
          </a:p>
        </p:txBody>
      </p:sp>
      <p:sp>
        <p:nvSpPr>
          <p:cNvPr id="17" name="矩形 8"/>
          <p:cNvSpPr>
            <a:spLocks noChangeArrowheads="1"/>
          </p:cNvSpPr>
          <p:nvPr/>
        </p:nvSpPr>
        <p:spPr bwMode="auto">
          <a:xfrm>
            <a:off x="1845214" y="3755170"/>
            <a:ext cx="1723549" cy="400110"/>
          </a:xfrm>
          <a:prstGeom prst="rect">
            <a:avLst/>
          </a:prstGeom>
          <a:solidFill>
            <a:srgbClr val="5D84BB"/>
          </a:solidFill>
          <a:ln>
            <a:noFill/>
          </a:ln>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FFF6E7"/>
                </a:solidFill>
                <a:latin typeface="微软雅黑" panose="020B0503020204020204" pitchFamily="34" charset="-122"/>
                <a:ea typeface="微软雅黑" panose="020B0503020204020204" pitchFamily="34" charset="-122"/>
              </a:rPr>
              <a:t>汇报人：某某</a:t>
            </a:r>
          </a:p>
        </p:txBody>
      </p:sp>
      <p:sp>
        <p:nvSpPr>
          <p:cNvPr id="18" name="矩形 9"/>
          <p:cNvSpPr>
            <a:spLocks noChangeArrowheads="1"/>
          </p:cNvSpPr>
          <p:nvPr/>
        </p:nvSpPr>
        <p:spPr bwMode="auto">
          <a:xfrm>
            <a:off x="3797480" y="3755170"/>
            <a:ext cx="1614546" cy="400110"/>
          </a:xfrm>
          <a:prstGeom prst="rect">
            <a:avLst/>
          </a:prstGeom>
          <a:solidFill>
            <a:srgbClr val="5D84BB"/>
          </a:solidFill>
          <a:ln>
            <a:noFill/>
          </a:ln>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FFF6E7"/>
                </a:solidFill>
                <a:latin typeface="微软雅黑" panose="020B0503020204020204" pitchFamily="34" charset="-122"/>
                <a:ea typeface="微软雅黑" panose="020B0503020204020204" pitchFamily="34" charset="-122"/>
              </a:rPr>
              <a:t>时间：</a:t>
            </a:r>
            <a:r>
              <a:rPr lang="en-US" altLang="zh-CN" sz="2000" dirty="0">
                <a:solidFill>
                  <a:srgbClr val="FFF6E7"/>
                </a:solidFill>
                <a:latin typeface="微软雅黑" panose="020B0503020204020204" pitchFamily="34" charset="-122"/>
                <a:ea typeface="微软雅黑" panose="020B0503020204020204" pitchFamily="34" charset="-122"/>
              </a:rPr>
              <a:t>XXXX</a:t>
            </a:r>
            <a:endParaRPr lang="zh-CN" altLang="en-US" sz="2000" dirty="0">
              <a:solidFill>
                <a:srgbClr val="FFF6E7"/>
              </a:solidFill>
              <a:latin typeface="微软雅黑" panose="020B0503020204020204" pitchFamily="34" charset="-122"/>
              <a:ea typeface="微软雅黑" panose="020B0503020204020204" pitchFamily="34" charset="-122"/>
            </a:endParaRPr>
          </a:p>
        </p:txBody>
      </p:sp>
      <p:sp>
        <p:nvSpPr>
          <p:cNvPr id="19" name="文本框 18">
            <a:extLst>
              <a:ext uri="{FF2B5EF4-FFF2-40B4-BE49-F238E27FC236}">
                <a16:creationId xmlns:a16="http://schemas.microsoft.com/office/drawing/2014/main" id="{443D5986-9080-48ED-BBA1-93B65AC86296}"/>
              </a:ext>
            </a:extLst>
          </p:cNvPr>
          <p:cNvSpPr txBox="1"/>
          <p:nvPr/>
        </p:nvSpPr>
        <p:spPr>
          <a:xfrm>
            <a:off x="1771362" y="1590700"/>
            <a:ext cx="2959465" cy="584775"/>
          </a:xfrm>
          <a:prstGeom prst="rect">
            <a:avLst/>
          </a:prstGeom>
          <a:noFill/>
          <a:effectLst>
            <a:outerShdw blurRad="63500" sx="102000" sy="102000" algn="ctr" rotWithShape="0">
              <a:prstClr val="black">
                <a:alpha val="40000"/>
              </a:prstClr>
            </a:outerShdw>
          </a:effectLst>
        </p:spPr>
        <p:txBody>
          <a:bodyPr wrap="none" rtlCol="0">
            <a:spAutoFit/>
          </a:bodyPr>
          <a:lstStyle/>
          <a:p>
            <a:r>
              <a:rPr lang="en-US" altLang="zh-CN" sz="3200" dirty="0">
                <a:solidFill>
                  <a:srgbClr val="5D84BB"/>
                </a:solidFill>
                <a:latin typeface="微软雅黑" panose="020B0503020204020204" pitchFamily="34" charset="-122"/>
                <a:ea typeface="微软雅黑" panose="020B0503020204020204" pitchFamily="34" charset="-122"/>
              </a:rPr>
              <a:t>POWERPOINT</a:t>
            </a:r>
            <a:endParaRPr lang="zh-CN" altLang="en-US" sz="3200" dirty="0">
              <a:solidFill>
                <a:srgbClr val="5D84BB"/>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0507474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9"/>
                                        </p:tgtEl>
                                        <p:attrNameLst>
                                          <p:attrName>ppt_y</p:attrName>
                                        </p:attrNameLst>
                                      </p:cBhvr>
                                      <p:tavLst>
                                        <p:tav tm="0">
                                          <p:val>
                                            <p:strVal val="#ppt_y"/>
                                          </p:val>
                                        </p:tav>
                                        <p:tav tm="100000">
                                          <p:val>
                                            <p:strVal val="#ppt_y"/>
                                          </p:val>
                                        </p:tav>
                                      </p:tavLst>
                                    </p:anim>
                                    <p:anim calcmode="lin" valueType="num">
                                      <p:cBhvr>
                                        <p:cTn id="9"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9"/>
                                        </p:tgtEl>
                                      </p:cBhvr>
                                    </p:animEffect>
                                  </p:childTnLst>
                                </p:cTn>
                              </p:par>
                            </p:childTnLst>
                          </p:cTn>
                        </p:par>
                        <p:par>
                          <p:cTn id="12" fill="hold">
                            <p:stCondLst>
                              <p:cond delay="9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6"/>
                                        </p:tgtEl>
                                        <p:attrNameLst>
                                          <p:attrName>ppt_y</p:attrName>
                                        </p:attrNameLst>
                                      </p:cBhvr>
                                      <p:tavLst>
                                        <p:tav tm="0">
                                          <p:val>
                                            <p:strVal val="#ppt_y"/>
                                          </p:val>
                                        </p:tav>
                                        <p:tav tm="100000">
                                          <p:val>
                                            <p:strVal val="#ppt_y"/>
                                          </p:val>
                                        </p:tav>
                                      </p:tavLst>
                                    </p:anim>
                                    <p:anim calcmode="lin" valueType="num">
                                      <p:cBhvr>
                                        <p:cTn id="17"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6"/>
                                        </p:tgtEl>
                                      </p:cBhvr>
                                    </p:animEffect>
                                  </p:childTnLst>
                                </p:cTn>
                              </p:par>
                            </p:childTnLst>
                          </p:cTn>
                        </p:par>
                        <p:par>
                          <p:cTn id="20" fill="hold">
                            <p:stCondLst>
                              <p:cond delay="1800"/>
                            </p:stCondLst>
                            <p:childTnLst>
                              <p:par>
                                <p:cTn id="21" presetID="16" presetClass="entr" presetSubtype="2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1200"/>
                                        <p:tgtEl>
                                          <p:spTgt spid="7"/>
                                        </p:tgtEl>
                                      </p:cBhvr>
                                    </p:animEffect>
                                  </p:childTnLst>
                                </p:cTn>
                              </p:par>
                            </p:childTnLst>
                          </p:cTn>
                        </p:par>
                        <p:par>
                          <p:cTn id="24" fill="hold">
                            <p:stCondLst>
                              <p:cond delay="3000"/>
                            </p:stCondLst>
                            <p:childTnLst>
                              <p:par>
                                <p:cTn id="25" presetID="53" presetClass="entr" presetSubtype="16"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par>
                                <p:cTn id="30" presetID="53" presetClass="entr" presetSubtype="16" fill="hold" grpId="0" nodeType="withEffect">
                                  <p:stCondLst>
                                    <p:cond delay="15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p:bldP spid="17" grpId="0" animBg="1"/>
      <p:bldP spid="18" grpId="0" animBg="1"/>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SELECTED" val="True"/>
</p:tagLst>
</file>

<file path=ppt/tags/tag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xml><?xml version="1.0" encoding="utf-8"?>
<p:tagLst xmlns:a="http://schemas.openxmlformats.org/drawingml/2006/main" xmlns:r="http://schemas.openxmlformats.org/officeDocument/2006/relationships" xmlns:p="http://schemas.openxmlformats.org/presentationml/2006/main">
  <p:tag name="SELECTED" val="True"/>
</p:tagLst>
</file>

<file path=ppt/tags/tag4.xml><?xml version="1.0" encoding="utf-8"?>
<p:tagLst xmlns:a="http://schemas.openxmlformats.org/drawingml/2006/main" xmlns:r="http://schemas.openxmlformats.org/officeDocument/2006/relationships" xmlns:p="http://schemas.openxmlformats.org/presentationml/2006/main">
  <p:tag name="SELECTED" val="Tru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0mmTYgZfoEeREJ7SzWlpk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WgLyPsgjVEi2TSbCO3u1Y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a1op3NQH50uuDgmzRYEQ6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VdDWp4IluEmyF2WAC0hUH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BzXdAeC0e0yZM9FqXyqiU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zoOPfAs1fkegZ1XWEMJB4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hBK2Bpy5HEOLkOGrK63hu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WTuh1Ov1JkGoiFAKm3dl6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F.0EoqWKAUiRp6bwLw4mW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OU5hr3Ip00.fAzN5jTThD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3lQHV04eYUWkkGoaBq9lP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I.LabUtT20Sy8MitHJcPb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FgxB5GzJDk6_cIrl8hTq4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g.lR_RjMrUqDgo9cq777u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BQxP19Tlx0q.RzOS9NSJP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rN3Jeptlc0O9S89k6gpm4A"/>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zdoKvR_s20S_sEfbKhL.0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Yy2.9NDdq0awgENrsag0x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XqCU6BnzzEaxHyR2P7sRf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mvhPMlS9IkmDLlZJ4IdkYA"/>
</p:tagLst>
</file>

<file path=ppt/tags/tag2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heme/theme1.xml><?xml version="1.0" encoding="utf-8"?>
<a:theme xmlns:a="http://schemas.openxmlformats.org/drawingml/2006/main" name="Office 主题">
  <a:themeElements>
    <a:clrScheme name="自定义 4603">
      <a:dk1>
        <a:sysClr val="windowText" lastClr="000000"/>
      </a:dk1>
      <a:lt1>
        <a:sysClr val="window" lastClr="FFFFFF"/>
      </a:lt1>
      <a:dk2>
        <a:srgbClr val="8D9367"/>
      </a:dk2>
      <a:lt2>
        <a:srgbClr val="5D84BB"/>
      </a:lt2>
      <a:accent1>
        <a:srgbClr val="5D84BB"/>
      </a:accent1>
      <a:accent2>
        <a:srgbClr val="8D9367"/>
      </a:accent2>
      <a:accent3>
        <a:srgbClr val="5D84BB"/>
      </a:accent3>
      <a:accent4>
        <a:srgbClr val="8D9367"/>
      </a:accent4>
      <a:accent5>
        <a:srgbClr val="5D84BB"/>
      </a:accent5>
      <a:accent6>
        <a:srgbClr val="8D9367"/>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panose="020F0302020204030204"/>
        <a:ea typeface="微软雅黑"/>
        <a:cs typeface=""/>
      </a:majorFont>
      <a:minorFont>
        <a:latin typeface="Arial"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2039</TotalTime>
  <Words>3276</Words>
  <Application>Microsoft Office PowerPoint</Application>
  <PresentationFormat>宽屏</PresentationFormat>
  <Paragraphs>333</Paragraphs>
  <Slides>31</Slides>
  <Notes>18</Notes>
  <HiddenSlides>0</HiddenSlides>
  <MMClips>1</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31</vt:i4>
      </vt:variant>
    </vt:vector>
  </HeadingPairs>
  <TitlesOfParts>
    <vt:vector size="45" baseType="lpstr">
      <vt:lpstr>nevis Bold</vt:lpstr>
      <vt:lpstr>华文黑体</vt:lpstr>
      <vt:lpstr>宋体</vt:lpstr>
      <vt:lpstr>微软雅黑</vt:lpstr>
      <vt:lpstr>Arial</vt:lpstr>
      <vt:lpstr>Arial Black</vt:lpstr>
      <vt:lpstr>Bebas</vt:lpstr>
      <vt:lpstr>Calibri</vt:lpstr>
      <vt:lpstr>Charlemagne Std</vt:lpstr>
      <vt:lpstr>FontAwesome</vt:lpstr>
      <vt:lpstr>Impact</vt:lpstr>
      <vt:lpstr>Segoe UI</vt:lpstr>
      <vt:lpstr>Office 主题</vt:lpstr>
      <vt:lpstr>自定义设计方案</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陈 先生</cp:lastModifiedBy>
  <cp:revision>85</cp:revision>
  <dcterms:created xsi:type="dcterms:W3CDTF">2015-05-05T08:02:14Z</dcterms:created>
  <dcterms:modified xsi:type="dcterms:W3CDTF">2018-10-02T09:30:13Z</dcterms:modified>
</cp:coreProperties>
</file>