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4" r:id="rId6"/>
    <p:sldId id="265" r:id="rId7"/>
    <p:sldId id="260" r:id="rId8"/>
    <p:sldId id="266" r:id="rId9"/>
    <p:sldId id="267" r:id="rId10"/>
    <p:sldId id="268" r:id="rId11"/>
    <p:sldId id="261" r:id="rId12"/>
    <p:sldId id="269" r:id="rId13"/>
    <p:sldId id="270" r:id="rId14"/>
    <p:sldId id="271" r:id="rId15"/>
    <p:sldId id="262" r:id="rId16"/>
    <p:sldId id="272" r:id="rId17"/>
    <p:sldId id="273" r:id="rId18"/>
    <p:sldId id="274" r:id="rId19"/>
    <p:sldId id="25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" cap="rnd">
              <a:solidFill>
                <a:srgbClr val="A5B15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47D3E"/>
              </a:solidFill>
              <a:ln w="3175">
                <a:solidFill>
                  <a:srgbClr val="A5B15F"/>
                </a:solidFill>
              </a:ln>
              <a:effectLst/>
            </c:spPr>
          </c:marker>
          <c:cat>
            <c:strRef>
              <c:f>Sheet1!$A$2:$A$15</c:f>
              <c:strCache>
                <c:ptCount val="14"/>
                <c:pt idx="0">
                  <c:v>FL</c:v>
                </c:pt>
                <c:pt idx="1">
                  <c:v>PH</c:v>
                </c:pt>
                <c:pt idx="2">
                  <c:v>ML</c:v>
                </c:pt>
                <c:pt idx="3">
                  <c:v>SJ</c:v>
                </c:pt>
                <c:pt idx="4">
                  <c:v>DK</c:v>
                </c:pt>
                <c:pt idx="5">
                  <c:v>HG</c:v>
                </c:pt>
                <c:pt idx="6">
                  <c:v>SO</c:v>
                </c:pt>
                <c:pt idx="7">
                  <c:v>UD</c:v>
                </c:pt>
                <c:pt idx="8">
                  <c:v>SM</c:v>
                </c:pt>
                <c:pt idx="9">
                  <c:v>MN</c:v>
                </c:pt>
                <c:pt idx="10">
                  <c:v>UK</c:v>
                </c:pt>
                <c:pt idx="11">
                  <c:v>US</c:v>
                </c:pt>
                <c:pt idx="12">
                  <c:v>IN</c:v>
                </c:pt>
                <c:pt idx="13">
                  <c:v>KR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2.5</c:v>
                </c:pt>
                <c:pt idx="6">
                  <c:v>1.5</c:v>
                </c:pt>
                <c:pt idx="7">
                  <c:v>5</c:v>
                </c:pt>
                <c:pt idx="8">
                  <c:v>2.4</c:v>
                </c:pt>
                <c:pt idx="9">
                  <c:v>4</c:v>
                </c:pt>
                <c:pt idx="10">
                  <c:v>2.6</c:v>
                </c:pt>
                <c:pt idx="11">
                  <c:v>1.8</c:v>
                </c:pt>
                <c:pt idx="12">
                  <c:v>3</c:v>
                </c:pt>
                <c:pt idx="13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CA-4BE0-B0EE-21B9EC2D40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1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DCCEAA"/>
              </a:solidFill>
              <a:ln w="3175">
                <a:solidFill>
                  <a:srgbClr val="FFC000"/>
                </a:solidFill>
              </a:ln>
              <a:effectLst/>
            </c:spPr>
          </c:marker>
          <c:cat>
            <c:strRef>
              <c:f>Sheet1!$A$2:$A$15</c:f>
              <c:strCache>
                <c:ptCount val="14"/>
                <c:pt idx="0">
                  <c:v>FL</c:v>
                </c:pt>
                <c:pt idx="1">
                  <c:v>PH</c:v>
                </c:pt>
                <c:pt idx="2">
                  <c:v>ML</c:v>
                </c:pt>
                <c:pt idx="3">
                  <c:v>SJ</c:v>
                </c:pt>
                <c:pt idx="4">
                  <c:v>DK</c:v>
                </c:pt>
                <c:pt idx="5">
                  <c:v>HG</c:v>
                </c:pt>
                <c:pt idx="6">
                  <c:v>SO</c:v>
                </c:pt>
                <c:pt idx="7">
                  <c:v>UD</c:v>
                </c:pt>
                <c:pt idx="8">
                  <c:v>SM</c:v>
                </c:pt>
                <c:pt idx="9">
                  <c:v>MN</c:v>
                </c:pt>
                <c:pt idx="10">
                  <c:v>UK</c:v>
                </c:pt>
                <c:pt idx="11">
                  <c:v>US</c:v>
                </c:pt>
                <c:pt idx="12">
                  <c:v>IN</c:v>
                </c:pt>
                <c:pt idx="13">
                  <c:v>KR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2.5</c:v>
                </c:pt>
                <c:pt idx="6">
                  <c:v>3.6</c:v>
                </c:pt>
                <c:pt idx="7">
                  <c:v>4</c:v>
                </c:pt>
                <c:pt idx="8">
                  <c:v>1.5</c:v>
                </c:pt>
                <c:pt idx="9">
                  <c:v>3.2</c:v>
                </c:pt>
                <c:pt idx="10">
                  <c:v>2.5</c:v>
                </c:pt>
                <c:pt idx="11">
                  <c:v>3</c:v>
                </c:pt>
                <c:pt idx="12">
                  <c:v>2.9</c:v>
                </c:pt>
                <c:pt idx="1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CA-4BE0-B0EE-21B9EC2D4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177856"/>
        <c:axId val="707307008"/>
      </c:lineChart>
      <c:catAx>
        <c:axId val="7071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707307008"/>
        <c:crosses val="autoZero"/>
        <c:auto val="1"/>
        <c:lblAlgn val="ctr"/>
        <c:lblOffset val="100"/>
        <c:noMultiLvlLbl val="0"/>
      </c:catAx>
      <c:valAx>
        <c:axId val="70730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707177856"/>
        <c:crosses val="autoZero"/>
        <c:crossBetween val="between"/>
      </c:valAx>
      <c:spPr>
        <a:noFill/>
        <a:ln w="317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396F25-729C-4444-9C86-9FA05173A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AA63A4F-039F-4177-B9A4-9776C8570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FE3D6C-DEA8-4B08-AE6C-8D6956B9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DC8363-E74A-40E2-9DC1-F8030A35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D171EF-B4E5-4B61-B960-39F8FB89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39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8BFC65-A65A-4B5F-861C-4EA92E3F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29FEAD-30D8-49F2-A174-72B532AB6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499A06-65E9-44C4-9195-97D59C14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4702DD-4C1A-40F3-B7A7-C65ECAF8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098A2D-063A-4E68-9B64-579A806F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42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209E5-3146-4873-B162-E69538659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DF5655-B021-4047-A410-9CD0145B8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58ADCB-2E60-44BA-807D-1CB51089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D79297-0CC1-452F-8FA4-C29298A0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72972E-D788-41CB-8B63-66F6A4A2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84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74AC05-0026-4D24-A5CE-D0FADA39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FD5E97-318F-422E-9748-0774DA153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E39167-CF6B-4E3A-B5BD-9AD843A62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85B9915-E20A-4065-A90F-4C0B75D8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A52BEF-F280-4289-83B4-424EFFF48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F23E82-4888-449A-BE4D-423434F5B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248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56E7-F2F0-4F7A-ADDC-9742A268D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44C739-C7EE-49B5-9CE9-929921B3A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ECA465-FE07-4C19-BA65-3486405A5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22D8B85-749E-4057-B4CF-F7D8B920C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7FD5099-7E24-4C14-ACF1-003465375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EE2ECB7-8FFB-4FBE-8E66-C3F768CF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D0D1C2F-C736-4F45-B0DB-D5A3FE58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5367781-EB35-4B91-8C91-33EA611FC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3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CA3DF-6421-45B4-BCE3-F5933B54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0B94A84-D91E-40CB-A1BD-FBD162B1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D664075-9468-431A-BBE6-952C6D3CB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AE6B19-6CE5-4F64-BA14-4D96593B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6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FC1E956-7123-4789-9609-5A5AE04CF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A118B41-2D0A-475F-BC9F-26D33BC0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D2E4AA-A1D6-42FE-AD63-556673735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16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6C50C0-3AED-43D8-A84E-6AA4D9E5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E26E02-8706-479F-B9F5-EA54AF377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138692-D9B7-460C-818B-86262F081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AC1891-2EFD-47D5-A7FD-6F949120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62DD68-3897-4D37-BBF4-0F5D9399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D12514-FCD7-48E0-BF04-377CFC1E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03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3D5589-99BB-4CCD-A18C-65E52F654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4FCE212-11F2-44AA-A945-CE669BA535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36D4D15-4BE5-4871-8329-D913EA14C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1ECF30-7B9B-420A-85D2-CB45D45FB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C36DF5-BB67-4FCB-B4F1-3ED12293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53F0AC-3873-4C3A-82AD-34E22763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5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E1F3C-51A3-459C-9480-4B0E1C49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0ECD1F-6649-4969-82B1-32412A59E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1BAF12-D8DF-4FF1-9DCA-CC37A2B03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DFDF88-1037-4CDD-BD5E-1D3290C2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FBD774-E7BC-4C3F-B138-9193AB114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21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26C764E-A8A9-48E4-8B5A-9BCE42776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B97B2B-D31F-4D03-817E-53F5B9F39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A91716-69AA-43C4-AEAD-794636E6A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C4C6A0-EB4A-42A0-A9D3-8F31937F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0C0B25-2519-44AA-947B-D1672FE3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6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D40643-8432-4C48-85A7-CB8EEF6F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784E81-655C-4468-B804-C0A5E7F80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EA3CC5-05B8-4F98-9562-FD77BFD69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4D101-029D-4B3B-8AB5-FDFB23556A7A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541502-B312-47B5-BA44-2DE9EFF2E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3826A9-4122-482C-9F2E-76DE9C1F0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0B10D-6ECC-4923-BF1B-7D6BE4FE3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7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64A66FF-2D47-4B71-96D2-073BEAB9A976}"/>
              </a:ext>
            </a:extLst>
          </p:cNvPr>
          <p:cNvSpPr txBox="1"/>
          <p:nvPr/>
        </p:nvSpPr>
        <p:spPr>
          <a:xfrm>
            <a:off x="9118414" y="481364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3D361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简约清新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C31A7B1-E483-495C-8F3F-79B290C5216E}"/>
              </a:ext>
            </a:extLst>
          </p:cNvPr>
          <p:cNvSpPr/>
          <p:nvPr/>
        </p:nvSpPr>
        <p:spPr>
          <a:xfrm>
            <a:off x="6096000" y="3859536"/>
            <a:ext cx="48339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800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FRESH </a:t>
            </a:r>
          </a:p>
          <a:p>
            <a:pPr algn="r"/>
            <a:r>
              <a:rPr lang="en-US" altLang="zh-CN" sz="2800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YELLOW TEMPATE</a:t>
            </a:r>
            <a:endParaRPr lang="zh-CN" altLang="en-US" sz="2800" dirty="0">
              <a:gradFill>
                <a:gsLst>
                  <a:gs pos="70000">
                    <a:srgbClr val="A5B15F"/>
                  </a:gs>
                  <a:gs pos="0">
                    <a:srgbClr val="FFC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47DA2D-6A25-40AC-9226-CEB5990A1B45}"/>
              </a:ext>
            </a:extLst>
          </p:cNvPr>
          <p:cNvSpPr/>
          <p:nvPr/>
        </p:nvSpPr>
        <p:spPr>
          <a:xfrm>
            <a:off x="7920556" y="5449981"/>
            <a:ext cx="3009417" cy="312517"/>
          </a:xfrm>
          <a:prstGeom prst="rect">
            <a:avLst/>
          </a:prstGeom>
          <a:gradFill>
            <a:gsLst>
              <a:gs pos="70000">
                <a:srgbClr val="A5B15F"/>
              </a:gs>
              <a:gs pos="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pc="500" dirty="0">
                <a:solidFill>
                  <a:schemeClr val="bg1"/>
                </a:solidFill>
                <a:cs typeface="+mn-ea"/>
                <a:sym typeface="+mn-lt"/>
              </a:rPr>
              <a:t>【 Nador ppt 】</a:t>
            </a:r>
            <a:endParaRPr lang="zh-CN" altLang="en-US" sz="1200" spc="5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04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B6EE5DD-DDB2-4398-B949-3D0C31E15ED4}"/>
              </a:ext>
            </a:extLst>
          </p:cNvPr>
          <p:cNvCxnSpPr>
            <a:cxnSpLocks/>
          </p:cNvCxnSpPr>
          <p:nvPr/>
        </p:nvCxnSpPr>
        <p:spPr>
          <a:xfrm>
            <a:off x="5605838" y="1644068"/>
            <a:ext cx="0" cy="3518703"/>
          </a:xfrm>
          <a:prstGeom prst="line">
            <a:avLst/>
          </a:prstGeom>
          <a:ln w="9525">
            <a:solidFill>
              <a:srgbClr val="747D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2C1BB15-9C1E-4DEC-B922-A4AA0CF3F14A}"/>
              </a:ext>
            </a:extLst>
          </p:cNvPr>
          <p:cNvGrpSpPr/>
          <p:nvPr/>
        </p:nvGrpSpPr>
        <p:grpSpPr>
          <a:xfrm>
            <a:off x="6934745" y="2253628"/>
            <a:ext cx="3573874" cy="312517"/>
            <a:chOff x="6029256" y="1458410"/>
            <a:chExt cx="3573874" cy="31251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974179E-5473-4630-93E4-C0931C20F135}"/>
                </a:ext>
              </a:extLst>
            </p:cNvPr>
            <p:cNvSpPr/>
            <p:nvPr/>
          </p:nvSpPr>
          <p:spPr>
            <a:xfrm>
              <a:off x="6593713" y="1458410"/>
              <a:ext cx="3009417" cy="312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spc="300" dirty="0">
                  <a:solidFill>
                    <a:schemeClr val="bg1"/>
                  </a:solidFill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96F048B-B250-4E42-A3FF-21B23B4BAFEC}"/>
                </a:ext>
              </a:extLst>
            </p:cNvPr>
            <p:cNvSpPr/>
            <p:nvPr/>
          </p:nvSpPr>
          <p:spPr>
            <a:xfrm>
              <a:off x="6029256" y="1458410"/>
              <a:ext cx="468000" cy="312517"/>
            </a:xfrm>
            <a:prstGeom prst="rect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6508C06-A441-46FB-BDBC-F99996F8E0E0}"/>
              </a:ext>
            </a:extLst>
          </p:cNvPr>
          <p:cNvGrpSpPr/>
          <p:nvPr/>
        </p:nvGrpSpPr>
        <p:grpSpPr>
          <a:xfrm>
            <a:off x="6934745" y="3024503"/>
            <a:ext cx="3573874" cy="312517"/>
            <a:chOff x="6029256" y="1458410"/>
            <a:chExt cx="3573874" cy="312517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18D9D-66D8-4505-9616-4B5322F9B30F}"/>
                </a:ext>
              </a:extLst>
            </p:cNvPr>
            <p:cNvSpPr/>
            <p:nvPr/>
          </p:nvSpPr>
          <p:spPr>
            <a:xfrm>
              <a:off x="6593713" y="1458410"/>
              <a:ext cx="3009417" cy="312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spc="300" dirty="0">
                  <a:solidFill>
                    <a:schemeClr val="bg1"/>
                  </a:solidFill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7337DBE-1B4C-4D00-913D-69C2B15EFBB0}"/>
                </a:ext>
              </a:extLst>
            </p:cNvPr>
            <p:cNvSpPr/>
            <p:nvPr/>
          </p:nvSpPr>
          <p:spPr>
            <a:xfrm>
              <a:off x="6029256" y="1458410"/>
              <a:ext cx="468000" cy="312517"/>
            </a:xfrm>
            <a:prstGeom prst="rect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28605E-C183-4590-BACF-18BA81C14D61}"/>
              </a:ext>
            </a:extLst>
          </p:cNvPr>
          <p:cNvGrpSpPr/>
          <p:nvPr/>
        </p:nvGrpSpPr>
        <p:grpSpPr>
          <a:xfrm>
            <a:off x="6934745" y="3795378"/>
            <a:ext cx="3573874" cy="312517"/>
            <a:chOff x="6029256" y="1458410"/>
            <a:chExt cx="3573874" cy="31251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A7C25F-E1CD-4881-9B9D-D56BE2A97E9B}"/>
                </a:ext>
              </a:extLst>
            </p:cNvPr>
            <p:cNvSpPr/>
            <p:nvPr/>
          </p:nvSpPr>
          <p:spPr>
            <a:xfrm>
              <a:off x="6593713" y="1458410"/>
              <a:ext cx="3009417" cy="312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spc="300" dirty="0">
                  <a:solidFill>
                    <a:schemeClr val="bg1"/>
                  </a:solidFill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4A03974-6F18-4DE7-93D1-777E52CC7CE2}"/>
                </a:ext>
              </a:extLst>
            </p:cNvPr>
            <p:cNvSpPr/>
            <p:nvPr/>
          </p:nvSpPr>
          <p:spPr>
            <a:xfrm>
              <a:off x="6029256" y="1458410"/>
              <a:ext cx="468000" cy="312517"/>
            </a:xfrm>
            <a:prstGeom prst="rect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13180E-9418-4780-9B08-252ADD3BE72D}"/>
              </a:ext>
            </a:extLst>
          </p:cNvPr>
          <p:cNvGrpSpPr/>
          <p:nvPr/>
        </p:nvGrpSpPr>
        <p:grpSpPr>
          <a:xfrm>
            <a:off x="6934745" y="4566254"/>
            <a:ext cx="3573874" cy="312517"/>
            <a:chOff x="6029256" y="1458410"/>
            <a:chExt cx="3573874" cy="31251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D35BB70-22A9-4DBA-A606-1DBB6ED81BF5}"/>
                </a:ext>
              </a:extLst>
            </p:cNvPr>
            <p:cNvSpPr/>
            <p:nvPr/>
          </p:nvSpPr>
          <p:spPr>
            <a:xfrm>
              <a:off x="6593713" y="1458410"/>
              <a:ext cx="3009417" cy="3125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spc="300" dirty="0">
                  <a:solidFill>
                    <a:schemeClr val="bg1"/>
                  </a:solidFill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650EE50-F4CD-4B4A-8C4F-1D410567C084}"/>
                </a:ext>
              </a:extLst>
            </p:cNvPr>
            <p:cNvSpPr/>
            <p:nvPr/>
          </p:nvSpPr>
          <p:spPr>
            <a:xfrm>
              <a:off x="6029256" y="1458410"/>
              <a:ext cx="468000" cy="312517"/>
            </a:xfrm>
            <a:prstGeom prst="rect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CA7BACEE-A918-497C-97B2-A49C530BF470}"/>
              </a:ext>
            </a:extLst>
          </p:cNvPr>
          <p:cNvSpPr txBox="1"/>
          <p:nvPr/>
        </p:nvSpPr>
        <p:spPr>
          <a:xfrm>
            <a:off x="2779485" y="3117813"/>
            <a:ext cx="16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29510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A42EB65-468E-4E62-A382-7AE8286AD5A9}"/>
              </a:ext>
            </a:extLst>
          </p:cNvPr>
          <p:cNvCxnSpPr>
            <a:cxnSpLocks/>
          </p:cNvCxnSpPr>
          <p:nvPr/>
        </p:nvCxnSpPr>
        <p:spPr>
          <a:xfrm>
            <a:off x="10721177" y="4077830"/>
            <a:ext cx="0" cy="189824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62043E8B-7DB3-4458-AD43-E9D5DC16C828}"/>
              </a:ext>
            </a:extLst>
          </p:cNvPr>
          <p:cNvSpPr/>
          <p:nvPr/>
        </p:nvSpPr>
        <p:spPr>
          <a:xfrm>
            <a:off x="8733056" y="4807221"/>
            <a:ext cx="1656000" cy="3125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cs typeface="+mn-ea"/>
                <a:sym typeface="+mn-lt"/>
              </a:rPr>
              <a:t>PART ONE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B19E78-3417-47C3-8CC6-4C9B99BD99CB}"/>
              </a:ext>
            </a:extLst>
          </p:cNvPr>
          <p:cNvSpPr/>
          <p:nvPr/>
        </p:nvSpPr>
        <p:spPr>
          <a:xfrm>
            <a:off x="6237716" y="5267270"/>
            <a:ext cx="4312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6C6B37"/>
                </a:solidFill>
                <a:cs typeface="+mn-ea"/>
                <a:sym typeface="+mn-lt"/>
              </a:rPr>
              <a:t>ADD YOUR TITLE HERE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35F9D82-8FA4-478F-BAFB-15048173B7D8}"/>
              </a:ext>
            </a:extLst>
          </p:cNvPr>
          <p:cNvCxnSpPr>
            <a:cxnSpLocks/>
          </p:cNvCxnSpPr>
          <p:nvPr/>
        </p:nvCxnSpPr>
        <p:spPr>
          <a:xfrm>
            <a:off x="10838853" y="4077830"/>
            <a:ext cx="0" cy="1898248"/>
          </a:xfrm>
          <a:prstGeom prst="line">
            <a:avLst/>
          </a:prstGeom>
          <a:ln w="9525">
            <a:solidFill>
              <a:srgbClr val="A5B1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FEAF992-176B-4386-97CE-55A1A43D61EA}"/>
              </a:ext>
            </a:extLst>
          </p:cNvPr>
          <p:cNvSpPr/>
          <p:nvPr/>
        </p:nvSpPr>
        <p:spPr>
          <a:xfrm>
            <a:off x="9928674" y="4305835"/>
            <a:ext cx="460382" cy="400110"/>
          </a:xfrm>
          <a:prstGeom prst="rect">
            <a:avLst/>
          </a:prstGeom>
          <a:solidFill>
            <a:srgbClr val="A5B15F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2163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4AF09050-BFC2-48E2-ADB1-4603324E9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239" y="2174980"/>
            <a:ext cx="4359523" cy="2508038"/>
          </a:xfrm>
          <a:prstGeom prst="rect">
            <a:avLst/>
          </a:prstGeom>
        </p:spPr>
      </p:pic>
      <p:sp>
        <p:nvSpPr>
          <p:cNvPr id="32" name="Rectangle 7">
            <a:extLst>
              <a:ext uri="{FF2B5EF4-FFF2-40B4-BE49-F238E27FC236}">
                <a16:creationId xmlns:a16="http://schemas.microsoft.com/office/drawing/2014/main" id="{E0EF2A64-088F-4C36-AF09-26CE7CA6194C}"/>
              </a:ext>
            </a:extLst>
          </p:cNvPr>
          <p:cNvSpPr/>
          <p:nvPr/>
        </p:nvSpPr>
        <p:spPr>
          <a:xfrm>
            <a:off x="3013621" y="5214803"/>
            <a:ext cx="6164758" cy="89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KEY WORD</a:t>
            </a:r>
          </a:p>
          <a:p>
            <a:pPr algn="ctr"/>
            <a:r>
              <a:rPr lang="ms-MY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sp>
        <p:nvSpPr>
          <p:cNvPr id="33" name="Rounded Rectangle 8">
            <a:extLst>
              <a:ext uri="{FF2B5EF4-FFF2-40B4-BE49-F238E27FC236}">
                <a16:creationId xmlns:a16="http://schemas.microsoft.com/office/drawing/2014/main" id="{CFF1F5AA-A6B2-4C51-A123-B25228EB05A9}"/>
              </a:ext>
            </a:extLst>
          </p:cNvPr>
          <p:cNvSpPr/>
          <p:nvPr/>
        </p:nvSpPr>
        <p:spPr>
          <a:xfrm>
            <a:off x="914400" y="1812549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EC1F8DCD-533B-4EEF-B4CB-28129114BEF8}"/>
              </a:ext>
            </a:extLst>
          </p:cNvPr>
          <p:cNvSpPr/>
          <p:nvPr/>
        </p:nvSpPr>
        <p:spPr>
          <a:xfrm>
            <a:off x="914400" y="3030658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E1E2E5AC-3E12-417D-B5A7-F778AC0F971E}"/>
              </a:ext>
            </a:extLst>
          </p:cNvPr>
          <p:cNvSpPr/>
          <p:nvPr/>
        </p:nvSpPr>
        <p:spPr>
          <a:xfrm>
            <a:off x="914400" y="4297366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0A23AB77-890B-43F0-BC62-67E20A39B7D1}"/>
              </a:ext>
            </a:extLst>
          </p:cNvPr>
          <p:cNvSpPr txBox="1"/>
          <p:nvPr/>
        </p:nvSpPr>
        <p:spPr>
          <a:xfrm>
            <a:off x="1620621" y="1809127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37" name="Rounded Rectangle 17">
            <a:extLst>
              <a:ext uri="{FF2B5EF4-FFF2-40B4-BE49-F238E27FC236}">
                <a16:creationId xmlns:a16="http://schemas.microsoft.com/office/drawing/2014/main" id="{0F81C02C-44A4-4CD7-A29F-0A9C9AFD777C}"/>
              </a:ext>
            </a:extLst>
          </p:cNvPr>
          <p:cNvSpPr/>
          <p:nvPr/>
        </p:nvSpPr>
        <p:spPr>
          <a:xfrm>
            <a:off x="10696248" y="1809127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38" name="Rounded Rectangle 18">
            <a:extLst>
              <a:ext uri="{FF2B5EF4-FFF2-40B4-BE49-F238E27FC236}">
                <a16:creationId xmlns:a16="http://schemas.microsoft.com/office/drawing/2014/main" id="{2F458073-1818-4D31-A844-AA96193AE3AA}"/>
              </a:ext>
            </a:extLst>
          </p:cNvPr>
          <p:cNvSpPr/>
          <p:nvPr/>
        </p:nvSpPr>
        <p:spPr>
          <a:xfrm>
            <a:off x="10696248" y="3030658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</a:p>
        </p:txBody>
      </p: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DB6A972A-DE50-403B-BB60-02157F9F5BE3}"/>
              </a:ext>
            </a:extLst>
          </p:cNvPr>
          <p:cNvSpPr/>
          <p:nvPr/>
        </p:nvSpPr>
        <p:spPr>
          <a:xfrm>
            <a:off x="10696247" y="4297366"/>
            <a:ext cx="581353" cy="581353"/>
          </a:xfrm>
          <a:prstGeom prst="roundRect">
            <a:avLst>
              <a:gd name="adj" fmla="val 31735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6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A27932C7-2DD9-422A-9739-043637D213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7"/>
          <a:stretch/>
        </p:blipFill>
        <p:spPr>
          <a:xfrm>
            <a:off x="4387845" y="2321241"/>
            <a:ext cx="3331445" cy="2061784"/>
          </a:xfrm>
          <a:prstGeom prst="rect">
            <a:avLst/>
          </a:prstGeom>
        </p:spPr>
      </p:pic>
      <p:sp>
        <p:nvSpPr>
          <p:cNvPr id="41" name="TextBox 14">
            <a:extLst>
              <a:ext uri="{FF2B5EF4-FFF2-40B4-BE49-F238E27FC236}">
                <a16:creationId xmlns:a16="http://schemas.microsoft.com/office/drawing/2014/main" id="{2B87FC90-38BB-4726-839A-7CEFEFBC8B09}"/>
              </a:ext>
            </a:extLst>
          </p:cNvPr>
          <p:cNvSpPr txBox="1"/>
          <p:nvPr/>
        </p:nvSpPr>
        <p:spPr>
          <a:xfrm>
            <a:off x="1620621" y="3030658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42" name="TextBox 14">
            <a:extLst>
              <a:ext uri="{FF2B5EF4-FFF2-40B4-BE49-F238E27FC236}">
                <a16:creationId xmlns:a16="http://schemas.microsoft.com/office/drawing/2014/main" id="{9B92BD8B-7ED7-465F-B3FD-BAEF1A72A284}"/>
              </a:ext>
            </a:extLst>
          </p:cNvPr>
          <p:cNvSpPr txBox="1"/>
          <p:nvPr/>
        </p:nvSpPr>
        <p:spPr>
          <a:xfrm>
            <a:off x="1620621" y="4295654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6E05C732-A071-4048-824B-9C54DDE6722A}"/>
              </a:ext>
            </a:extLst>
          </p:cNvPr>
          <p:cNvSpPr txBox="1"/>
          <p:nvPr/>
        </p:nvSpPr>
        <p:spPr>
          <a:xfrm>
            <a:off x="8013406" y="1805705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2EBAF21A-4FE7-45B9-9C2B-2AD2AD21A666}"/>
              </a:ext>
            </a:extLst>
          </p:cNvPr>
          <p:cNvSpPr txBox="1"/>
          <p:nvPr/>
        </p:nvSpPr>
        <p:spPr>
          <a:xfrm>
            <a:off x="8013406" y="4293944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76170FAB-F3FF-429F-99C0-11C5EB100F53}"/>
              </a:ext>
            </a:extLst>
          </p:cNvPr>
          <p:cNvSpPr txBox="1"/>
          <p:nvPr/>
        </p:nvSpPr>
        <p:spPr>
          <a:xfrm>
            <a:off x="8013406" y="3027236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</p:spTree>
    <p:extLst>
      <p:ext uri="{BB962C8B-B14F-4D97-AF65-F5344CB8AC3E}">
        <p14:creationId xmlns:p14="http://schemas.microsoft.com/office/powerpoint/2010/main" val="5027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B0975D2E-D323-49C9-AD55-A702D6678D91}"/>
              </a:ext>
            </a:extLst>
          </p:cNvPr>
          <p:cNvSpPr/>
          <p:nvPr/>
        </p:nvSpPr>
        <p:spPr>
          <a:xfrm>
            <a:off x="4276200" y="2130425"/>
            <a:ext cx="1483242" cy="1483242"/>
          </a:xfrm>
          <a:prstGeom prst="roundRect">
            <a:avLst>
              <a:gd name="adj" fmla="val 6631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</a:p>
        </p:txBody>
      </p:sp>
      <p:sp>
        <p:nvSpPr>
          <p:cNvPr id="22" name="Rounded Rectangle 11">
            <a:extLst>
              <a:ext uri="{FF2B5EF4-FFF2-40B4-BE49-F238E27FC236}">
                <a16:creationId xmlns:a16="http://schemas.microsoft.com/office/drawing/2014/main" id="{88C07E77-30DB-47EC-8765-DF94E903E2DD}"/>
              </a:ext>
            </a:extLst>
          </p:cNvPr>
          <p:cNvSpPr/>
          <p:nvPr/>
        </p:nvSpPr>
        <p:spPr>
          <a:xfrm>
            <a:off x="4180436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ounded Rectangle 12">
            <a:extLst>
              <a:ext uri="{FF2B5EF4-FFF2-40B4-BE49-F238E27FC236}">
                <a16:creationId xmlns:a16="http://schemas.microsoft.com/office/drawing/2014/main" id="{F3C17C70-7B20-445A-9777-76D72D21AFA5}"/>
              </a:ext>
            </a:extLst>
          </p:cNvPr>
          <p:cNvSpPr/>
          <p:nvPr/>
        </p:nvSpPr>
        <p:spPr>
          <a:xfrm>
            <a:off x="6432558" y="2130425"/>
            <a:ext cx="1483242" cy="1483242"/>
          </a:xfrm>
          <a:prstGeom prst="roundRect">
            <a:avLst>
              <a:gd name="adj" fmla="val 663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cs typeface="+mn-ea"/>
                <a:sym typeface="+mn-lt"/>
              </a:rPr>
              <a:t>W</a:t>
            </a:r>
          </a:p>
        </p:txBody>
      </p:sp>
      <p:sp>
        <p:nvSpPr>
          <p:cNvPr id="24" name="Rounded Rectangle 13">
            <a:extLst>
              <a:ext uri="{FF2B5EF4-FFF2-40B4-BE49-F238E27FC236}">
                <a16:creationId xmlns:a16="http://schemas.microsoft.com/office/drawing/2014/main" id="{4BD7775C-CC18-4EFF-8398-8F74096C2C1D}"/>
              </a:ext>
            </a:extLst>
          </p:cNvPr>
          <p:cNvSpPr/>
          <p:nvPr/>
        </p:nvSpPr>
        <p:spPr>
          <a:xfrm>
            <a:off x="6336794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54CF370B-5964-4EC4-8750-F974F6DADDA5}"/>
              </a:ext>
            </a:extLst>
          </p:cNvPr>
          <p:cNvSpPr/>
          <p:nvPr/>
        </p:nvSpPr>
        <p:spPr>
          <a:xfrm>
            <a:off x="4276200" y="4063950"/>
            <a:ext cx="1483242" cy="1483242"/>
          </a:xfrm>
          <a:prstGeom prst="roundRect">
            <a:avLst>
              <a:gd name="adj" fmla="val 663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cs typeface="+mn-ea"/>
                <a:sym typeface="+mn-lt"/>
              </a:rPr>
              <a:t>O</a:t>
            </a:r>
          </a:p>
        </p:txBody>
      </p:sp>
      <p:sp>
        <p:nvSpPr>
          <p:cNvPr id="26" name="Rounded Rectangle 15">
            <a:extLst>
              <a:ext uri="{FF2B5EF4-FFF2-40B4-BE49-F238E27FC236}">
                <a16:creationId xmlns:a16="http://schemas.microsoft.com/office/drawing/2014/main" id="{4ED48881-7B87-45EA-A457-4E3ECB0810F5}"/>
              </a:ext>
            </a:extLst>
          </p:cNvPr>
          <p:cNvSpPr/>
          <p:nvPr/>
        </p:nvSpPr>
        <p:spPr>
          <a:xfrm>
            <a:off x="4180436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ounded Rectangle 16">
            <a:extLst>
              <a:ext uri="{FF2B5EF4-FFF2-40B4-BE49-F238E27FC236}">
                <a16:creationId xmlns:a16="http://schemas.microsoft.com/office/drawing/2014/main" id="{07B087C8-7EA6-4F25-A331-CD23B6CF3820}"/>
              </a:ext>
            </a:extLst>
          </p:cNvPr>
          <p:cNvSpPr/>
          <p:nvPr/>
        </p:nvSpPr>
        <p:spPr>
          <a:xfrm>
            <a:off x="6432558" y="4063950"/>
            <a:ext cx="1483242" cy="1483242"/>
          </a:xfrm>
          <a:prstGeom prst="roundRect">
            <a:avLst>
              <a:gd name="adj" fmla="val 6631"/>
            </a:avLst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cs typeface="+mn-ea"/>
                <a:sym typeface="+mn-lt"/>
              </a:rPr>
              <a:t>T</a:t>
            </a:r>
          </a:p>
        </p:txBody>
      </p:sp>
      <p:sp>
        <p:nvSpPr>
          <p:cNvPr id="28" name="Rounded Rectangle 17">
            <a:extLst>
              <a:ext uri="{FF2B5EF4-FFF2-40B4-BE49-F238E27FC236}">
                <a16:creationId xmlns:a16="http://schemas.microsoft.com/office/drawing/2014/main" id="{BF7095D2-41DF-4DD3-8274-6C72E1432E16}"/>
              </a:ext>
            </a:extLst>
          </p:cNvPr>
          <p:cNvSpPr/>
          <p:nvPr/>
        </p:nvSpPr>
        <p:spPr>
          <a:xfrm>
            <a:off x="6336794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1F8FE4D6-8E20-4B80-8214-D1A71679B069}"/>
              </a:ext>
            </a:extLst>
          </p:cNvPr>
          <p:cNvSpPr txBox="1"/>
          <p:nvPr/>
        </p:nvSpPr>
        <p:spPr>
          <a:xfrm>
            <a:off x="857771" y="2256493"/>
            <a:ext cx="32269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A5B15F"/>
                </a:solidFill>
                <a:cs typeface="+mn-ea"/>
                <a:sym typeface="+mn-lt"/>
              </a:rPr>
              <a:t>STRENGHTS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</a:t>
            </a:r>
          </a:p>
        </p:txBody>
      </p:sp>
      <p:sp>
        <p:nvSpPr>
          <p:cNvPr id="30" name="TextBox 20">
            <a:extLst>
              <a:ext uri="{FF2B5EF4-FFF2-40B4-BE49-F238E27FC236}">
                <a16:creationId xmlns:a16="http://schemas.microsoft.com/office/drawing/2014/main" id="{5C0272E7-12C4-44AD-A66E-E4AA7FEAA175}"/>
              </a:ext>
            </a:extLst>
          </p:cNvPr>
          <p:cNvSpPr txBox="1"/>
          <p:nvPr/>
        </p:nvSpPr>
        <p:spPr>
          <a:xfrm>
            <a:off x="857771" y="4190018"/>
            <a:ext cx="3322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  <a:cs typeface="+mn-ea"/>
                <a:sym typeface="+mn-lt"/>
              </a:rPr>
              <a:t>OPORTUNITIES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7DFC69C4-363F-4983-9F39-DE2171FDF94E}"/>
              </a:ext>
            </a:extLst>
          </p:cNvPr>
          <p:cNvSpPr txBox="1"/>
          <p:nvPr/>
        </p:nvSpPr>
        <p:spPr>
          <a:xfrm>
            <a:off x="8011564" y="2256493"/>
            <a:ext cx="3322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FFC000"/>
                </a:solidFill>
                <a:cs typeface="+mn-ea"/>
                <a:sym typeface="+mn-lt"/>
              </a:rPr>
              <a:t>WEAKNESSES</a:t>
            </a:r>
          </a:p>
          <a:p>
            <a:pPr algn="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da-DK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</a:t>
            </a:r>
          </a:p>
        </p:txBody>
      </p:sp>
      <p:sp>
        <p:nvSpPr>
          <p:cNvPr id="47" name="TextBox 22">
            <a:extLst>
              <a:ext uri="{FF2B5EF4-FFF2-40B4-BE49-F238E27FC236}">
                <a16:creationId xmlns:a16="http://schemas.microsoft.com/office/drawing/2014/main" id="{F29BDD04-40CF-4E9E-A960-84D3FE70FF91}"/>
              </a:ext>
            </a:extLst>
          </p:cNvPr>
          <p:cNvSpPr txBox="1"/>
          <p:nvPr/>
        </p:nvSpPr>
        <p:spPr>
          <a:xfrm>
            <a:off x="8011564" y="4190018"/>
            <a:ext cx="3322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A5B15F"/>
                </a:solidFill>
                <a:cs typeface="+mn-ea"/>
                <a:sym typeface="+mn-lt"/>
              </a:rPr>
              <a:t>THREATS</a:t>
            </a:r>
          </a:p>
          <a:p>
            <a:pPr algn="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da-DK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</a:t>
            </a:r>
          </a:p>
        </p:txBody>
      </p:sp>
    </p:spTree>
    <p:extLst>
      <p:ext uri="{BB962C8B-B14F-4D97-AF65-F5344CB8AC3E}">
        <p14:creationId xmlns:p14="http://schemas.microsoft.com/office/powerpoint/2010/main" val="36081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graphicFrame>
        <p:nvGraphicFramePr>
          <p:cNvPr id="9" name="Chart 12">
            <a:extLst>
              <a:ext uri="{FF2B5EF4-FFF2-40B4-BE49-F238E27FC236}">
                <a16:creationId xmlns:a16="http://schemas.microsoft.com/office/drawing/2014/main" id="{CD0F1030-94B7-43BE-B6F2-CEBED99B92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1797770"/>
              </p:ext>
            </p:extLst>
          </p:nvPr>
        </p:nvGraphicFramePr>
        <p:xfrm>
          <a:off x="5645888" y="2243469"/>
          <a:ext cx="5631712" cy="360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14">
            <a:extLst>
              <a:ext uri="{FF2B5EF4-FFF2-40B4-BE49-F238E27FC236}">
                <a16:creationId xmlns:a16="http://schemas.microsoft.com/office/drawing/2014/main" id="{D8AEECB3-15BB-468F-A01F-B370610FDEB1}"/>
              </a:ext>
            </a:extLst>
          </p:cNvPr>
          <p:cNvSpPr txBox="1"/>
          <p:nvPr/>
        </p:nvSpPr>
        <p:spPr>
          <a:xfrm>
            <a:off x="6397325" y="1600200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Page Views 1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12414B9B-62C3-4FC8-9D89-7F07217E6D21}"/>
              </a:ext>
            </a:extLst>
          </p:cNvPr>
          <p:cNvSpPr txBox="1"/>
          <p:nvPr/>
        </p:nvSpPr>
        <p:spPr>
          <a:xfrm>
            <a:off x="6397325" y="1929809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Page Views 2</a:t>
            </a: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D2843514-4A33-4EA6-85B5-5FB8E6A17D57}"/>
              </a:ext>
            </a:extLst>
          </p:cNvPr>
          <p:cNvSpPr/>
          <p:nvPr/>
        </p:nvSpPr>
        <p:spPr>
          <a:xfrm>
            <a:off x="6136109" y="1977299"/>
            <a:ext cx="151240" cy="15124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5C97FF17-9D92-493E-8668-36DA166CF746}"/>
              </a:ext>
            </a:extLst>
          </p:cNvPr>
          <p:cNvSpPr/>
          <p:nvPr/>
        </p:nvSpPr>
        <p:spPr>
          <a:xfrm>
            <a:off x="6136109" y="1647690"/>
            <a:ext cx="151240" cy="151240"/>
          </a:xfrm>
          <a:prstGeom prst="round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050C2189-D6EF-4997-AF3D-ED0BF5379F76}"/>
              </a:ext>
            </a:extLst>
          </p:cNvPr>
          <p:cNvSpPr txBox="1"/>
          <p:nvPr/>
        </p:nvSpPr>
        <p:spPr>
          <a:xfrm>
            <a:off x="914400" y="1788189"/>
            <a:ext cx="42636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C000"/>
                </a:solidFill>
                <a:cs typeface="+mn-ea"/>
                <a:sym typeface="+mn-lt"/>
              </a:rPr>
              <a:t>YOUR TITLE </a:t>
            </a:r>
            <a:r>
              <a:rPr lang="en-US" sz="1600" b="1" dirty="0">
                <a:solidFill>
                  <a:srgbClr val="A5B15F"/>
                </a:solidFill>
                <a:cs typeface="+mn-ea"/>
                <a:sym typeface="+mn-lt"/>
              </a:rPr>
              <a:t>HERE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Lid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est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laborum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dolo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rumes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fugats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untras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Etharums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ser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quidem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rerum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facilis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dolores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nemis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omnis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fugats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vitaes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nemo minima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rerums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unsers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sadips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amets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..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unde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omnis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iste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natus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doloremque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Oval 20">
            <a:extLst>
              <a:ext uri="{FF2B5EF4-FFF2-40B4-BE49-F238E27FC236}">
                <a16:creationId xmlns:a16="http://schemas.microsoft.com/office/drawing/2014/main" id="{F4486F51-5F16-4663-A18E-2F77F36359FF}"/>
              </a:ext>
            </a:extLst>
          </p:cNvPr>
          <p:cNvSpPr/>
          <p:nvPr/>
        </p:nvSpPr>
        <p:spPr>
          <a:xfrm>
            <a:off x="1169661" y="3981787"/>
            <a:ext cx="776177" cy="77617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39EA99A9-3AFA-4A37-BC88-3A2D1F665C37}"/>
              </a:ext>
            </a:extLst>
          </p:cNvPr>
          <p:cNvSpPr/>
          <p:nvPr/>
        </p:nvSpPr>
        <p:spPr>
          <a:xfrm>
            <a:off x="2443698" y="3986479"/>
            <a:ext cx="776177" cy="776177"/>
          </a:xfrm>
          <a:prstGeom prst="ellipse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17" name="Oval 22">
            <a:extLst>
              <a:ext uri="{FF2B5EF4-FFF2-40B4-BE49-F238E27FC236}">
                <a16:creationId xmlns:a16="http://schemas.microsoft.com/office/drawing/2014/main" id="{1A0AF833-1308-481E-AD85-BCDBBA57B71D}"/>
              </a:ext>
            </a:extLst>
          </p:cNvPr>
          <p:cNvSpPr/>
          <p:nvPr/>
        </p:nvSpPr>
        <p:spPr>
          <a:xfrm>
            <a:off x="3721279" y="3981787"/>
            <a:ext cx="776177" cy="77617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4D841A63-5E0B-4D6C-A997-0D83F82AC0A8}"/>
              </a:ext>
            </a:extLst>
          </p:cNvPr>
          <p:cNvSpPr txBox="1"/>
          <p:nvPr/>
        </p:nvSpPr>
        <p:spPr>
          <a:xfrm>
            <a:off x="1105541" y="5039675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85%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Performance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A6B51271-6356-4661-9664-D42AE4AA29C7}"/>
              </a:ext>
            </a:extLst>
          </p:cNvPr>
          <p:cNvSpPr txBox="1"/>
          <p:nvPr/>
        </p:nvSpPr>
        <p:spPr>
          <a:xfrm>
            <a:off x="2306942" y="5039675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65%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Performance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FA38EECD-0771-46FF-9CE1-14663FB7CC65}"/>
              </a:ext>
            </a:extLst>
          </p:cNvPr>
          <p:cNvSpPr txBox="1"/>
          <p:nvPr/>
        </p:nvSpPr>
        <p:spPr>
          <a:xfrm>
            <a:off x="3657159" y="503951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35%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226864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A42EB65-468E-4E62-A382-7AE8286AD5A9}"/>
              </a:ext>
            </a:extLst>
          </p:cNvPr>
          <p:cNvCxnSpPr>
            <a:cxnSpLocks/>
          </p:cNvCxnSpPr>
          <p:nvPr/>
        </p:nvCxnSpPr>
        <p:spPr>
          <a:xfrm>
            <a:off x="10721177" y="4077830"/>
            <a:ext cx="0" cy="189824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62043E8B-7DB3-4458-AD43-E9D5DC16C828}"/>
              </a:ext>
            </a:extLst>
          </p:cNvPr>
          <p:cNvSpPr/>
          <p:nvPr/>
        </p:nvSpPr>
        <p:spPr>
          <a:xfrm>
            <a:off x="8733056" y="4807221"/>
            <a:ext cx="1656000" cy="3125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cs typeface="+mn-ea"/>
                <a:sym typeface="+mn-lt"/>
              </a:rPr>
              <a:t>PART TWO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B19E78-3417-47C3-8CC6-4C9B99BD99CB}"/>
              </a:ext>
            </a:extLst>
          </p:cNvPr>
          <p:cNvSpPr/>
          <p:nvPr/>
        </p:nvSpPr>
        <p:spPr>
          <a:xfrm>
            <a:off x="6237716" y="5267270"/>
            <a:ext cx="4312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6C6B37"/>
                </a:solidFill>
                <a:cs typeface="+mn-ea"/>
                <a:sym typeface="+mn-lt"/>
              </a:rPr>
              <a:t>ADD YOUR TITLE HERE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35F9D82-8FA4-478F-BAFB-15048173B7D8}"/>
              </a:ext>
            </a:extLst>
          </p:cNvPr>
          <p:cNvCxnSpPr>
            <a:cxnSpLocks/>
          </p:cNvCxnSpPr>
          <p:nvPr/>
        </p:nvCxnSpPr>
        <p:spPr>
          <a:xfrm>
            <a:off x="10838853" y="4077830"/>
            <a:ext cx="0" cy="1898248"/>
          </a:xfrm>
          <a:prstGeom prst="line">
            <a:avLst/>
          </a:prstGeom>
          <a:ln w="9525">
            <a:solidFill>
              <a:srgbClr val="A5B1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FEAF992-176B-4386-97CE-55A1A43D61EA}"/>
              </a:ext>
            </a:extLst>
          </p:cNvPr>
          <p:cNvSpPr/>
          <p:nvPr/>
        </p:nvSpPr>
        <p:spPr>
          <a:xfrm>
            <a:off x="9928674" y="4305835"/>
            <a:ext cx="460382" cy="400110"/>
          </a:xfrm>
          <a:prstGeom prst="rect">
            <a:avLst/>
          </a:prstGeom>
          <a:solidFill>
            <a:srgbClr val="A5B15F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3259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043D66A-F5C9-4845-ACAC-A2616D9C2F61}"/>
              </a:ext>
            </a:extLst>
          </p:cNvPr>
          <p:cNvSpPr/>
          <p:nvPr/>
        </p:nvSpPr>
        <p:spPr>
          <a:xfrm>
            <a:off x="962806" y="1723689"/>
            <a:ext cx="4159538" cy="4159538"/>
          </a:xfrm>
          <a:prstGeom prst="ellipse">
            <a:avLst/>
          </a:prstGeom>
          <a:gradFill>
            <a:gsLst>
              <a:gs pos="70000">
                <a:srgbClr val="A5B15F"/>
              </a:gs>
              <a:gs pos="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Arc 324">
            <a:extLst>
              <a:ext uri="{FF2B5EF4-FFF2-40B4-BE49-F238E27FC236}">
                <a16:creationId xmlns:a16="http://schemas.microsoft.com/office/drawing/2014/main" id="{DF91EBC8-00E9-40E9-BFA4-62333A37888C}"/>
              </a:ext>
            </a:extLst>
          </p:cNvPr>
          <p:cNvSpPr/>
          <p:nvPr/>
        </p:nvSpPr>
        <p:spPr>
          <a:xfrm>
            <a:off x="4552268" y="1670649"/>
            <a:ext cx="2403230" cy="1834044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1" name="Group 343">
            <a:extLst>
              <a:ext uri="{FF2B5EF4-FFF2-40B4-BE49-F238E27FC236}">
                <a16:creationId xmlns:a16="http://schemas.microsoft.com/office/drawing/2014/main" id="{33E9FA24-687E-4601-8B6B-89C446EB580D}"/>
              </a:ext>
            </a:extLst>
          </p:cNvPr>
          <p:cNvGrpSpPr/>
          <p:nvPr/>
        </p:nvGrpSpPr>
        <p:grpSpPr>
          <a:xfrm>
            <a:off x="6694731" y="1580979"/>
            <a:ext cx="4474457" cy="1159865"/>
            <a:chOff x="4571999" y="1579045"/>
            <a:chExt cx="4474457" cy="1159865"/>
          </a:xfrm>
        </p:grpSpPr>
        <p:sp>
          <p:nvSpPr>
            <p:cNvPr id="12" name="Rectangle 33">
              <a:extLst>
                <a:ext uri="{FF2B5EF4-FFF2-40B4-BE49-F238E27FC236}">
                  <a16:creationId xmlns:a16="http://schemas.microsoft.com/office/drawing/2014/main" id="{F82E92EE-AC50-403B-96A6-A4A04DD4739C}"/>
                </a:ext>
              </a:extLst>
            </p:cNvPr>
            <p:cNvSpPr/>
            <p:nvPr/>
          </p:nvSpPr>
          <p:spPr>
            <a:xfrm>
              <a:off x="4571999" y="1579045"/>
              <a:ext cx="293862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3D361D"/>
                  </a:solidFill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13" name="Rectangle 325">
              <a:extLst>
                <a:ext uri="{FF2B5EF4-FFF2-40B4-BE49-F238E27FC236}">
                  <a16:creationId xmlns:a16="http://schemas.microsoft.com/office/drawing/2014/main" id="{BD4B913E-4AA6-4A01-80CA-4965C0B3D8E0}"/>
                </a:ext>
              </a:extLst>
            </p:cNvPr>
            <p:cNvSpPr/>
            <p:nvPr/>
          </p:nvSpPr>
          <p:spPr>
            <a:xfrm>
              <a:off x="4571999" y="2000246"/>
              <a:ext cx="4474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Praesent sodales odio sit amet odio tristique quis tempus odio Lorem ipsum dolor sit amet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1D176F2-0A86-48B9-91B6-537D6BE9B0C2}"/>
              </a:ext>
            </a:extLst>
          </p:cNvPr>
          <p:cNvGrpSpPr/>
          <p:nvPr/>
        </p:nvGrpSpPr>
        <p:grpSpPr>
          <a:xfrm>
            <a:off x="6096000" y="3300097"/>
            <a:ext cx="5328479" cy="2266009"/>
            <a:chOff x="4643438" y="2786064"/>
            <a:chExt cx="3702078" cy="1574360"/>
          </a:xfrm>
        </p:grpSpPr>
        <p:grpSp>
          <p:nvGrpSpPr>
            <p:cNvPr id="15" name="Group 344">
              <a:extLst>
                <a:ext uri="{FF2B5EF4-FFF2-40B4-BE49-F238E27FC236}">
                  <a16:creationId xmlns:a16="http://schemas.microsoft.com/office/drawing/2014/main" id="{32E2FB34-8846-4400-BA25-C782FAC5203D}"/>
                </a:ext>
              </a:extLst>
            </p:cNvPr>
            <p:cNvGrpSpPr/>
            <p:nvPr/>
          </p:nvGrpSpPr>
          <p:grpSpPr>
            <a:xfrm>
              <a:off x="4643438" y="2786064"/>
              <a:ext cx="3702078" cy="288476"/>
              <a:chOff x="4643438" y="2786064"/>
              <a:chExt cx="3702078" cy="288476"/>
            </a:xfrm>
          </p:grpSpPr>
          <p:sp>
            <p:nvSpPr>
              <p:cNvPr id="31" name="Rectangle 330">
                <a:extLst>
                  <a:ext uri="{FF2B5EF4-FFF2-40B4-BE49-F238E27FC236}">
                    <a16:creationId xmlns:a16="http://schemas.microsoft.com/office/drawing/2014/main" id="{6DC4AE54-A4C6-4B92-A016-75E9A8EADE1B}"/>
                  </a:ext>
                </a:extLst>
              </p:cNvPr>
              <p:cNvSpPr/>
              <p:nvPr/>
            </p:nvSpPr>
            <p:spPr>
              <a:xfrm>
                <a:off x="5072066" y="2786064"/>
                <a:ext cx="3273450" cy="213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ms-MY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Praesent sodales odio sit amet odio tristique quis tempus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2" name="Group 332">
                <a:extLst>
                  <a:ext uri="{FF2B5EF4-FFF2-40B4-BE49-F238E27FC236}">
                    <a16:creationId xmlns:a16="http://schemas.microsoft.com/office/drawing/2014/main" id="{6ACFFA9A-669D-464C-A0FF-516380289C38}"/>
                  </a:ext>
                </a:extLst>
              </p:cNvPr>
              <p:cNvGrpSpPr/>
              <p:nvPr/>
            </p:nvGrpSpPr>
            <p:grpSpPr>
              <a:xfrm>
                <a:off x="4643438" y="2786064"/>
                <a:ext cx="288476" cy="288476"/>
                <a:chOff x="4643438" y="2786064"/>
                <a:chExt cx="288476" cy="288476"/>
              </a:xfrm>
            </p:grpSpPr>
            <p:sp>
              <p:nvSpPr>
                <p:cNvPr id="33" name="Oval 326">
                  <a:extLst>
                    <a:ext uri="{FF2B5EF4-FFF2-40B4-BE49-F238E27FC236}">
                      <a16:creationId xmlns:a16="http://schemas.microsoft.com/office/drawing/2014/main" id="{BB5AAFB9-8116-4B1F-89B0-E2E6552F39AE}"/>
                    </a:ext>
                  </a:extLst>
                </p:cNvPr>
                <p:cNvSpPr/>
                <p:nvPr/>
              </p:nvSpPr>
              <p:spPr>
                <a:xfrm>
                  <a:off x="4643438" y="2786064"/>
                  <a:ext cx="288476" cy="288476"/>
                </a:xfrm>
                <a:prstGeom prst="ellipse">
                  <a:avLst/>
                </a:prstGeom>
                <a:solidFill>
                  <a:srgbClr val="A5B1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26">
                  <a:extLst>
                    <a:ext uri="{FF2B5EF4-FFF2-40B4-BE49-F238E27FC236}">
                      <a16:creationId xmlns:a16="http://schemas.microsoft.com/office/drawing/2014/main" id="{454032F4-7742-4446-9C54-0C93AE25238D}"/>
                    </a:ext>
                  </a:extLst>
                </p:cNvPr>
                <p:cNvSpPr/>
                <p:nvPr/>
              </p:nvSpPr>
              <p:spPr bwMode="auto">
                <a:xfrm>
                  <a:off x="4735506" y="2871746"/>
                  <a:ext cx="114518" cy="118766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" name="Group 347">
              <a:extLst>
                <a:ext uri="{FF2B5EF4-FFF2-40B4-BE49-F238E27FC236}">
                  <a16:creationId xmlns:a16="http://schemas.microsoft.com/office/drawing/2014/main" id="{51114092-8BAD-4974-85F6-01D3A5B4FE34}"/>
                </a:ext>
              </a:extLst>
            </p:cNvPr>
            <p:cNvGrpSpPr/>
            <p:nvPr/>
          </p:nvGrpSpPr>
          <p:grpSpPr>
            <a:xfrm>
              <a:off x="4643438" y="4071948"/>
              <a:ext cx="2789941" cy="288476"/>
              <a:chOff x="4643438" y="4071948"/>
              <a:chExt cx="2789941" cy="288476"/>
            </a:xfrm>
          </p:grpSpPr>
          <p:sp>
            <p:nvSpPr>
              <p:cNvPr id="27" name="Rectangle 336">
                <a:extLst>
                  <a:ext uri="{FF2B5EF4-FFF2-40B4-BE49-F238E27FC236}">
                    <a16:creationId xmlns:a16="http://schemas.microsoft.com/office/drawing/2014/main" id="{E7A54269-423C-4F15-8147-F2800D409DF5}"/>
                  </a:ext>
                </a:extLst>
              </p:cNvPr>
              <p:cNvSpPr/>
              <p:nvPr/>
            </p:nvSpPr>
            <p:spPr>
              <a:xfrm>
                <a:off x="5072066" y="4071948"/>
                <a:ext cx="2361313" cy="213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ms-MY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Praesent sodales odio sit amet odio tristi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8" name="Group 342">
                <a:extLst>
                  <a:ext uri="{FF2B5EF4-FFF2-40B4-BE49-F238E27FC236}">
                    <a16:creationId xmlns:a16="http://schemas.microsoft.com/office/drawing/2014/main" id="{1DD02D57-0B42-486A-8C40-200A81893467}"/>
                  </a:ext>
                </a:extLst>
              </p:cNvPr>
              <p:cNvGrpSpPr/>
              <p:nvPr/>
            </p:nvGrpSpPr>
            <p:grpSpPr>
              <a:xfrm>
                <a:off x="4643438" y="4071948"/>
                <a:ext cx="288476" cy="288476"/>
                <a:chOff x="4643438" y="4071948"/>
                <a:chExt cx="288476" cy="288476"/>
              </a:xfrm>
            </p:grpSpPr>
            <p:sp>
              <p:nvSpPr>
                <p:cNvPr id="29" name="Oval 329">
                  <a:extLst>
                    <a:ext uri="{FF2B5EF4-FFF2-40B4-BE49-F238E27FC236}">
                      <a16:creationId xmlns:a16="http://schemas.microsoft.com/office/drawing/2014/main" id="{0D945738-8864-4281-9153-21AAFFD1E4B5}"/>
                    </a:ext>
                  </a:extLst>
                </p:cNvPr>
                <p:cNvSpPr/>
                <p:nvPr/>
              </p:nvSpPr>
              <p:spPr>
                <a:xfrm>
                  <a:off x="4643438" y="4071948"/>
                  <a:ext cx="288476" cy="288476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05">
                  <a:extLst>
                    <a:ext uri="{FF2B5EF4-FFF2-40B4-BE49-F238E27FC236}">
                      <a16:creationId xmlns:a16="http://schemas.microsoft.com/office/drawing/2014/main" id="{1BFDEAAE-8258-4C06-BF72-8DBC73F59D81}"/>
                    </a:ext>
                  </a:extLst>
                </p:cNvPr>
                <p:cNvSpPr/>
                <p:nvPr/>
              </p:nvSpPr>
              <p:spPr bwMode="auto">
                <a:xfrm>
                  <a:off x="4742079" y="4165806"/>
                  <a:ext cx="105018" cy="105018"/>
                </a:xfrm>
                <a:custGeom>
                  <a:avLst/>
                  <a:gdLst/>
                  <a:ahLst/>
                  <a:cxnLst>
                    <a:cxn ang="0">
                      <a:pos x="255" y="58"/>
                    </a:cxn>
                    <a:cxn ang="0">
                      <a:pos x="257" y="53"/>
                    </a:cxn>
                    <a:cxn ang="0">
                      <a:pos x="262" y="38"/>
                    </a:cxn>
                    <a:cxn ang="0">
                      <a:pos x="257" y="24"/>
                    </a:cxn>
                    <a:cxn ang="0">
                      <a:pos x="244" y="9"/>
                    </a:cxn>
                    <a:cxn ang="0">
                      <a:pos x="241" y="5"/>
                    </a:cxn>
                    <a:cxn ang="0">
                      <a:pos x="224" y="0"/>
                    </a:cxn>
                    <a:cxn ang="0">
                      <a:pos x="210" y="5"/>
                    </a:cxn>
                    <a:cxn ang="0">
                      <a:pos x="132" y="82"/>
                    </a:cxn>
                    <a:cxn ang="0">
                      <a:pos x="58" y="9"/>
                    </a:cxn>
                    <a:cxn ang="0">
                      <a:pos x="49" y="2"/>
                    </a:cxn>
                    <a:cxn ang="0">
                      <a:pos x="27" y="2"/>
                    </a:cxn>
                    <a:cxn ang="0">
                      <a:pos x="18" y="9"/>
                    </a:cxn>
                    <a:cxn ang="0">
                      <a:pos x="9" y="18"/>
                    </a:cxn>
                    <a:cxn ang="0">
                      <a:pos x="3" y="27"/>
                    </a:cxn>
                    <a:cxn ang="0">
                      <a:pos x="3" y="49"/>
                    </a:cxn>
                    <a:cxn ang="0">
                      <a:pos x="9" y="58"/>
                    </a:cxn>
                    <a:cxn ang="0">
                      <a:pos x="9" y="205"/>
                    </a:cxn>
                    <a:cxn ang="0">
                      <a:pos x="5" y="210"/>
                    </a:cxn>
                    <a:cxn ang="0">
                      <a:pos x="0" y="225"/>
                    </a:cxn>
                    <a:cxn ang="0">
                      <a:pos x="5" y="241"/>
                    </a:cxn>
                    <a:cxn ang="0">
                      <a:pos x="18" y="254"/>
                    </a:cxn>
                    <a:cxn ang="0">
                      <a:pos x="23" y="257"/>
                    </a:cxn>
                    <a:cxn ang="0">
                      <a:pos x="38" y="263"/>
                    </a:cxn>
                    <a:cxn ang="0">
                      <a:pos x="54" y="257"/>
                    </a:cxn>
                    <a:cxn ang="0">
                      <a:pos x="132" y="181"/>
                    </a:cxn>
                    <a:cxn ang="0">
                      <a:pos x="204" y="254"/>
                    </a:cxn>
                    <a:cxn ang="0">
                      <a:pos x="214" y="261"/>
                    </a:cxn>
                    <a:cxn ang="0">
                      <a:pos x="235" y="261"/>
                    </a:cxn>
                    <a:cxn ang="0">
                      <a:pos x="244" y="254"/>
                    </a:cxn>
                    <a:cxn ang="0">
                      <a:pos x="255" y="245"/>
                    </a:cxn>
                    <a:cxn ang="0">
                      <a:pos x="261" y="236"/>
                    </a:cxn>
                    <a:cxn ang="0">
                      <a:pos x="261" y="214"/>
                    </a:cxn>
                    <a:cxn ang="0">
                      <a:pos x="255" y="205"/>
                    </a:cxn>
                  </a:cxnLst>
                  <a:rect l="0" t="0" r="r" b="b"/>
                  <a:pathLst>
                    <a:path w="262" h="263">
                      <a:moveTo>
                        <a:pt x="181" y="132"/>
                      </a:moveTo>
                      <a:lnTo>
                        <a:pt x="255" y="58"/>
                      </a:lnTo>
                      <a:lnTo>
                        <a:pt x="255" y="58"/>
                      </a:lnTo>
                      <a:lnTo>
                        <a:pt x="257" y="53"/>
                      </a:lnTo>
                      <a:lnTo>
                        <a:pt x="261" y="49"/>
                      </a:lnTo>
                      <a:lnTo>
                        <a:pt x="262" y="38"/>
                      </a:lnTo>
                      <a:lnTo>
                        <a:pt x="261" y="27"/>
                      </a:lnTo>
                      <a:lnTo>
                        <a:pt x="257" y="24"/>
                      </a:lnTo>
                      <a:lnTo>
                        <a:pt x="255" y="18"/>
                      </a:lnTo>
                      <a:lnTo>
                        <a:pt x="244" y="9"/>
                      </a:lnTo>
                      <a:lnTo>
                        <a:pt x="244" y="9"/>
                      </a:lnTo>
                      <a:lnTo>
                        <a:pt x="241" y="5"/>
                      </a:lnTo>
                      <a:lnTo>
                        <a:pt x="235" y="2"/>
                      </a:lnTo>
                      <a:lnTo>
                        <a:pt x="224" y="0"/>
                      </a:lnTo>
                      <a:lnTo>
                        <a:pt x="214" y="2"/>
                      </a:lnTo>
                      <a:lnTo>
                        <a:pt x="210" y="5"/>
                      </a:lnTo>
                      <a:lnTo>
                        <a:pt x="204" y="9"/>
                      </a:lnTo>
                      <a:lnTo>
                        <a:pt x="132" y="82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4" y="5"/>
                      </a:lnTo>
                      <a:lnTo>
                        <a:pt x="49" y="2"/>
                      </a:lnTo>
                      <a:lnTo>
                        <a:pt x="38" y="0"/>
                      </a:lnTo>
                      <a:lnTo>
                        <a:pt x="27" y="2"/>
                      </a:lnTo>
                      <a:lnTo>
                        <a:pt x="23" y="5"/>
                      </a:lnTo>
                      <a:lnTo>
                        <a:pt x="18" y="9"/>
                      </a:lnTo>
                      <a:lnTo>
                        <a:pt x="9" y="18"/>
                      </a:lnTo>
                      <a:lnTo>
                        <a:pt x="9" y="18"/>
                      </a:lnTo>
                      <a:lnTo>
                        <a:pt x="5" y="24"/>
                      </a:lnTo>
                      <a:lnTo>
                        <a:pt x="3" y="27"/>
                      </a:lnTo>
                      <a:lnTo>
                        <a:pt x="0" y="38"/>
                      </a:lnTo>
                      <a:lnTo>
                        <a:pt x="3" y="49"/>
                      </a:lnTo>
                      <a:lnTo>
                        <a:pt x="5" y="53"/>
                      </a:lnTo>
                      <a:lnTo>
                        <a:pt x="9" y="58"/>
                      </a:lnTo>
                      <a:lnTo>
                        <a:pt x="83" y="132"/>
                      </a:lnTo>
                      <a:lnTo>
                        <a:pt x="9" y="205"/>
                      </a:lnTo>
                      <a:lnTo>
                        <a:pt x="9" y="205"/>
                      </a:lnTo>
                      <a:lnTo>
                        <a:pt x="5" y="210"/>
                      </a:lnTo>
                      <a:lnTo>
                        <a:pt x="3" y="214"/>
                      </a:lnTo>
                      <a:lnTo>
                        <a:pt x="0" y="225"/>
                      </a:lnTo>
                      <a:lnTo>
                        <a:pt x="3" y="236"/>
                      </a:lnTo>
                      <a:lnTo>
                        <a:pt x="5" y="241"/>
                      </a:lnTo>
                      <a:lnTo>
                        <a:pt x="9" y="245"/>
                      </a:lnTo>
                      <a:lnTo>
                        <a:pt x="18" y="254"/>
                      </a:lnTo>
                      <a:lnTo>
                        <a:pt x="18" y="254"/>
                      </a:lnTo>
                      <a:lnTo>
                        <a:pt x="23" y="257"/>
                      </a:lnTo>
                      <a:lnTo>
                        <a:pt x="27" y="261"/>
                      </a:lnTo>
                      <a:lnTo>
                        <a:pt x="38" y="263"/>
                      </a:lnTo>
                      <a:lnTo>
                        <a:pt x="49" y="261"/>
                      </a:lnTo>
                      <a:lnTo>
                        <a:pt x="54" y="257"/>
                      </a:lnTo>
                      <a:lnTo>
                        <a:pt x="58" y="254"/>
                      </a:lnTo>
                      <a:lnTo>
                        <a:pt x="132" y="181"/>
                      </a:lnTo>
                      <a:lnTo>
                        <a:pt x="204" y="254"/>
                      </a:lnTo>
                      <a:lnTo>
                        <a:pt x="204" y="254"/>
                      </a:lnTo>
                      <a:lnTo>
                        <a:pt x="210" y="257"/>
                      </a:lnTo>
                      <a:lnTo>
                        <a:pt x="214" y="261"/>
                      </a:lnTo>
                      <a:lnTo>
                        <a:pt x="224" y="263"/>
                      </a:lnTo>
                      <a:lnTo>
                        <a:pt x="235" y="261"/>
                      </a:lnTo>
                      <a:lnTo>
                        <a:pt x="241" y="257"/>
                      </a:lnTo>
                      <a:lnTo>
                        <a:pt x="244" y="254"/>
                      </a:lnTo>
                      <a:lnTo>
                        <a:pt x="255" y="245"/>
                      </a:lnTo>
                      <a:lnTo>
                        <a:pt x="255" y="245"/>
                      </a:lnTo>
                      <a:lnTo>
                        <a:pt x="257" y="241"/>
                      </a:lnTo>
                      <a:lnTo>
                        <a:pt x="261" y="236"/>
                      </a:lnTo>
                      <a:lnTo>
                        <a:pt x="262" y="225"/>
                      </a:lnTo>
                      <a:lnTo>
                        <a:pt x="261" y="214"/>
                      </a:lnTo>
                      <a:lnTo>
                        <a:pt x="257" y="210"/>
                      </a:lnTo>
                      <a:lnTo>
                        <a:pt x="255" y="205"/>
                      </a:lnTo>
                      <a:lnTo>
                        <a:pt x="181" y="1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7" name="Group 346">
              <a:extLst>
                <a:ext uri="{FF2B5EF4-FFF2-40B4-BE49-F238E27FC236}">
                  <a16:creationId xmlns:a16="http://schemas.microsoft.com/office/drawing/2014/main" id="{5288B0A1-2A9E-4919-B5ED-0351C6C179EE}"/>
                </a:ext>
              </a:extLst>
            </p:cNvPr>
            <p:cNvGrpSpPr/>
            <p:nvPr/>
          </p:nvGrpSpPr>
          <p:grpSpPr>
            <a:xfrm>
              <a:off x="4643438" y="3643320"/>
              <a:ext cx="3259932" cy="288476"/>
              <a:chOff x="4643438" y="3643320"/>
              <a:chExt cx="3259932" cy="288476"/>
            </a:xfrm>
          </p:grpSpPr>
          <p:sp>
            <p:nvSpPr>
              <p:cNvPr id="23" name="Rectangle 335">
                <a:extLst>
                  <a:ext uri="{FF2B5EF4-FFF2-40B4-BE49-F238E27FC236}">
                    <a16:creationId xmlns:a16="http://schemas.microsoft.com/office/drawing/2014/main" id="{B5591502-D804-44EB-90FA-9E6DB8141DDF}"/>
                  </a:ext>
                </a:extLst>
              </p:cNvPr>
              <p:cNvSpPr/>
              <p:nvPr/>
            </p:nvSpPr>
            <p:spPr>
              <a:xfrm>
                <a:off x="5072066" y="3643320"/>
                <a:ext cx="2831304" cy="213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ms-MY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Praesent sodales odio sit amet odio tristique quis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4" name="Group 341">
                <a:extLst>
                  <a:ext uri="{FF2B5EF4-FFF2-40B4-BE49-F238E27FC236}">
                    <a16:creationId xmlns:a16="http://schemas.microsoft.com/office/drawing/2014/main" id="{4E4786ED-482B-4F9B-B8BE-831889A56E6F}"/>
                  </a:ext>
                </a:extLst>
              </p:cNvPr>
              <p:cNvGrpSpPr/>
              <p:nvPr/>
            </p:nvGrpSpPr>
            <p:grpSpPr>
              <a:xfrm>
                <a:off x="4643438" y="3643320"/>
                <a:ext cx="288476" cy="288476"/>
                <a:chOff x="4643438" y="3643320"/>
                <a:chExt cx="288476" cy="288476"/>
              </a:xfrm>
            </p:grpSpPr>
            <p:sp>
              <p:nvSpPr>
                <p:cNvPr id="25" name="Oval 328">
                  <a:extLst>
                    <a:ext uri="{FF2B5EF4-FFF2-40B4-BE49-F238E27FC236}">
                      <a16:creationId xmlns:a16="http://schemas.microsoft.com/office/drawing/2014/main" id="{5A78D07C-2316-43F4-A0BF-FACC958E1F9D}"/>
                    </a:ext>
                  </a:extLst>
                </p:cNvPr>
                <p:cNvSpPr/>
                <p:nvPr/>
              </p:nvSpPr>
              <p:spPr>
                <a:xfrm>
                  <a:off x="4643438" y="3643320"/>
                  <a:ext cx="288476" cy="288476"/>
                </a:xfrm>
                <a:prstGeom prst="ellipse">
                  <a:avLst/>
                </a:prstGeom>
                <a:solidFill>
                  <a:srgbClr val="A5B1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26">
                  <a:extLst>
                    <a:ext uri="{FF2B5EF4-FFF2-40B4-BE49-F238E27FC236}">
                      <a16:creationId xmlns:a16="http://schemas.microsoft.com/office/drawing/2014/main" id="{DAE8F1E0-7424-44E6-B544-A90409EE3F68}"/>
                    </a:ext>
                  </a:extLst>
                </p:cNvPr>
                <p:cNvSpPr/>
                <p:nvPr/>
              </p:nvSpPr>
              <p:spPr bwMode="auto">
                <a:xfrm>
                  <a:off x="4735506" y="3729002"/>
                  <a:ext cx="114518" cy="118766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8" name="Group 345">
              <a:extLst>
                <a:ext uri="{FF2B5EF4-FFF2-40B4-BE49-F238E27FC236}">
                  <a16:creationId xmlns:a16="http://schemas.microsoft.com/office/drawing/2014/main" id="{8E123F31-F3B9-4D95-A029-279D497889C2}"/>
                </a:ext>
              </a:extLst>
            </p:cNvPr>
            <p:cNvGrpSpPr/>
            <p:nvPr/>
          </p:nvGrpSpPr>
          <p:grpSpPr>
            <a:xfrm>
              <a:off x="4643438" y="3214692"/>
              <a:ext cx="2257582" cy="288476"/>
              <a:chOff x="4643438" y="3214692"/>
              <a:chExt cx="2257582" cy="288476"/>
            </a:xfrm>
          </p:grpSpPr>
          <p:sp>
            <p:nvSpPr>
              <p:cNvPr id="19" name="Rectangle 334">
                <a:extLst>
                  <a:ext uri="{FF2B5EF4-FFF2-40B4-BE49-F238E27FC236}">
                    <a16:creationId xmlns:a16="http://schemas.microsoft.com/office/drawing/2014/main" id="{42698076-F2CD-43DA-8FEE-7EEAB38488E2}"/>
                  </a:ext>
                </a:extLst>
              </p:cNvPr>
              <p:cNvSpPr/>
              <p:nvPr/>
            </p:nvSpPr>
            <p:spPr>
              <a:xfrm>
                <a:off x="5072066" y="3214692"/>
                <a:ext cx="1828954" cy="213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ms-MY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Praesent sodales odio sit amet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0" name="Group 333">
                <a:extLst>
                  <a:ext uri="{FF2B5EF4-FFF2-40B4-BE49-F238E27FC236}">
                    <a16:creationId xmlns:a16="http://schemas.microsoft.com/office/drawing/2014/main" id="{5FFD2343-4AC6-4B9F-8D9D-490F9D353E72}"/>
                  </a:ext>
                </a:extLst>
              </p:cNvPr>
              <p:cNvGrpSpPr/>
              <p:nvPr/>
            </p:nvGrpSpPr>
            <p:grpSpPr>
              <a:xfrm>
                <a:off x="4643438" y="3214692"/>
                <a:ext cx="288476" cy="288476"/>
                <a:chOff x="4643438" y="3214692"/>
                <a:chExt cx="288476" cy="288476"/>
              </a:xfrm>
            </p:grpSpPr>
            <p:sp>
              <p:nvSpPr>
                <p:cNvPr id="21" name="Oval 327">
                  <a:extLst>
                    <a:ext uri="{FF2B5EF4-FFF2-40B4-BE49-F238E27FC236}">
                      <a16:creationId xmlns:a16="http://schemas.microsoft.com/office/drawing/2014/main" id="{F33880CC-ED91-417C-99A5-5AD79CE4BA20}"/>
                    </a:ext>
                  </a:extLst>
                </p:cNvPr>
                <p:cNvSpPr/>
                <p:nvPr/>
              </p:nvSpPr>
              <p:spPr>
                <a:xfrm>
                  <a:off x="4643438" y="3214692"/>
                  <a:ext cx="288476" cy="288476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5">
                  <a:extLst>
                    <a:ext uri="{FF2B5EF4-FFF2-40B4-BE49-F238E27FC236}">
                      <a16:creationId xmlns:a16="http://schemas.microsoft.com/office/drawing/2014/main" id="{11401D97-A8F2-4435-9E30-E0EFF017CC0B}"/>
                    </a:ext>
                  </a:extLst>
                </p:cNvPr>
                <p:cNvSpPr/>
                <p:nvPr/>
              </p:nvSpPr>
              <p:spPr bwMode="auto">
                <a:xfrm>
                  <a:off x="4739688" y="3310676"/>
                  <a:ext cx="105018" cy="105018"/>
                </a:xfrm>
                <a:custGeom>
                  <a:avLst/>
                  <a:gdLst/>
                  <a:ahLst/>
                  <a:cxnLst>
                    <a:cxn ang="0">
                      <a:pos x="255" y="58"/>
                    </a:cxn>
                    <a:cxn ang="0">
                      <a:pos x="257" y="53"/>
                    </a:cxn>
                    <a:cxn ang="0">
                      <a:pos x="262" y="38"/>
                    </a:cxn>
                    <a:cxn ang="0">
                      <a:pos x="257" y="24"/>
                    </a:cxn>
                    <a:cxn ang="0">
                      <a:pos x="244" y="9"/>
                    </a:cxn>
                    <a:cxn ang="0">
                      <a:pos x="241" y="5"/>
                    </a:cxn>
                    <a:cxn ang="0">
                      <a:pos x="224" y="0"/>
                    </a:cxn>
                    <a:cxn ang="0">
                      <a:pos x="210" y="5"/>
                    </a:cxn>
                    <a:cxn ang="0">
                      <a:pos x="132" y="82"/>
                    </a:cxn>
                    <a:cxn ang="0">
                      <a:pos x="58" y="9"/>
                    </a:cxn>
                    <a:cxn ang="0">
                      <a:pos x="49" y="2"/>
                    </a:cxn>
                    <a:cxn ang="0">
                      <a:pos x="27" y="2"/>
                    </a:cxn>
                    <a:cxn ang="0">
                      <a:pos x="18" y="9"/>
                    </a:cxn>
                    <a:cxn ang="0">
                      <a:pos x="9" y="18"/>
                    </a:cxn>
                    <a:cxn ang="0">
                      <a:pos x="3" y="27"/>
                    </a:cxn>
                    <a:cxn ang="0">
                      <a:pos x="3" y="49"/>
                    </a:cxn>
                    <a:cxn ang="0">
                      <a:pos x="9" y="58"/>
                    </a:cxn>
                    <a:cxn ang="0">
                      <a:pos x="9" y="205"/>
                    </a:cxn>
                    <a:cxn ang="0">
                      <a:pos x="5" y="210"/>
                    </a:cxn>
                    <a:cxn ang="0">
                      <a:pos x="0" y="225"/>
                    </a:cxn>
                    <a:cxn ang="0">
                      <a:pos x="5" y="241"/>
                    </a:cxn>
                    <a:cxn ang="0">
                      <a:pos x="18" y="254"/>
                    </a:cxn>
                    <a:cxn ang="0">
                      <a:pos x="23" y="257"/>
                    </a:cxn>
                    <a:cxn ang="0">
                      <a:pos x="38" y="263"/>
                    </a:cxn>
                    <a:cxn ang="0">
                      <a:pos x="54" y="257"/>
                    </a:cxn>
                    <a:cxn ang="0">
                      <a:pos x="132" y="181"/>
                    </a:cxn>
                    <a:cxn ang="0">
                      <a:pos x="204" y="254"/>
                    </a:cxn>
                    <a:cxn ang="0">
                      <a:pos x="214" y="261"/>
                    </a:cxn>
                    <a:cxn ang="0">
                      <a:pos x="235" y="261"/>
                    </a:cxn>
                    <a:cxn ang="0">
                      <a:pos x="244" y="254"/>
                    </a:cxn>
                    <a:cxn ang="0">
                      <a:pos x="255" y="245"/>
                    </a:cxn>
                    <a:cxn ang="0">
                      <a:pos x="261" y="236"/>
                    </a:cxn>
                    <a:cxn ang="0">
                      <a:pos x="261" y="214"/>
                    </a:cxn>
                    <a:cxn ang="0">
                      <a:pos x="255" y="205"/>
                    </a:cxn>
                  </a:cxnLst>
                  <a:rect l="0" t="0" r="r" b="b"/>
                  <a:pathLst>
                    <a:path w="262" h="263">
                      <a:moveTo>
                        <a:pt x="181" y="132"/>
                      </a:moveTo>
                      <a:lnTo>
                        <a:pt x="255" y="58"/>
                      </a:lnTo>
                      <a:lnTo>
                        <a:pt x="255" y="58"/>
                      </a:lnTo>
                      <a:lnTo>
                        <a:pt x="257" y="53"/>
                      </a:lnTo>
                      <a:lnTo>
                        <a:pt x="261" y="49"/>
                      </a:lnTo>
                      <a:lnTo>
                        <a:pt x="262" y="38"/>
                      </a:lnTo>
                      <a:lnTo>
                        <a:pt x="261" y="27"/>
                      </a:lnTo>
                      <a:lnTo>
                        <a:pt x="257" y="24"/>
                      </a:lnTo>
                      <a:lnTo>
                        <a:pt x="255" y="18"/>
                      </a:lnTo>
                      <a:lnTo>
                        <a:pt x="244" y="9"/>
                      </a:lnTo>
                      <a:lnTo>
                        <a:pt x="244" y="9"/>
                      </a:lnTo>
                      <a:lnTo>
                        <a:pt x="241" y="5"/>
                      </a:lnTo>
                      <a:lnTo>
                        <a:pt x="235" y="2"/>
                      </a:lnTo>
                      <a:lnTo>
                        <a:pt x="224" y="0"/>
                      </a:lnTo>
                      <a:lnTo>
                        <a:pt x="214" y="2"/>
                      </a:lnTo>
                      <a:lnTo>
                        <a:pt x="210" y="5"/>
                      </a:lnTo>
                      <a:lnTo>
                        <a:pt x="204" y="9"/>
                      </a:lnTo>
                      <a:lnTo>
                        <a:pt x="132" y="82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4" y="5"/>
                      </a:lnTo>
                      <a:lnTo>
                        <a:pt x="49" y="2"/>
                      </a:lnTo>
                      <a:lnTo>
                        <a:pt x="38" y="0"/>
                      </a:lnTo>
                      <a:lnTo>
                        <a:pt x="27" y="2"/>
                      </a:lnTo>
                      <a:lnTo>
                        <a:pt x="23" y="5"/>
                      </a:lnTo>
                      <a:lnTo>
                        <a:pt x="18" y="9"/>
                      </a:lnTo>
                      <a:lnTo>
                        <a:pt x="9" y="18"/>
                      </a:lnTo>
                      <a:lnTo>
                        <a:pt x="9" y="18"/>
                      </a:lnTo>
                      <a:lnTo>
                        <a:pt x="5" y="24"/>
                      </a:lnTo>
                      <a:lnTo>
                        <a:pt x="3" y="27"/>
                      </a:lnTo>
                      <a:lnTo>
                        <a:pt x="0" y="38"/>
                      </a:lnTo>
                      <a:lnTo>
                        <a:pt x="3" y="49"/>
                      </a:lnTo>
                      <a:lnTo>
                        <a:pt x="5" y="53"/>
                      </a:lnTo>
                      <a:lnTo>
                        <a:pt x="9" y="58"/>
                      </a:lnTo>
                      <a:lnTo>
                        <a:pt x="83" y="132"/>
                      </a:lnTo>
                      <a:lnTo>
                        <a:pt x="9" y="205"/>
                      </a:lnTo>
                      <a:lnTo>
                        <a:pt x="9" y="205"/>
                      </a:lnTo>
                      <a:lnTo>
                        <a:pt x="5" y="210"/>
                      </a:lnTo>
                      <a:lnTo>
                        <a:pt x="3" y="214"/>
                      </a:lnTo>
                      <a:lnTo>
                        <a:pt x="0" y="225"/>
                      </a:lnTo>
                      <a:lnTo>
                        <a:pt x="3" y="236"/>
                      </a:lnTo>
                      <a:lnTo>
                        <a:pt x="5" y="241"/>
                      </a:lnTo>
                      <a:lnTo>
                        <a:pt x="9" y="245"/>
                      </a:lnTo>
                      <a:lnTo>
                        <a:pt x="18" y="254"/>
                      </a:lnTo>
                      <a:lnTo>
                        <a:pt x="18" y="254"/>
                      </a:lnTo>
                      <a:lnTo>
                        <a:pt x="23" y="257"/>
                      </a:lnTo>
                      <a:lnTo>
                        <a:pt x="27" y="261"/>
                      </a:lnTo>
                      <a:lnTo>
                        <a:pt x="38" y="263"/>
                      </a:lnTo>
                      <a:lnTo>
                        <a:pt x="49" y="261"/>
                      </a:lnTo>
                      <a:lnTo>
                        <a:pt x="54" y="257"/>
                      </a:lnTo>
                      <a:lnTo>
                        <a:pt x="58" y="254"/>
                      </a:lnTo>
                      <a:lnTo>
                        <a:pt x="132" y="181"/>
                      </a:lnTo>
                      <a:lnTo>
                        <a:pt x="204" y="254"/>
                      </a:lnTo>
                      <a:lnTo>
                        <a:pt x="204" y="254"/>
                      </a:lnTo>
                      <a:lnTo>
                        <a:pt x="210" y="257"/>
                      </a:lnTo>
                      <a:lnTo>
                        <a:pt x="214" y="261"/>
                      </a:lnTo>
                      <a:lnTo>
                        <a:pt x="224" y="263"/>
                      </a:lnTo>
                      <a:lnTo>
                        <a:pt x="235" y="261"/>
                      </a:lnTo>
                      <a:lnTo>
                        <a:pt x="241" y="257"/>
                      </a:lnTo>
                      <a:lnTo>
                        <a:pt x="244" y="254"/>
                      </a:lnTo>
                      <a:lnTo>
                        <a:pt x="255" y="245"/>
                      </a:lnTo>
                      <a:lnTo>
                        <a:pt x="255" y="245"/>
                      </a:lnTo>
                      <a:lnTo>
                        <a:pt x="257" y="241"/>
                      </a:lnTo>
                      <a:lnTo>
                        <a:pt x="261" y="236"/>
                      </a:lnTo>
                      <a:lnTo>
                        <a:pt x="262" y="225"/>
                      </a:lnTo>
                      <a:lnTo>
                        <a:pt x="261" y="214"/>
                      </a:lnTo>
                      <a:lnTo>
                        <a:pt x="257" y="210"/>
                      </a:lnTo>
                      <a:lnTo>
                        <a:pt x="255" y="205"/>
                      </a:lnTo>
                      <a:lnTo>
                        <a:pt x="181" y="1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006D67-EC15-4D5C-8798-44DCDE003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6" t="9982" r="13772" b="53193"/>
          <a:stretch/>
        </p:blipFill>
        <p:spPr>
          <a:xfrm rot="16200000">
            <a:off x="1230874" y="2001008"/>
            <a:ext cx="3623402" cy="36049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302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5B3D6CF2-2555-4DD2-B79B-C8A6BFDEE133}"/>
              </a:ext>
            </a:extLst>
          </p:cNvPr>
          <p:cNvSpPr/>
          <p:nvPr/>
        </p:nvSpPr>
        <p:spPr>
          <a:xfrm>
            <a:off x="952001" y="2174358"/>
            <a:ext cx="1143999" cy="1254642"/>
          </a:xfrm>
          <a:custGeom>
            <a:avLst/>
            <a:gdLst>
              <a:gd name="connsiteX0" fmla="*/ 314616 w 554856"/>
              <a:gd name="connsiteY0" fmla="*/ 256070 h 608519"/>
              <a:gd name="connsiteX1" fmla="*/ 262711 w 554856"/>
              <a:gd name="connsiteY1" fmla="*/ 307611 h 608519"/>
              <a:gd name="connsiteX2" fmla="*/ 241014 w 554856"/>
              <a:gd name="connsiteY2" fmla="*/ 285856 h 608519"/>
              <a:gd name="connsiteX3" fmla="*/ 218289 w 554856"/>
              <a:gd name="connsiteY3" fmla="*/ 308265 h 608519"/>
              <a:gd name="connsiteX4" fmla="*/ 239986 w 554856"/>
              <a:gd name="connsiteY4" fmla="*/ 330020 h 608519"/>
              <a:gd name="connsiteX5" fmla="*/ 262618 w 554856"/>
              <a:gd name="connsiteY5" fmla="*/ 352803 h 608519"/>
              <a:gd name="connsiteX6" fmla="*/ 285250 w 554856"/>
              <a:gd name="connsiteY6" fmla="*/ 330300 h 608519"/>
              <a:gd name="connsiteX7" fmla="*/ 337155 w 554856"/>
              <a:gd name="connsiteY7" fmla="*/ 278760 h 608519"/>
              <a:gd name="connsiteX8" fmla="*/ 261963 w 554856"/>
              <a:gd name="connsiteY8" fmla="*/ 129646 h 608519"/>
              <a:gd name="connsiteX9" fmla="*/ 293387 w 554856"/>
              <a:gd name="connsiteY9" fmla="*/ 129646 h 608519"/>
              <a:gd name="connsiteX10" fmla="*/ 304983 w 554856"/>
              <a:gd name="connsiteY10" fmla="*/ 141224 h 608519"/>
              <a:gd name="connsiteX11" fmla="*/ 304983 w 554856"/>
              <a:gd name="connsiteY11" fmla="*/ 167368 h 608519"/>
              <a:gd name="connsiteX12" fmla="*/ 355485 w 554856"/>
              <a:gd name="connsiteY12" fmla="*/ 188283 h 608519"/>
              <a:gd name="connsiteX13" fmla="*/ 373909 w 554856"/>
              <a:gd name="connsiteY13" fmla="*/ 169796 h 608519"/>
              <a:gd name="connsiteX14" fmla="*/ 390275 w 554856"/>
              <a:gd name="connsiteY14" fmla="*/ 169796 h 608519"/>
              <a:gd name="connsiteX15" fmla="*/ 412440 w 554856"/>
              <a:gd name="connsiteY15" fmla="*/ 192018 h 608519"/>
              <a:gd name="connsiteX16" fmla="*/ 412440 w 554856"/>
              <a:gd name="connsiteY16" fmla="*/ 208264 h 608519"/>
              <a:gd name="connsiteX17" fmla="*/ 394016 w 554856"/>
              <a:gd name="connsiteY17" fmla="*/ 226752 h 608519"/>
              <a:gd name="connsiteX18" fmla="*/ 414965 w 554856"/>
              <a:gd name="connsiteY18" fmla="*/ 277172 h 608519"/>
              <a:gd name="connsiteX19" fmla="*/ 441151 w 554856"/>
              <a:gd name="connsiteY19" fmla="*/ 277172 h 608519"/>
              <a:gd name="connsiteX20" fmla="*/ 452748 w 554856"/>
              <a:gd name="connsiteY20" fmla="*/ 288750 h 608519"/>
              <a:gd name="connsiteX21" fmla="*/ 452748 w 554856"/>
              <a:gd name="connsiteY21" fmla="*/ 320123 h 608519"/>
              <a:gd name="connsiteX22" fmla="*/ 441151 w 554856"/>
              <a:gd name="connsiteY22" fmla="*/ 331701 h 608519"/>
              <a:gd name="connsiteX23" fmla="*/ 414965 w 554856"/>
              <a:gd name="connsiteY23" fmla="*/ 331701 h 608519"/>
              <a:gd name="connsiteX24" fmla="*/ 394016 w 554856"/>
              <a:gd name="connsiteY24" fmla="*/ 382121 h 608519"/>
              <a:gd name="connsiteX25" fmla="*/ 412440 w 554856"/>
              <a:gd name="connsiteY25" fmla="*/ 400515 h 608519"/>
              <a:gd name="connsiteX26" fmla="*/ 412440 w 554856"/>
              <a:gd name="connsiteY26" fmla="*/ 416855 h 608519"/>
              <a:gd name="connsiteX27" fmla="*/ 390275 w 554856"/>
              <a:gd name="connsiteY27" fmla="*/ 438984 h 608519"/>
              <a:gd name="connsiteX28" fmla="*/ 373909 w 554856"/>
              <a:gd name="connsiteY28" fmla="*/ 438984 h 608519"/>
              <a:gd name="connsiteX29" fmla="*/ 355485 w 554856"/>
              <a:gd name="connsiteY29" fmla="*/ 420590 h 608519"/>
              <a:gd name="connsiteX30" fmla="*/ 304983 w 554856"/>
              <a:gd name="connsiteY30" fmla="*/ 441505 h 608519"/>
              <a:gd name="connsiteX31" fmla="*/ 304983 w 554856"/>
              <a:gd name="connsiteY31" fmla="*/ 467649 h 608519"/>
              <a:gd name="connsiteX32" fmla="*/ 293387 w 554856"/>
              <a:gd name="connsiteY32" fmla="*/ 479227 h 608519"/>
              <a:gd name="connsiteX33" fmla="*/ 261963 w 554856"/>
              <a:gd name="connsiteY33" fmla="*/ 479227 h 608519"/>
              <a:gd name="connsiteX34" fmla="*/ 250367 w 554856"/>
              <a:gd name="connsiteY34" fmla="*/ 467649 h 608519"/>
              <a:gd name="connsiteX35" fmla="*/ 250367 w 554856"/>
              <a:gd name="connsiteY35" fmla="*/ 441505 h 608519"/>
              <a:gd name="connsiteX36" fmla="*/ 199865 w 554856"/>
              <a:gd name="connsiteY36" fmla="*/ 420590 h 608519"/>
              <a:gd name="connsiteX37" fmla="*/ 181441 w 554856"/>
              <a:gd name="connsiteY37" fmla="*/ 438984 h 608519"/>
              <a:gd name="connsiteX38" fmla="*/ 165075 w 554856"/>
              <a:gd name="connsiteY38" fmla="*/ 438984 h 608519"/>
              <a:gd name="connsiteX39" fmla="*/ 142910 w 554856"/>
              <a:gd name="connsiteY39" fmla="*/ 416855 h 608519"/>
              <a:gd name="connsiteX40" fmla="*/ 142910 w 554856"/>
              <a:gd name="connsiteY40" fmla="*/ 400515 h 608519"/>
              <a:gd name="connsiteX41" fmla="*/ 161334 w 554856"/>
              <a:gd name="connsiteY41" fmla="*/ 382121 h 608519"/>
              <a:gd name="connsiteX42" fmla="*/ 140385 w 554856"/>
              <a:gd name="connsiteY42" fmla="*/ 331701 h 608519"/>
              <a:gd name="connsiteX43" fmla="*/ 114199 w 554856"/>
              <a:gd name="connsiteY43" fmla="*/ 331701 h 608519"/>
              <a:gd name="connsiteX44" fmla="*/ 102602 w 554856"/>
              <a:gd name="connsiteY44" fmla="*/ 320123 h 608519"/>
              <a:gd name="connsiteX45" fmla="*/ 102602 w 554856"/>
              <a:gd name="connsiteY45" fmla="*/ 288750 h 608519"/>
              <a:gd name="connsiteX46" fmla="*/ 114199 w 554856"/>
              <a:gd name="connsiteY46" fmla="*/ 277172 h 608519"/>
              <a:gd name="connsiteX47" fmla="*/ 140385 w 554856"/>
              <a:gd name="connsiteY47" fmla="*/ 277172 h 608519"/>
              <a:gd name="connsiteX48" fmla="*/ 161334 w 554856"/>
              <a:gd name="connsiteY48" fmla="*/ 226752 h 608519"/>
              <a:gd name="connsiteX49" fmla="*/ 142910 w 554856"/>
              <a:gd name="connsiteY49" fmla="*/ 208264 h 608519"/>
              <a:gd name="connsiteX50" fmla="*/ 142910 w 554856"/>
              <a:gd name="connsiteY50" fmla="*/ 192018 h 608519"/>
              <a:gd name="connsiteX51" fmla="*/ 165075 w 554856"/>
              <a:gd name="connsiteY51" fmla="*/ 169796 h 608519"/>
              <a:gd name="connsiteX52" fmla="*/ 181441 w 554856"/>
              <a:gd name="connsiteY52" fmla="*/ 169796 h 608519"/>
              <a:gd name="connsiteX53" fmla="*/ 199865 w 554856"/>
              <a:gd name="connsiteY53" fmla="*/ 188283 h 608519"/>
              <a:gd name="connsiteX54" fmla="*/ 250367 w 554856"/>
              <a:gd name="connsiteY54" fmla="*/ 167368 h 608519"/>
              <a:gd name="connsiteX55" fmla="*/ 250367 w 554856"/>
              <a:gd name="connsiteY55" fmla="*/ 141224 h 608519"/>
              <a:gd name="connsiteX56" fmla="*/ 261963 w 554856"/>
              <a:gd name="connsiteY56" fmla="*/ 129646 h 608519"/>
              <a:gd name="connsiteX57" fmla="*/ 440285 w 554856"/>
              <a:gd name="connsiteY57" fmla="*/ 80038 h 608519"/>
              <a:gd name="connsiteX58" fmla="*/ 554856 w 554856"/>
              <a:gd name="connsiteY58" fmla="*/ 304248 h 608519"/>
              <a:gd name="connsiteX59" fmla="*/ 277361 w 554856"/>
              <a:gd name="connsiteY59" fmla="*/ 581312 h 608519"/>
              <a:gd name="connsiteX60" fmla="*/ 277361 w 554856"/>
              <a:gd name="connsiteY60" fmla="*/ 605311 h 608519"/>
              <a:gd name="connsiteX61" fmla="*/ 272404 w 554856"/>
              <a:gd name="connsiteY61" fmla="*/ 607926 h 608519"/>
              <a:gd name="connsiteX62" fmla="*/ 207216 w 554856"/>
              <a:gd name="connsiteY62" fmla="*/ 563289 h 608519"/>
              <a:gd name="connsiteX63" fmla="*/ 207216 w 554856"/>
              <a:gd name="connsiteY63" fmla="*/ 558060 h 608519"/>
              <a:gd name="connsiteX64" fmla="*/ 272404 w 554856"/>
              <a:gd name="connsiteY64" fmla="*/ 513330 h 608519"/>
              <a:gd name="connsiteX65" fmla="*/ 277361 w 554856"/>
              <a:gd name="connsiteY65" fmla="*/ 515945 h 608519"/>
              <a:gd name="connsiteX66" fmla="*/ 277361 w 554856"/>
              <a:gd name="connsiteY66" fmla="*/ 539944 h 608519"/>
              <a:gd name="connsiteX67" fmla="*/ 513423 w 554856"/>
              <a:gd name="connsiteY67" fmla="*/ 304248 h 608519"/>
              <a:gd name="connsiteX68" fmla="*/ 415968 w 554856"/>
              <a:gd name="connsiteY68" fmla="*/ 113375 h 608519"/>
              <a:gd name="connsiteX69" fmla="*/ 282452 w 554856"/>
              <a:gd name="connsiteY69" fmla="*/ 594 h 608519"/>
              <a:gd name="connsiteX70" fmla="*/ 347640 w 554856"/>
              <a:gd name="connsiteY70" fmla="*/ 45229 h 608519"/>
              <a:gd name="connsiteX71" fmla="*/ 347640 w 554856"/>
              <a:gd name="connsiteY71" fmla="*/ 50551 h 608519"/>
              <a:gd name="connsiteX72" fmla="*/ 282452 w 554856"/>
              <a:gd name="connsiteY72" fmla="*/ 95279 h 608519"/>
              <a:gd name="connsiteX73" fmla="*/ 277402 w 554856"/>
              <a:gd name="connsiteY73" fmla="*/ 92665 h 608519"/>
              <a:gd name="connsiteX74" fmla="*/ 277402 w 554856"/>
              <a:gd name="connsiteY74" fmla="*/ 68573 h 608519"/>
              <a:gd name="connsiteX75" fmla="*/ 41339 w 554856"/>
              <a:gd name="connsiteY75" fmla="*/ 304259 h 608519"/>
              <a:gd name="connsiteX76" fmla="*/ 138888 w 554856"/>
              <a:gd name="connsiteY76" fmla="*/ 495123 h 608519"/>
              <a:gd name="connsiteX77" fmla="*/ 114571 w 554856"/>
              <a:gd name="connsiteY77" fmla="*/ 528552 h 608519"/>
              <a:gd name="connsiteX78" fmla="*/ 0 w 554856"/>
              <a:gd name="connsiteY78" fmla="*/ 304259 h 608519"/>
              <a:gd name="connsiteX79" fmla="*/ 277402 w 554856"/>
              <a:gd name="connsiteY79" fmla="*/ 27300 h 608519"/>
              <a:gd name="connsiteX80" fmla="*/ 277402 w 554856"/>
              <a:gd name="connsiteY80" fmla="*/ 3209 h 608519"/>
              <a:gd name="connsiteX81" fmla="*/ 282452 w 554856"/>
              <a:gd name="connsiteY81" fmla="*/ 594 h 60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54856" h="608519">
                <a:moveTo>
                  <a:pt x="314616" y="256070"/>
                </a:moveTo>
                <a:lnTo>
                  <a:pt x="262711" y="307611"/>
                </a:lnTo>
                <a:lnTo>
                  <a:pt x="241014" y="285856"/>
                </a:lnTo>
                <a:lnTo>
                  <a:pt x="218289" y="308265"/>
                </a:lnTo>
                <a:lnTo>
                  <a:pt x="239986" y="330020"/>
                </a:lnTo>
                <a:lnTo>
                  <a:pt x="262618" y="352803"/>
                </a:lnTo>
                <a:lnTo>
                  <a:pt x="285250" y="330300"/>
                </a:lnTo>
                <a:lnTo>
                  <a:pt x="337155" y="278760"/>
                </a:lnTo>
                <a:close/>
                <a:moveTo>
                  <a:pt x="261963" y="129646"/>
                </a:moveTo>
                <a:lnTo>
                  <a:pt x="293387" y="129646"/>
                </a:lnTo>
                <a:cubicBezTo>
                  <a:pt x="299840" y="129646"/>
                  <a:pt x="304983" y="134875"/>
                  <a:pt x="304983" y="141224"/>
                </a:cubicBezTo>
                <a:lnTo>
                  <a:pt x="304983" y="167368"/>
                </a:lnTo>
                <a:cubicBezTo>
                  <a:pt x="323314" y="170916"/>
                  <a:pt x="340428" y="178199"/>
                  <a:pt x="355485" y="188283"/>
                </a:cubicBezTo>
                <a:lnTo>
                  <a:pt x="373909" y="169796"/>
                </a:lnTo>
                <a:cubicBezTo>
                  <a:pt x="378398" y="165314"/>
                  <a:pt x="385786" y="165314"/>
                  <a:pt x="390275" y="169796"/>
                </a:cubicBezTo>
                <a:lnTo>
                  <a:pt x="412440" y="192018"/>
                </a:lnTo>
                <a:cubicBezTo>
                  <a:pt x="416929" y="196500"/>
                  <a:pt x="416929" y="203783"/>
                  <a:pt x="412440" y="208264"/>
                </a:cubicBezTo>
                <a:lnTo>
                  <a:pt x="394016" y="226752"/>
                </a:lnTo>
                <a:cubicBezTo>
                  <a:pt x="404117" y="241691"/>
                  <a:pt x="411318" y="258872"/>
                  <a:pt x="414965" y="277172"/>
                </a:cubicBezTo>
                <a:lnTo>
                  <a:pt x="441151" y="277172"/>
                </a:lnTo>
                <a:cubicBezTo>
                  <a:pt x="447604" y="277172"/>
                  <a:pt x="452748" y="282401"/>
                  <a:pt x="452748" y="288750"/>
                </a:cubicBezTo>
                <a:lnTo>
                  <a:pt x="452748" y="320123"/>
                </a:lnTo>
                <a:cubicBezTo>
                  <a:pt x="452748" y="326565"/>
                  <a:pt x="447511" y="331701"/>
                  <a:pt x="441151" y="331701"/>
                </a:cubicBezTo>
                <a:lnTo>
                  <a:pt x="414965" y="331701"/>
                </a:lnTo>
                <a:cubicBezTo>
                  <a:pt x="411318" y="350002"/>
                  <a:pt x="404117" y="366995"/>
                  <a:pt x="394016" y="382121"/>
                </a:cubicBezTo>
                <a:lnTo>
                  <a:pt x="412440" y="400515"/>
                </a:lnTo>
                <a:cubicBezTo>
                  <a:pt x="416929" y="404997"/>
                  <a:pt x="416929" y="412373"/>
                  <a:pt x="412440" y="416855"/>
                </a:cubicBezTo>
                <a:lnTo>
                  <a:pt x="390275" y="438984"/>
                </a:lnTo>
                <a:cubicBezTo>
                  <a:pt x="385786" y="443466"/>
                  <a:pt x="378398" y="443466"/>
                  <a:pt x="373909" y="438984"/>
                </a:cubicBezTo>
                <a:lnTo>
                  <a:pt x="355485" y="420590"/>
                </a:lnTo>
                <a:cubicBezTo>
                  <a:pt x="340522" y="430674"/>
                  <a:pt x="323314" y="437864"/>
                  <a:pt x="304983" y="441505"/>
                </a:cubicBezTo>
                <a:lnTo>
                  <a:pt x="304983" y="467649"/>
                </a:lnTo>
                <a:cubicBezTo>
                  <a:pt x="304983" y="474092"/>
                  <a:pt x="299746" y="479227"/>
                  <a:pt x="293387" y="479227"/>
                </a:cubicBezTo>
                <a:lnTo>
                  <a:pt x="261963" y="479227"/>
                </a:lnTo>
                <a:cubicBezTo>
                  <a:pt x="255510" y="479227"/>
                  <a:pt x="250367" y="473998"/>
                  <a:pt x="250367" y="467649"/>
                </a:cubicBezTo>
                <a:lnTo>
                  <a:pt x="250367" y="441505"/>
                </a:lnTo>
                <a:cubicBezTo>
                  <a:pt x="232036" y="437864"/>
                  <a:pt x="214922" y="430674"/>
                  <a:pt x="199865" y="420590"/>
                </a:cubicBezTo>
                <a:lnTo>
                  <a:pt x="181441" y="438984"/>
                </a:lnTo>
                <a:cubicBezTo>
                  <a:pt x="176952" y="443466"/>
                  <a:pt x="169564" y="443466"/>
                  <a:pt x="165075" y="438984"/>
                </a:cubicBezTo>
                <a:lnTo>
                  <a:pt x="142910" y="416855"/>
                </a:lnTo>
                <a:cubicBezTo>
                  <a:pt x="138421" y="412373"/>
                  <a:pt x="138421" y="404997"/>
                  <a:pt x="142910" y="400515"/>
                </a:cubicBezTo>
                <a:lnTo>
                  <a:pt x="161334" y="382121"/>
                </a:lnTo>
                <a:cubicBezTo>
                  <a:pt x="151233" y="367182"/>
                  <a:pt x="144032" y="350002"/>
                  <a:pt x="140385" y="331701"/>
                </a:cubicBezTo>
                <a:lnTo>
                  <a:pt x="114199" y="331701"/>
                </a:lnTo>
                <a:cubicBezTo>
                  <a:pt x="107746" y="331701"/>
                  <a:pt x="102602" y="326472"/>
                  <a:pt x="102602" y="320123"/>
                </a:cubicBezTo>
                <a:lnTo>
                  <a:pt x="102602" y="288750"/>
                </a:lnTo>
                <a:cubicBezTo>
                  <a:pt x="102602" y="282214"/>
                  <a:pt x="107839" y="277172"/>
                  <a:pt x="114199" y="277172"/>
                </a:cubicBezTo>
                <a:lnTo>
                  <a:pt x="140385" y="277172"/>
                </a:lnTo>
                <a:cubicBezTo>
                  <a:pt x="144032" y="258872"/>
                  <a:pt x="151233" y="241785"/>
                  <a:pt x="161334" y="226752"/>
                </a:cubicBezTo>
                <a:lnTo>
                  <a:pt x="142910" y="208264"/>
                </a:lnTo>
                <a:cubicBezTo>
                  <a:pt x="138421" y="203783"/>
                  <a:pt x="138421" y="196500"/>
                  <a:pt x="142910" y="192018"/>
                </a:cubicBezTo>
                <a:lnTo>
                  <a:pt x="165075" y="169796"/>
                </a:lnTo>
                <a:cubicBezTo>
                  <a:pt x="169564" y="165314"/>
                  <a:pt x="176952" y="165314"/>
                  <a:pt x="181441" y="169796"/>
                </a:cubicBezTo>
                <a:lnTo>
                  <a:pt x="199865" y="188283"/>
                </a:lnTo>
                <a:cubicBezTo>
                  <a:pt x="214828" y="178199"/>
                  <a:pt x="232036" y="170916"/>
                  <a:pt x="250367" y="167368"/>
                </a:cubicBezTo>
                <a:lnTo>
                  <a:pt x="250367" y="141224"/>
                </a:lnTo>
                <a:cubicBezTo>
                  <a:pt x="250367" y="134688"/>
                  <a:pt x="255604" y="129646"/>
                  <a:pt x="261963" y="129646"/>
                </a:cubicBezTo>
                <a:close/>
                <a:moveTo>
                  <a:pt x="440285" y="80038"/>
                </a:moveTo>
                <a:cubicBezTo>
                  <a:pt x="511927" y="131958"/>
                  <a:pt x="554856" y="215909"/>
                  <a:pt x="554856" y="304248"/>
                </a:cubicBezTo>
                <a:cubicBezTo>
                  <a:pt x="554856" y="457021"/>
                  <a:pt x="430371" y="581312"/>
                  <a:pt x="277361" y="581312"/>
                </a:cubicBezTo>
                <a:lnTo>
                  <a:pt x="277361" y="605311"/>
                </a:lnTo>
                <a:cubicBezTo>
                  <a:pt x="277361" y="607926"/>
                  <a:pt x="274555" y="609420"/>
                  <a:pt x="272404" y="607926"/>
                </a:cubicBezTo>
                <a:lnTo>
                  <a:pt x="207216" y="563289"/>
                </a:lnTo>
                <a:cubicBezTo>
                  <a:pt x="205345" y="561982"/>
                  <a:pt x="205345" y="559274"/>
                  <a:pt x="207216" y="558060"/>
                </a:cubicBezTo>
                <a:lnTo>
                  <a:pt x="272404" y="513330"/>
                </a:lnTo>
                <a:cubicBezTo>
                  <a:pt x="274555" y="511836"/>
                  <a:pt x="277361" y="513330"/>
                  <a:pt x="277361" y="515945"/>
                </a:cubicBezTo>
                <a:lnTo>
                  <a:pt x="277361" y="539944"/>
                </a:lnTo>
                <a:cubicBezTo>
                  <a:pt x="407551" y="539944"/>
                  <a:pt x="513423" y="434236"/>
                  <a:pt x="513423" y="304248"/>
                </a:cubicBezTo>
                <a:cubicBezTo>
                  <a:pt x="513423" y="229076"/>
                  <a:pt x="477041" y="157638"/>
                  <a:pt x="415968" y="113375"/>
                </a:cubicBezTo>
                <a:close/>
                <a:moveTo>
                  <a:pt x="282452" y="594"/>
                </a:moveTo>
                <a:lnTo>
                  <a:pt x="347640" y="45229"/>
                </a:lnTo>
                <a:cubicBezTo>
                  <a:pt x="349511" y="46536"/>
                  <a:pt x="349511" y="49337"/>
                  <a:pt x="347640" y="50551"/>
                </a:cubicBezTo>
                <a:lnTo>
                  <a:pt x="282452" y="95279"/>
                </a:lnTo>
                <a:cubicBezTo>
                  <a:pt x="280301" y="96773"/>
                  <a:pt x="277402" y="95279"/>
                  <a:pt x="277402" y="92665"/>
                </a:cubicBezTo>
                <a:lnTo>
                  <a:pt x="277402" y="68573"/>
                </a:lnTo>
                <a:cubicBezTo>
                  <a:pt x="147212" y="68573"/>
                  <a:pt x="41339" y="174277"/>
                  <a:pt x="41339" y="304259"/>
                </a:cubicBezTo>
                <a:cubicBezTo>
                  <a:pt x="41339" y="379521"/>
                  <a:pt x="77908" y="450862"/>
                  <a:pt x="138888" y="495123"/>
                </a:cubicBezTo>
                <a:lnTo>
                  <a:pt x="114571" y="528552"/>
                </a:lnTo>
                <a:cubicBezTo>
                  <a:pt x="42835" y="476634"/>
                  <a:pt x="0" y="392687"/>
                  <a:pt x="0" y="304259"/>
                </a:cubicBezTo>
                <a:cubicBezTo>
                  <a:pt x="0" y="151493"/>
                  <a:pt x="124391" y="27300"/>
                  <a:pt x="277402" y="27300"/>
                </a:cubicBezTo>
                <a:lnTo>
                  <a:pt x="277402" y="3209"/>
                </a:lnTo>
                <a:cubicBezTo>
                  <a:pt x="277402" y="594"/>
                  <a:pt x="280301" y="-900"/>
                  <a:pt x="282452" y="59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Oval 7">
            <a:extLst>
              <a:ext uri="{FF2B5EF4-FFF2-40B4-BE49-F238E27FC236}">
                <a16:creationId xmlns:a16="http://schemas.microsoft.com/office/drawing/2014/main" id="{298FB2EF-CB5C-4612-A641-31DB69A26BAC}"/>
              </a:ext>
            </a:extLst>
          </p:cNvPr>
          <p:cNvSpPr/>
          <p:nvPr/>
        </p:nvSpPr>
        <p:spPr>
          <a:xfrm>
            <a:off x="838200" y="2115879"/>
            <a:ext cx="1371600" cy="1371600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C7A25E40-EF13-48FC-BC8F-BBFCF80F4A65}"/>
              </a:ext>
            </a:extLst>
          </p:cNvPr>
          <p:cNvSpPr/>
          <p:nvPr/>
        </p:nvSpPr>
        <p:spPr>
          <a:xfrm>
            <a:off x="1656908" y="3234956"/>
            <a:ext cx="388088" cy="3880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676682C4-559B-4E46-9E55-B29CDB5C6368}"/>
              </a:ext>
            </a:extLst>
          </p:cNvPr>
          <p:cNvSpPr/>
          <p:nvPr/>
        </p:nvSpPr>
        <p:spPr>
          <a:xfrm>
            <a:off x="2545102" y="4305374"/>
            <a:ext cx="1254641" cy="125272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1409" h="600489">
                <a:moveTo>
                  <a:pt x="63148" y="143225"/>
                </a:moveTo>
                <a:lnTo>
                  <a:pt x="41620" y="160426"/>
                </a:lnTo>
                <a:lnTo>
                  <a:pt x="58843" y="171894"/>
                </a:lnTo>
                <a:lnTo>
                  <a:pt x="91853" y="171894"/>
                </a:lnTo>
                <a:lnTo>
                  <a:pt x="142085" y="163293"/>
                </a:lnTo>
                <a:lnTo>
                  <a:pt x="173659" y="214896"/>
                </a:lnTo>
                <a:lnTo>
                  <a:pt x="173659" y="262200"/>
                </a:lnTo>
                <a:lnTo>
                  <a:pt x="216715" y="320970"/>
                </a:lnTo>
                <a:lnTo>
                  <a:pt x="223891" y="320970"/>
                </a:lnTo>
                <a:lnTo>
                  <a:pt x="223891" y="299469"/>
                </a:lnTo>
                <a:lnTo>
                  <a:pt x="241113" y="335305"/>
                </a:lnTo>
                <a:lnTo>
                  <a:pt x="291345" y="345339"/>
                </a:lnTo>
                <a:lnTo>
                  <a:pt x="312873" y="368273"/>
                </a:lnTo>
                <a:lnTo>
                  <a:pt x="332966" y="374007"/>
                </a:lnTo>
                <a:lnTo>
                  <a:pt x="312873" y="417010"/>
                </a:lnTo>
                <a:lnTo>
                  <a:pt x="335836" y="457146"/>
                </a:lnTo>
                <a:cubicBezTo>
                  <a:pt x="335836" y="457146"/>
                  <a:pt x="348753" y="503016"/>
                  <a:pt x="348753" y="505883"/>
                </a:cubicBezTo>
                <a:cubicBezTo>
                  <a:pt x="348753" y="507316"/>
                  <a:pt x="335836" y="561786"/>
                  <a:pt x="335836" y="561786"/>
                </a:cubicBezTo>
                <a:lnTo>
                  <a:pt x="338707" y="597622"/>
                </a:lnTo>
                <a:cubicBezTo>
                  <a:pt x="325790" y="599056"/>
                  <a:pt x="312873" y="600489"/>
                  <a:pt x="299957" y="600489"/>
                </a:cubicBezTo>
                <a:cubicBezTo>
                  <a:pt x="134909" y="600489"/>
                  <a:pt x="0" y="465747"/>
                  <a:pt x="0" y="299469"/>
                </a:cubicBezTo>
                <a:cubicBezTo>
                  <a:pt x="0" y="244998"/>
                  <a:pt x="15787" y="193395"/>
                  <a:pt x="41620" y="148959"/>
                </a:cubicBezTo>
                <a:close/>
                <a:moveTo>
                  <a:pt x="367486" y="60233"/>
                </a:moveTo>
                <a:lnTo>
                  <a:pt x="394753" y="65966"/>
                </a:lnTo>
                <a:lnTo>
                  <a:pt x="419150" y="87465"/>
                </a:lnTo>
                <a:lnTo>
                  <a:pt x="426326" y="106098"/>
                </a:lnTo>
                <a:lnTo>
                  <a:pt x="432066" y="124731"/>
                </a:lnTo>
                <a:lnTo>
                  <a:pt x="469379" y="159130"/>
                </a:lnTo>
                <a:lnTo>
                  <a:pt x="479425" y="161996"/>
                </a:lnTo>
                <a:lnTo>
                  <a:pt x="493776" y="140497"/>
                </a:lnTo>
                <a:lnTo>
                  <a:pt x="541135" y="136197"/>
                </a:lnTo>
                <a:lnTo>
                  <a:pt x="549745" y="133331"/>
                </a:lnTo>
                <a:cubicBezTo>
                  <a:pt x="582753" y="180629"/>
                  <a:pt x="601409" y="237961"/>
                  <a:pt x="601409" y="299592"/>
                </a:cubicBezTo>
                <a:cubicBezTo>
                  <a:pt x="601409" y="441488"/>
                  <a:pt x="503822" y="560451"/>
                  <a:pt x="371791" y="591983"/>
                </a:cubicBezTo>
                <a:lnTo>
                  <a:pt x="376097" y="571917"/>
                </a:lnTo>
                <a:lnTo>
                  <a:pt x="427761" y="537518"/>
                </a:lnTo>
                <a:lnTo>
                  <a:pt x="442112" y="500253"/>
                </a:lnTo>
                <a:lnTo>
                  <a:pt x="477990" y="484486"/>
                </a:lnTo>
                <a:lnTo>
                  <a:pt x="510997" y="419988"/>
                </a:lnTo>
                <a:lnTo>
                  <a:pt x="459333" y="388456"/>
                </a:lnTo>
                <a:lnTo>
                  <a:pt x="432066" y="358357"/>
                </a:lnTo>
                <a:lnTo>
                  <a:pt x="416280" y="356924"/>
                </a:lnTo>
                <a:lnTo>
                  <a:pt x="384707" y="348324"/>
                </a:lnTo>
                <a:lnTo>
                  <a:pt x="356005" y="344024"/>
                </a:lnTo>
                <a:lnTo>
                  <a:pt x="333043" y="349757"/>
                </a:lnTo>
                <a:lnTo>
                  <a:pt x="317257" y="333991"/>
                </a:lnTo>
                <a:lnTo>
                  <a:pt x="302906" y="329691"/>
                </a:lnTo>
                <a:lnTo>
                  <a:pt x="304341" y="306759"/>
                </a:lnTo>
                <a:lnTo>
                  <a:pt x="285684" y="308192"/>
                </a:lnTo>
                <a:lnTo>
                  <a:pt x="275639" y="319658"/>
                </a:lnTo>
                <a:lnTo>
                  <a:pt x="269898" y="295292"/>
                </a:lnTo>
                <a:lnTo>
                  <a:pt x="294295" y="283826"/>
                </a:lnTo>
                <a:lnTo>
                  <a:pt x="317257" y="295292"/>
                </a:lnTo>
                <a:lnTo>
                  <a:pt x="330173" y="295292"/>
                </a:lnTo>
                <a:lnTo>
                  <a:pt x="335913" y="276660"/>
                </a:lnTo>
                <a:lnTo>
                  <a:pt x="371791" y="233661"/>
                </a:lnTo>
                <a:lnTo>
                  <a:pt x="420585" y="207862"/>
                </a:lnTo>
                <a:lnTo>
                  <a:pt x="449287" y="212162"/>
                </a:lnTo>
                <a:lnTo>
                  <a:pt x="452158" y="197829"/>
                </a:lnTo>
                <a:lnTo>
                  <a:pt x="416280" y="160563"/>
                </a:lnTo>
                <a:lnTo>
                  <a:pt x="403364" y="134764"/>
                </a:lnTo>
                <a:lnTo>
                  <a:pt x="383272" y="134764"/>
                </a:lnTo>
                <a:lnTo>
                  <a:pt x="371791" y="127598"/>
                </a:lnTo>
                <a:lnTo>
                  <a:pt x="344524" y="123298"/>
                </a:lnTo>
                <a:lnTo>
                  <a:pt x="338784" y="154830"/>
                </a:lnTo>
                <a:lnTo>
                  <a:pt x="307211" y="147664"/>
                </a:lnTo>
                <a:lnTo>
                  <a:pt x="304341" y="129031"/>
                </a:lnTo>
                <a:lnTo>
                  <a:pt x="328738" y="123298"/>
                </a:lnTo>
                <a:lnTo>
                  <a:pt x="337349" y="87465"/>
                </a:lnTo>
                <a:lnTo>
                  <a:pt x="361745" y="97498"/>
                </a:lnTo>
                <a:lnTo>
                  <a:pt x="361745" y="113265"/>
                </a:lnTo>
                <a:lnTo>
                  <a:pt x="380402" y="120431"/>
                </a:lnTo>
                <a:lnTo>
                  <a:pt x="391883" y="124731"/>
                </a:lnTo>
                <a:lnTo>
                  <a:pt x="407669" y="116131"/>
                </a:lnTo>
                <a:lnTo>
                  <a:pt x="393318" y="100365"/>
                </a:lnTo>
                <a:lnTo>
                  <a:pt x="366051" y="73133"/>
                </a:lnTo>
                <a:close/>
                <a:moveTo>
                  <a:pt x="222541" y="32978"/>
                </a:moveTo>
                <a:cubicBezTo>
                  <a:pt x="222541" y="35846"/>
                  <a:pt x="202448" y="48750"/>
                  <a:pt x="202448" y="48750"/>
                </a:cubicBezTo>
                <a:lnTo>
                  <a:pt x="222541" y="60221"/>
                </a:lnTo>
                <a:lnTo>
                  <a:pt x="262728" y="48750"/>
                </a:lnTo>
                <a:lnTo>
                  <a:pt x="254117" y="32978"/>
                </a:lnTo>
                <a:lnTo>
                  <a:pt x="235458" y="37280"/>
                </a:lnTo>
                <a:close/>
                <a:moveTo>
                  <a:pt x="344537" y="12904"/>
                </a:moveTo>
                <a:lnTo>
                  <a:pt x="312962" y="30110"/>
                </a:lnTo>
                <a:lnTo>
                  <a:pt x="295739" y="40147"/>
                </a:lnTo>
                <a:lnTo>
                  <a:pt x="308656" y="48750"/>
                </a:lnTo>
                <a:lnTo>
                  <a:pt x="335926" y="45883"/>
                </a:lnTo>
                <a:lnTo>
                  <a:pt x="363196" y="24375"/>
                </a:lnTo>
                <a:close/>
                <a:moveTo>
                  <a:pt x="300045" y="0"/>
                </a:moveTo>
                <a:cubicBezTo>
                  <a:pt x="345973" y="0"/>
                  <a:pt x="390465" y="10037"/>
                  <a:pt x="429217" y="28677"/>
                </a:cubicBezTo>
                <a:lnTo>
                  <a:pt x="417735" y="30110"/>
                </a:lnTo>
                <a:lnTo>
                  <a:pt x="389030" y="25809"/>
                </a:lnTo>
                <a:lnTo>
                  <a:pt x="367501" y="40147"/>
                </a:lnTo>
                <a:lnTo>
                  <a:pt x="353149" y="55919"/>
                </a:lnTo>
                <a:lnTo>
                  <a:pt x="298609" y="61655"/>
                </a:lnTo>
                <a:lnTo>
                  <a:pt x="277081" y="57353"/>
                </a:lnTo>
                <a:lnTo>
                  <a:pt x="261293" y="81728"/>
                </a:lnTo>
                <a:lnTo>
                  <a:pt x="218235" y="84596"/>
                </a:lnTo>
                <a:lnTo>
                  <a:pt x="189530" y="75993"/>
                </a:lnTo>
                <a:lnTo>
                  <a:pt x="165131" y="88897"/>
                </a:lnTo>
                <a:lnTo>
                  <a:pt x="112027" y="97500"/>
                </a:lnTo>
                <a:lnTo>
                  <a:pt x="68969" y="108971"/>
                </a:lnTo>
                <a:cubicBezTo>
                  <a:pt x="123509" y="43015"/>
                  <a:pt x="206753" y="0"/>
                  <a:pt x="300045" y="0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F7D1726D-0719-4E62-8452-3FEB81D634C3}"/>
              </a:ext>
            </a:extLst>
          </p:cNvPr>
          <p:cNvSpPr/>
          <p:nvPr/>
        </p:nvSpPr>
        <p:spPr>
          <a:xfrm>
            <a:off x="2486622" y="4245935"/>
            <a:ext cx="1371600" cy="1371600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799DEFCC-6C2A-481C-9F1D-5798EB77E34E}"/>
              </a:ext>
            </a:extLst>
          </p:cNvPr>
          <p:cNvSpPr/>
          <p:nvPr/>
        </p:nvSpPr>
        <p:spPr>
          <a:xfrm>
            <a:off x="3305330" y="5365012"/>
            <a:ext cx="388088" cy="3880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53A877E-86E0-4F7F-8F30-9207BB76ABDE}"/>
              </a:ext>
            </a:extLst>
          </p:cNvPr>
          <p:cNvSpPr txBox="1"/>
          <p:nvPr/>
        </p:nvSpPr>
        <p:spPr>
          <a:xfrm>
            <a:off x="3788736" y="5420556"/>
            <a:ext cx="20261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rgbClr val="3D361D"/>
                </a:solidFill>
                <a:cs typeface="+mn-ea"/>
                <a:sym typeface="+mn-lt"/>
              </a:rPr>
              <a:t>YOUR TITLE HERE</a:t>
            </a: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F60C6D55-D924-4F16-B7C4-76FFF075F53B}"/>
              </a:ext>
            </a:extLst>
          </p:cNvPr>
          <p:cNvSpPr/>
          <p:nvPr/>
        </p:nvSpPr>
        <p:spPr>
          <a:xfrm>
            <a:off x="5303251" y="2175229"/>
            <a:ext cx="1254642" cy="1252900"/>
          </a:xfrm>
          <a:custGeom>
            <a:avLst/>
            <a:gdLst>
              <a:gd name="connsiteX0" fmla="*/ 304746 w 609473"/>
              <a:gd name="connsiteY0" fmla="*/ 148514 h 608627"/>
              <a:gd name="connsiteX1" fmla="*/ 288944 w 609473"/>
              <a:gd name="connsiteY1" fmla="*/ 164293 h 608627"/>
              <a:gd name="connsiteX2" fmla="*/ 288944 w 609473"/>
              <a:gd name="connsiteY2" fmla="*/ 268065 h 608627"/>
              <a:gd name="connsiteX3" fmla="*/ 265294 w 609473"/>
              <a:gd name="connsiteY3" fmla="*/ 304251 h 608627"/>
              <a:gd name="connsiteX4" fmla="*/ 304746 w 609473"/>
              <a:gd name="connsiteY4" fmla="*/ 343751 h 608627"/>
              <a:gd name="connsiteX5" fmla="*/ 340986 w 609473"/>
              <a:gd name="connsiteY5" fmla="*/ 320030 h 608627"/>
              <a:gd name="connsiteX6" fmla="*/ 476568 w 609473"/>
              <a:gd name="connsiteY6" fmla="*/ 320030 h 608627"/>
              <a:gd name="connsiteX7" fmla="*/ 492370 w 609473"/>
              <a:gd name="connsiteY7" fmla="*/ 304251 h 608627"/>
              <a:gd name="connsiteX8" fmla="*/ 476568 w 609473"/>
              <a:gd name="connsiteY8" fmla="*/ 288472 h 608627"/>
              <a:gd name="connsiteX9" fmla="*/ 340986 w 609473"/>
              <a:gd name="connsiteY9" fmla="*/ 288472 h 608627"/>
              <a:gd name="connsiteX10" fmla="*/ 320548 w 609473"/>
              <a:gd name="connsiteY10" fmla="*/ 268065 h 608627"/>
              <a:gd name="connsiteX11" fmla="*/ 320548 w 609473"/>
              <a:gd name="connsiteY11" fmla="*/ 164293 h 608627"/>
              <a:gd name="connsiteX12" fmla="*/ 304746 w 609473"/>
              <a:gd name="connsiteY12" fmla="*/ 148514 h 608627"/>
              <a:gd name="connsiteX13" fmla="*/ 304746 w 609473"/>
              <a:gd name="connsiteY13" fmla="*/ 65202 h 608627"/>
              <a:gd name="connsiteX14" fmla="*/ 474092 w 609473"/>
              <a:gd name="connsiteY14" fmla="*/ 135207 h 608627"/>
              <a:gd name="connsiteX15" fmla="*/ 544201 w 609473"/>
              <a:gd name="connsiteY15" fmla="*/ 304251 h 608627"/>
              <a:gd name="connsiteX16" fmla="*/ 474092 w 609473"/>
              <a:gd name="connsiteY16" fmla="*/ 473348 h 608627"/>
              <a:gd name="connsiteX17" fmla="*/ 304746 w 609473"/>
              <a:gd name="connsiteY17" fmla="*/ 543353 h 608627"/>
              <a:gd name="connsiteX18" fmla="*/ 135453 w 609473"/>
              <a:gd name="connsiteY18" fmla="*/ 473348 h 608627"/>
              <a:gd name="connsiteX19" fmla="*/ 65344 w 609473"/>
              <a:gd name="connsiteY19" fmla="*/ 304251 h 608627"/>
              <a:gd name="connsiteX20" fmla="*/ 135453 w 609473"/>
              <a:gd name="connsiteY20" fmla="*/ 135207 h 608627"/>
              <a:gd name="connsiteX21" fmla="*/ 304746 w 609473"/>
              <a:gd name="connsiteY21" fmla="*/ 65202 h 608627"/>
              <a:gd name="connsiteX22" fmla="*/ 304710 w 609473"/>
              <a:gd name="connsiteY22" fmla="*/ 44131 h 608627"/>
              <a:gd name="connsiteX23" fmla="*/ 203316 w 609473"/>
              <a:gd name="connsiteY23" fmla="*/ 64592 h 608627"/>
              <a:gd name="connsiteX24" fmla="*/ 120515 w 609473"/>
              <a:gd name="connsiteY24" fmla="*/ 120347 h 608627"/>
              <a:gd name="connsiteX25" fmla="*/ 64682 w 609473"/>
              <a:gd name="connsiteY25" fmla="*/ 203034 h 608627"/>
              <a:gd name="connsiteX26" fmla="*/ 44192 w 609473"/>
              <a:gd name="connsiteY26" fmla="*/ 304287 h 608627"/>
              <a:gd name="connsiteX27" fmla="*/ 64682 w 609473"/>
              <a:gd name="connsiteY27" fmla="*/ 405594 h 608627"/>
              <a:gd name="connsiteX28" fmla="*/ 120515 w 609473"/>
              <a:gd name="connsiteY28" fmla="*/ 488280 h 608627"/>
              <a:gd name="connsiteX29" fmla="*/ 203316 w 609473"/>
              <a:gd name="connsiteY29" fmla="*/ 544035 h 608627"/>
              <a:gd name="connsiteX30" fmla="*/ 304710 w 609473"/>
              <a:gd name="connsiteY30" fmla="*/ 564496 h 608627"/>
              <a:gd name="connsiteX31" fmla="*/ 406157 w 609473"/>
              <a:gd name="connsiteY31" fmla="*/ 544035 h 608627"/>
              <a:gd name="connsiteX32" fmla="*/ 488958 w 609473"/>
              <a:gd name="connsiteY32" fmla="*/ 488280 h 608627"/>
              <a:gd name="connsiteX33" fmla="*/ 544791 w 609473"/>
              <a:gd name="connsiteY33" fmla="*/ 405594 h 608627"/>
              <a:gd name="connsiteX34" fmla="*/ 565281 w 609473"/>
              <a:gd name="connsiteY34" fmla="*/ 304287 h 608627"/>
              <a:gd name="connsiteX35" fmla="*/ 544791 w 609473"/>
              <a:gd name="connsiteY35" fmla="*/ 203034 h 608627"/>
              <a:gd name="connsiteX36" fmla="*/ 488958 w 609473"/>
              <a:gd name="connsiteY36" fmla="*/ 120347 h 608627"/>
              <a:gd name="connsiteX37" fmla="*/ 406157 w 609473"/>
              <a:gd name="connsiteY37" fmla="*/ 64592 h 608627"/>
              <a:gd name="connsiteX38" fmla="*/ 304710 w 609473"/>
              <a:gd name="connsiteY38" fmla="*/ 44131 h 608627"/>
              <a:gd name="connsiteX39" fmla="*/ 304710 w 609473"/>
              <a:gd name="connsiteY39" fmla="*/ 0 h 608627"/>
              <a:gd name="connsiteX40" fmla="*/ 609473 w 609473"/>
              <a:gd name="connsiteY40" fmla="*/ 304287 h 608627"/>
              <a:gd name="connsiteX41" fmla="*/ 304710 w 609473"/>
              <a:gd name="connsiteY41" fmla="*/ 608627 h 608627"/>
              <a:gd name="connsiteX42" fmla="*/ 0 w 609473"/>
              <a:gd name="connsiteY42" fmla="*/ 304287 h 608627"/>
              <a:gd name="connsiteX43" fmla="*/ 304710 w 609473"/>
              <a:gd name="connsiteY43" fmla="*/ 0 h 6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9473" h="608627">
                <a:moveTo>
                  <a:pt x="304746" y="148514"/>
                </a:moveTo>
                <a:cubicBezTo>
                  <a:pt x="296055" y="148514"/>
                  <a:pt x="288944" y="155615"/>
                  <a:pt x="288944" y="164293"/>
                </a:cubicBezTo>
                <a:lnTo>
                  <a:pt x="288944" y="268065"/>
                </a:lnTo>
                <a:cubicBezTo>
                  <a:pt x="274986" y="274166"/>
                  <a:pt x="265294" y="288052"/>
                  <a:pt x="265294" y="304251"/>
                </a:cubicBezTo>
                <a:cubicBezTo>
                  <a:pt x="265294" y="326079"/>
                  <a:pt x="282939" y="343751"/>
                  <a:pt x="304746" y="343751"/>
                </a:cubicBezTo>
                <a:cubicBezTo>
                  <a:pt x="320970" y="343751"/>
                  <a:pt x="334876" y="334021"/>
                  <a:pt x="340986" y="320030"/>
                </a:cubicBezTo>
                <a:lnTo>
                  <a:pt x="476568" y="320030"/>
                </a:lnTo>
                <a:cubicBezTo>
                  <a:pt x="485259" y="320030"/>
                  <a:pt x="492370" y="312982"/>
                  <a:pt x="492370" y="304251"/>
                </a:cubicBezTo>
                <a:cubicBezTo>
                  <a:pt x="492370" y="295573"/>
                  <a:pt x="485259" y="288472"/>
                  <a:pt x="476568" y="288472"/>
                </a:cubicBezTo>
                <a:lnTo>
                  <a:pt x="340986" y="288472"/>
                </a:lnTo>
                <a:cubicBezTo>
                  <a:pt x="336983" y="279373"/>
                  <a:pt x="329714" y="272062"/>
                  <a:pt x="320548" y="268065"/>
                </a:cubicBezTo>
                <a:lnTo>
                  <a:pt x="320548" y="164293"/>
                </a:lnTo>
                <a:cubicBezTo>
                  <a:pt x="320548" y="155615"/>
                  <a:pt x="313490" y="148514"/>
                  <a:pt x="304746" y="148514"/>
                </a:cubicBezTo>
                <a:close/>
                <a:moveTo>
                  <a:pt x="304746" y="65202"/>
                </a:moveTo>
                <a:cubicBezTo>
                  <a:pt x="368745" y="65202"/>
                  <a:pt x="428846" y="90027"/>
                  <a:pt x="474092" y="135207"/>
                </a:cubicBezTo>
                <a:cubicBezTo>
                  <a:pt x="519234" y="180335"/>
                  <a:pt x="544201" y="240400"/>
                  <a:pt x="544201" y="304251"/>
                </a:cubicBezTo>
                <a:cubicBezTo>
                  <a:pt x="544201" y="368156"/>
                  <a:pt x="519339" y="428168"/>
                  <a:pt x="474092" y="473348"/>
                </a:cubicBezTo>
                <a:cubicBezTo>
                  <a:pt x="428846" y="518423"/>
                  <a:pt x="368745" y="543353"/>
                  <a:pt x="304746" y="543353"/>
                </a:cubicBezTo>
                <a:cubicBezTo>
                  <a:pt x="240800" y="543353"/>
                  <a:pt x="180647" y="518423"/>
                  <a:pt x="135453" y="473348"/>
                </a:cubicBezTo>
                <a:cubicBezTo>
                  <a:pt x="90259" y="428168"/>
                  <a:pt x="65344" y="368156"/>
                  <a:pt x="65344" y="304251"/>
                </a:cubicBezTo>
                <a:cubicBezTo>
                  <a:pt x="65344" y="240400"/>
                  <a:pt x="90206" y="180335"/>
                  <a:pt x="135453" y="135207"/>
                </a:cubicBezTo>
                <a:cubicBezTo>
                  <a:pt x="180647" y="90080"/>
                  <a:pt x="240800" y="65202"/>
                  <a:pt x="304746" y="65202"/>
                </a:cubicBezTo>
                <a:close/>
                <a:moveTo>
                  <a:pt x="304710" y="44131"/>
                </a:moveTo>
                <a:cubicBezTo>
                  <a:pt x="269525" y="44131"/>
                  <a:pt x="235393" y="51074"/>
                  <a:pt x="203316" y="64592"/>
                </a:cubicBezTo>
                <a:cubicBezTo>
                  <a:pt x="172344" y="77689"/>
                  <a:pt x="144481" y="96415"/>
                  <a:pt x="120515" y="120347"/>
                </a:cubicBezTo>
                <a:cubicBezTo>
                  <a:pt x="96549" y="144280"/>
                  <a:pt x="77797" y="172053"/>
                  <a:pt x="64682" y="203034"/>
                </a:cubicBezTo>
                <a:cubicBezTo>
                  <a:pt x="51040" y="235172"/>
                  <a:pt x="44192" y="269151"/>
                  <a:pt x="44192" y="304287"/>
                </a:cubicBezTo>
                <a:cubicBezTo>
                  <a:pt x="44192" y="339424"/>
                  <a:pt x="51145" y="373508"/>
                  <a:pt x="64682" y="405594"/>
                </a:cubicBezTo>
                <a:cubicBezTo>
                  <a:pt x="77797" y="436575"/>
                  <a:pt x="96549" y="464347"/>
                  <a:pt x="120515" y="488280"/>
                </a:cubicBezTo>
                <a:cubicBezTo>
                  <a:pt x="144481" y="512160"/>
                  <a:pt x="172292" y="530885"/>
                  <a:pt x="203316" y="544035"/>
                </a:cubicBezTo>
                <a:cubicBezTo>
                  <a:pt x="235499" y="557606"/>
                  <a:pt x="269525" y="564496"/>
                  <a:pt x="304710" y="564496"/>
                </a:cubicBezTo>
                <a:cubicBezTo>
                  <a:pt x="339895" y="564496"/>
                  <a:pt x="374027" y="557553"/>
                  <a:pt x="406157" y="544035"/>
                </a:cubicBezTo>
                <a:cubicBezTo>
                  <a:pt x="437181" y="530885"/>
                  <a:pt x="464992" y="512160"/>
                  <a:pt x="488958" y="488280"/>
                </a:cubicBezTo>
                <a:cubicBezTo>
                  <a:pt x="512872" y="464347"/>
                  <a:pt x="531623" y="436575"/>
                  <a:pt x="544791" y="405594"/>
                </a:cubicBezTo>
                <a:cubicBezTo>
                  <a:pt x="558381" y="373455"/>
                  <a:pt x="565281" y="339424"/>
                  <a:pt x="565281" y="304287"/>
                </a:cubicBezTo>
                <a:cubicBezTo>
                  <a:pt x="565281" y="269151"/>
                  <a:pt x="558328" y="235067"/>
                  <a:pt x="544791" y="203034"/>
                </a:cubicBezTo>
                <a:cubicBezTo>
                  <a:pt x="531623" y="172053"/>
                  <a:pt x="512872" y="144280"/>
                  <a:pt x="488958" y="120347"/>
                </a:cubicBezTo>
                <a:cubicBezTo>
                  <a:pt x="464992" y="96415"/>
                  <a:pt x="437181" y="77689"/>
                  <a:pt x="406157" y="64592"/>
                </a:cubicBezTo>
                <a:cubicBezTo>
                  <a:pt x="373974" y="50969"/>
                  <a:pt x="339895" y="44131"/>
                  <a:pt x="304710" y="44131"/>
                </a:cubicBezTo>
                <a:close/>
                <a:moveTo>
                  <a:pt x="304710" y="0"/>
                </a:moveTo>
                <a:cubicBezTo>
                  <a:pt x="472999" y="0"/>
                  <a:pt x="609473" y="136285"/>
                  <a:pt x="609473" y="304287"/>
                </a:cubicBezTo>
                <a:cubicBezTo>
                  <a:pt x="609473" y="472342"/>
                  <a:pt x="472999" y="608627"/>
                  <a:pt x="304710" y="608627"/>
                </a:cubicBezTo>
                <a:cubicBezTo>
                  <a:pt x="136474" y="608627"/>
                  <a:pt x="0" y="472342"/>
                  <a:pt x="0" y="304287"/>
                </a:cubicBezTo>
                <a:cubicBezTo>
                  <a:pt x="0" y="136180"/>
                  <a:pt x="136474" y="0"/>
                  <a:pt x="30471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Oval 17">
            <a:extLst>
              <a:ext uri="{FF2B5EF4-FFF2-40B4-BE49-F238E27FC236}">
                <a16:creationId xmlns:a16="http://schemas.microsoft.com/office/drawing/2014/main" id="{9A9072A8-829B-46D2-9CB0-A5AA03C66ECE}"/>
              </a:ext>
            </a:extLst>
          </p:cNvPr>
          <p:cNvSpPr/>
          <p:nvPr/>
        </p:nvSpPr>
        <p:spPr>
          <a:xfrm>
            <a:off x="5244772" y="2115879"/>
            <a:ext cx="1371600" cy="1371600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E4EA92EB-8294-4144-82D4-F80E41FB214D}"/>
              </a:ext>
            </a:extLst>
          </p:cNvPr>
          <p:cNvSpPr/>
          <p:nvPr/>
        </p:nvSpPr>
        <p:spPr>
          <a:xfrm>
            <a:off x="6063480" y="3234956"/>
            <a:ext cx="388088" cy="3880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18" name="Oval 21">
            <a:extLst>
              <a:ext uri="{FF2B5EF4-FFF2-40B4-BE49-F238E27FC236}">
                <a16:creationId xmlns:a16="http://schemas.microsoft.com/office/drawing/2014/main" id="{94FE5F06-3EE5-4D21-B46D-C642A719EA5E}"/>
              </a:ext>
            </a:extLst>
          </p:cNvPr>
          <p:cNvSpPr/>
          <p:nvPr/>
        </p:nvSpPr>
        <p:spPr>
          <a:xfrm>
            <a:off x="7211317" y="4304414"/>
            <a:ext cx="1250508" cy="1254642"/>
          </a:xfrm>
          <a:custGeom>
            <a:avLst/>
            <a:gdLst>
              <a:gd name="connsiteX0" fmla="*/ 366463 w 602382"/>
              <a:gd name="connsiteY0" fmla="*/ 522972 h 604373"/>
              <a:gd name="connsiteX1" fmla="*/ 353547 w 602382"/>
              <a:gd name="connsiteY1" fmla="*/ 571329 h 604373"/>
              <a:gd name="connsiteX2" fmla="*/ 401175 w 602382"/>
              <a:gd name="connsiteY2" fmla="*/ 557628 h 604373"/>
              <a:gd name="connsiteX3" fmla="*/ 486744 w 602382"/>
              <a:gd name="connsiteY3" fmla="*/ 392407 h 604373"/>
              <a:gd name="connsiteX4" fmla="*/ 376150 w 602382"/>
              <a:gd name="connsiteY4" fmla="*/ 502823 h 604373"/>
              <a:gd name="connsiteX5" fmla="*/ 422164 w 602382"/>
              <a:gd name="connsiteY5" fmla="*/ 547956 h 604373"/>
              <a:gd name="connsiteX6" fmla="*/ 531950 w 602382"/>
              <a:gd name="connsiteY6" fmla="*/ 438346 h 604373"/>
              <a:gd name="connsiteX7" fmla="*/ 531950 w 602382"/>
              <a:gd name="connsiteY7" fmla="*/ 347273 h 604373"/>
              <a:gd name="connsiteX8" fmla="*/ 502082 w 602382"/>
              <a:gd name="connsiteY8" fmla="*/ 377094 h 604373"/>
              <a:gd name="connsiteX9" fmla="*/ 547288 w 602382"/>
              <a:gd name="connsiteY9" fmla="*/ 423033 h 604373"/>
              <a:gd name="connsiteX10" fmla="*/ 577964 w 602382"/>
              <a:gd name="connsiteY10" fmla="*/ 392407 h 604373"/>
              <a:gd name="connsiteX11" fmla="*/ 577964 w 602382"/>
              <a:gd name="connsiteY11" fmla="*/ 377900 h 604373"/>
              <a:gd name="connsiteX12" fmla="*/ 547288 w 602382"/>
              <a:gd name="connsiteY12" fmla="*/ 347273 h 604373"/>
              <a:gd name="connsiteX13" fmla="*/ 531950 w 602382"/>
              <a:gd name="connsiteY13" fmla="*/ 347273 h 604373"/>
              <a:gd name="connsiteX14" fmla="*/ 540023 w 602382"/>
              <a:gd name="connsiteY14" fmla="*/ 322893 h 604373"/>
              <a:gd name="connsiteX15" fmla="*/ 562626 w 602382"/>
              <a:gd name="connsiteY15" fmla="*/ 331960 h 604373"/>
              <a:gd name="connsiteX16" fmla="*/ 593301 w 602382"/>
              <a:gd name="connsiteY16" fmla="*/ 362587 h 604373"/>
              <a:gd name="connsiteX17" fmla="*/ 593301 w 602382"/>
              <a:gd name="connsiteY17" fmla="*/ 407720 h 604373"/>
              <a:gd name="connsiteX18" fmla="*/ 427814 w 602382"/>
              <a:gd name="connsiteY18" fmla="*/ 572941 h 604373"/>
              <a:gd name="connsiteX19" fmla="*/ 343860 w 602382"/>
              <a:gd name="connsiteY19" fmla="*/ 595507 h 604373"/>
              <a:gd name="connsiteX20" fmla="*/ 338209 w 602382"/>
              <a:gd name="connsiteY20" fmla="*/ 601149 h 604373"/>
              <a:gd name="connsiteX21" fmla="*/ 330944 w 602382"/>
              <a:gd name="connsiteY21" fmla="*/ 604373 h 604373"/>
              <a:gd name="connsiteX22" fmla="*/ 322872 w 602382"/>
              <a:gd name="connsiteY22" fmla="*/ 601149 h 604373"/>
              <a:gd name="connsiteX23" fmla="*/ 322872 w 602382"/>
              <a:gd name="connsiteY23" fmla="*/ 586642 h 604373"/>
              <a:gd name="connsiteX24" fmla="*/ 328522 w 602382"/>
              <a:gd name="connsiteY24" fmla="*/ 581000 h 604373"/>
              <a:gd name="connsiteX25" fmla="*/ 351125 w 602382"/>
              <a:gd name="connsiteY25" fmla="*/ 497181 h 604373"/>
              <a:gd name="connsiteX26" fmla="*/ 517420 w 602382"/>
              <a:gd name="connsiteY26" fmla="*/ 331960 h 604373"/>
              <a:gd name="connsiteX27" fmla="*/ 540023 w 602382"/>
              <a:gd name="connsiteY27" fmla="*/ 322893 h 604373"/>
              <a:gd name="connsiteX28" fmla="*/ 295435 w 602382"/>
              <a:gd name="connsiteY28" fmla="*/ 0 h 604373"/>
              <a:gd name="connsiteX29" fmla="*/ 591677 w 602382"/>
              <a:gd name="connsiteY29" fmla="*/ 295723 h 604373"/>
              <a:gd name="connsiteX30" fmla="*/ 590870 w 602382"/>
              <a:gd name="connsiteY30" fmla="*/ 315062 h 604373"/>
              <a:gd name="connsiteX31" fmla="*/ 585220 w 602382"/>
              <a:gd name="connsiteY31" fmla="*/ 308615 h 604373"/>
              <a:gd name="connsiteX32" fmla="*/ 569883 w 602382"/>
              <a:gd name="connsiteY32" fmla="*/ 297334 h 604373"/>
              <a:gd name="connsiteX33" fmla="*/ 569883 w 602382"/>
              <a:gd name="connsiteY33" fmla="*/ 295723 h 604373"/>
              <a:gd name="connsiteX34" fmla="*/ 295435 w 602382"/>
              <a:gd name="connsiteY34" fmla="*/ 21756 h 604373"/>
              <a:gd name="connsiteX35" fmla="*/ 20987 w 602382"/>
              <a:gd name="connsiteY35" fmla="*/ 295723 h 604373"/>
              <a:gd name="connsiteX36" fmla="*/ 108972 w 602382"/>
              <a:gd name="connsiteY36" fmla="*/ 495557 h 604373"/>
              <a:gd name="connsiteX37" fmla="*/ 129152 w 602382"/>
              <a:gd name="connsiteY37" fmla="*/ 481053 h 604373"/>
              <a:gd name="connsiteX38" fmla="*/ 228438 w 602382"/>
              <a:gd name="connsiteY38" fmla="*/ 438347 h 604373"/>
              <a:gd name="connsiteX39" fmla="*/ 233281 w 602382"/>
              <a:gd name="connsiteY39" fmla="*/ 429483 h 604373"/>
              <a:gd name="connsiteX40" fmla="*/ 167898 w 602382"/>
              <a:gd name="connsiteY40" fmla="*/ 429483 h 604373"/>
              <a:gd name="connsiteX41" fmla="*/ 119466 w 602382"/>
              <a:gd name="connsiteY41" fmla="*/ 418202 h 604373"/>
              <a:gd name="connsiteX42" fmla="*/ 101707 w 602382"/>
              <a:gd name="connsiteY42" fmla="*/ 401281 h 604373"/>
              <a:gd name="connsiteX43" fmla="*/ 106551 w 602382"/>
              <a:gd name="connsiteY43" fmla="*/ 381136 h 604373"/>
              <a:gd name="connsiteX44" fmla="*/ 169512 w 602382"/>
              <a:gd name="connsiteY44" fmla="*/ 216756 h 604373"/>
              <a:gd name="connsiteX45" fmla="*/ 291399 w 602382"/>
              <a:gd name="connsiteY45" fmla="*/ 95083 h 604373"/>
              <a:gd name="connsiteX46" fmla="*/ 409250 w 602382"/>
              <a:gd name="connsiteY46" fmla="*/ 170021 h 604373"/>
              <a:gd name="connsiteX47" fmla="*/ 422165 w 602382"/>
              <a:gd name="connsiteY47" fmla="*/ 228843 h 604373"/>
              <a:gd name="connsiteX48" fmla="*/ 456875 w 602382"/>
              <a:gd name="connsiteY48" fmla="*/ 345682 h 604373"/>
              <a:gd name="connsiteX49" fmla="*/ 372926 w 602382"/>
              <a:gd name="connsiteY49" fmla="*/ 429483 h 604373"/>
              <a:gd name="connsiteX50" fmla="*/ 371312 w 602382"/>
              <a:gd name="connsiteY50" fmla="*/ 431900 h 604373"/>
              <a:gd name="connsiteX51" fmla="*/ 322880 w 602382"/>
              <a:gd name="connsiteY51" fmla="*/ 480248 h 604373"/>
              <a:gd name="connsiteX52" fmla="*/ 292206 w 602382"/>
              <a:gd name="connsiteY52" fmla="*/ 590640 h 604373"/>
              <a:gd name="connsiteX53" fmla="*/ 273641 w 602382"/>
              <a:gd name="connsiteY53" fmla="*/ 589834 h 604373"/>
              <a:gd name="connsiteX54" fmla="*/ 260726 w 602382"/>
              <a:gd name="connsiteY54" fmla="*/ 589028 h 604373"/>
              <a:gd name="connsiteX55" fmla="*/ 249425 w 602382"/>
              <a:gd name="connsiteY55" fmla="*/ 587417 h 604373"/>
              <a:gd name="connsiteX56" fmla="*/ 101707 w 602382"/>
              <a:gd name="connsiteY56" fmla="*/ 519731 h 604373"/>
              <a:gd name="connsiteX57" fmla="*/ 94443 w 602382"/>
              <a:gd name="connsiteY57" fmla="*/ 513285 h 604373"/>
              <a:gd name="connsiteX58" fmla="*/ 95250 w 602382"/>
              <a:gd name="connsiteY58" fmla="*/ 512479 h 604373"/>
              <a:gd name="connsiteX59" fmla="*/ 0 w 602382"/>
              <a:gd name="connsiteY59" fmla="*/ 295723 h 604373"/>
              <a:gd name="connsiteX60" fmla="*/ 295435 w 602382"/>
              <a:gd name="connsiteY60" fmla="*/ 0 h 6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2382" h="604373">
                <a:moveTo>
                  <a:pt x="366463" y="522972"/>
                </a:moveTo>
                <a:lnTo>
                  <a:pt x="353547" y="571329"/>
                </a:lnTo>
                <a:lnTo>
                  <a:pt x="401175" y="557628"/>
                </a:lnTo>
                <a:close/>
                <a:moveTo>
                  <a:pt x="486744" y="392407"/>
                </a:moveTo>
                <a:lnTo>
                  <a:pt x="376150" y="502823"/>
                </a:lnTo>
                <a:lnTo>
                  <a:pt x="422164" y="547956"/>
                </a:lnTo>
                <a:lnTo>
                  <a:pt x="531950" y="438346"/>
                </a:lnTo>
                <a:close/>
                <a:moveTo>
                  <a:pt x="531950" y="347273"/>
                </a:moveTo>
                <a:lnTo>
                  <a:pt x="502082" y="377094"/>
                </a:lnTo>
                <a:lnTo>
                  <a:pt x="547288" y="423033"/>
                </a:lnTo>
                <a:lnTo>
                  <a:pt x="577964" y="392407"/>
                </a:lnTo>
                <a:cubicBezTo>
                  <a:pt x="582000" y="388377"/>
                  <a:pt x="582000" y="381930"/>
                  <a:pt x="577964" y="377900"/>
                </a:cubicBezTo>
                <a:lnTo>
                  <a:pt x="547288" y="347273"/>
                </a:lnTo>
                <a:cubicBezTo>
                  <a:pt x="543252" y="343244"/>
                  <a:pt x="535986" y="343244"/>
                  <a:pt x="531950" y="347273"/>
                </a:cubicBezTo>
                <a:close/>
                <a:moveTo>
                  <a:pt x="540023" y="322893"/>
                </a:moveTo>
                <a:cubicBezTo>
                  <a:pt x="548297" y="322893"/>
                  <a:pt x="556571" y="325916"/>
                  <a:pt x="562626" y="331960"/>
                </a:cubicBezTo>
                <a:lnTo>
                  <a:pt x="593301" y="362587"/>
                </a:lnTo>
                <a:cubicBezTo>
                  <a:pt x="605410" y="374676"/>
                  <a:pt x="605410" y="394825"/>
                  <a:pt x="593301" y="407720"/>
                </a:cubicBezTo>
                <a:lnTo>
                  <a:pt x="427814" y="572941"/>
                </a:lnTo>
                <a:lnTo>
                  <a:pt x="343860" y="595507"/>
                </a:lnTo>
                <a:lnTo>
                  <a:pt x="338209" y="601149"/>
                </a:lnTo>
                <a:cubicBezTo>
                  <a:pt x="335788" y="603567"/>
                  <a:pt x="333366" y="604373"/>
                  <a:pt x="330944" y="604373"/>
                </a:cubicBezTo>
                <a:cubicBezTo>
                  <a:pt x="327715" y="604373"/>
                  <a:pt x="325293" y="603567"/>
                  <a:pt x="322872" y="601149"/>
                </a:cubicBezTo>
                <a:cubicBezTo>
                  <a:pt x="318835" y="597119"/>
                  <a:pt x="318835" y="590672"/>
                  <a:pt x="322872" y="586642"/>
                </a:cubicBezTo>
                <a:lnTo>
                  <a:pt x="328522" y="581000"/>
                </a:lnTo>
                <a:lnTo>
                  <a:pt x="351125" y="497181"/>
                </a:lnTo>
                <a:lnTo>
                  <a:pt x="517420" y="331960"/>
                </a:lnTo>
                <a:cubicBezTo>
                  <a:pt x="523474" y="325916"/>
                  <a:pt x="531748" y="322893"/>
                  <a:pt x="540023" y="322893"/>
                </a:cubicBezTo>
                <a:close/>
                <a:moveTo>
                  <a:pt x="295435" y="0"/>
                </a:moveTo>
                <a:cubicBezTo>
                  <a:pt x="459297" y="0"/>
                  <a:pt x="591677" y="132149"/>
                  <a:pt x="591677" y="295723"/>
                </a:cubicBezTo>
                <a:cubicBezTo>
                  <a:pt x="591677" y="302169"/>
                  <a:pt x="591677" y="308615"/>
                  <a:pt x="590870" y="315062"/>
                </a:cubicBezTo>
                <a:lnTo>
                  <a:pt x="585220" y="308615"/>
                </a:lnTo>
                <a:cubicBezTo>
                  <a:pt x="580376" y="304587"/>
                  <a:pt x="575533" y="300558"/>
                  <a:pt x="569883" y="297334"/>
                </a:cubicBezTo>
                <a:cubicBezTo>
                  <a:pt x="569883" y="297334"/>
                  <a:pt x="569883" y="296529"/>
                  <a:pt x="569883" y="295723"/>
                </a:cubicBezTo>
                <a:cubicBezTo>
                  <a:pt x="569883" y="144235"/>
                  <a:pt x="447189" y="21756"/>
                  <a:pt x="295435" y="21756"/>
                </a:cubicBezTo>
                <a:cubicBezTo>
                  <a:pt x="144489" y="21756"/>
                  <a:pt x="20987" y="144235"/>
                  <a:pt x="20987" y="295723"/>
                </a:cubicBezTo>
                <a:cubicBezTo>
                  <a:pt x="20987" y="374690"/>
                  <a:pt x="54890" y="445599"/>
                  <a:pt x="108972" y="495557"/>
                </a:cubicBezTo>
                <a:cubicBezTo>
                  <a:pt x="114623" y="489917"/>
                  <a:pt x="121887" y="484276"/>
                  <a:pt x="129152" y="481053"/>
                </a:cubicBezTo>
                <a:lnTo>
                  <a:pt x="228438" y="438347"/>
                </a:lnTo>
                <a:cubicBezTo>
                  <a:pt x="229245" y="437541"/>
                  <a:pt x="231666" y="433512"/>
                  <a:pt x="233281" y="429483"/>
                </a:cubicBezTo>
                <a:lnTo>
                  <a:pt x="167898" y="429483"/>
                </a:lnTo>
                <a:cubicBezTo>
                  <a:pt x="166283" y="429483"/>
                  <a:pt x="140453" y="427066"/>
                  <a:pt x="119466" y="418202"/>
                </a:cubicBezTo>
                <a:cubicBezTo>
                  <a:pt x="109779" y="414173"/>
                  <a:pt x="104129" y="408533"/>
                  <a:pt x="101707" y="401281"/>
                </a:cubicBezTo>
                <a:cubicBezTo>
                  <a:pt x="100093" y="394834"/>
                  <a:pt x="101707" y="387582"/>
                  <a:pt x="106551" y="381136"/>
                </a:cubicBezTo>
                <a:cubicBezTo>
                  <a:pt x="125116" y="354545"/>
                  <a:pt x="168705" y="286053"/>
                  <a:pt x="169512" y="216756"/>
                </a:cubicBezTo>
                <a:cubicBezTo>
                  <a:pt x="169512" y="215144"/>
                  <a:pt x="173548" y="95888"/>
                  <a:pt x="291399" y="95083"/>
                </a:cubicBezTo>
                <a:cubicBezTo>
                  <a:pt x="360818" y="95083"/>
                  <a:pt x="393913" y="136178"/>
                  <a:pt x="409250" y="170021"/>
                </a:cubicBezTo>
                <a:cubicBezTo>
                  <a:pt x="416515" y="186136"/>
                  <a:pt x="420551" y="205475"/>
                  <a:pt x="422165" y="228843"/>
                </a:cubicBezTo>
                <a:cubicBezTo>
                  <a:pt x="425394" y="271549"/>
                  <a:pt x="440731" y="312644"/>
                  <a:pt x="456875" y="345682"/>
                </a:cubicBezTo>
                <a:lnTo>
                  <a:pt x="372926" y="429483"/>
                </a:lnTo>
                <a:lnTo>
                  <a:pt x="371312" y="431900"/>
                </a:lnTo>
                <a:lnTo>
                  <a:pt x="322880" y="480248"/>
                </a:lnTo>
                <a:lnTo>
                  <a:pt x="292206" y="590640"/>
                </a:lnTo>
                <a:cubicBezTo>
                  <a:pt x="285749" y="590640"/>
                  <a:pt x="280098" y="590640"/>
                  <a:pt x="273641" y="589834"/>
                </a:cubicBezTo>
                <a:cubicBezTo>
                  <a:pt x="269605" y="589834"/>
                  <a:pt x="264762" y="589028"/>
                  <a:pt x="260726" y="589028"/>
                </a:cubicBezTo>
                <a:cubicBezTo>
                  <a:pt x="256690" y="588223"/>
                  <a:pt x="253461" y="587417"/>
                  <a:pt x="249425" y="587417"/>
                </a:cubicBezTo>
                <a:cubicBezTo>
                  <a:pt x="195342" y="578553"/>
                  <a:pt x="143682" y="555991"/>
                  <a:pt x="101707" y="519731"/>
                </a:cubicBezTo>
                <a:lnTo>
                  <a:pt x="94443" y="513285"/>
                </a:lnTo>
                <a:lnTo>
                  <a:pt x="95250" y="512479"/>
                </a:lnTo>
                <a:cubicBezTo>
                  <a:pt x="36324" y="458491"/>
                  <a:pt x="0" y="381136"/>
                  <a:pt x="0" y="295723"/>
                </a:cubicBezTo>
                <a:cubicBezTo>
                  <a:pt x="0" y="132149"/>
                  <a:pt x="132381" y="0"/>
                  <a:pt x="295435" y="0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Oval 22">
            <a:extLst>
              <a:ext uri="{FF2B5EF4-FFF2-40B4-BE49-F238E27FC236}">
                <a16:creationId xmlns:a16="http://schemas.microsoft.com/office/drawing/2014/main" id="{8FC208EA-2BD9-4A7F-92E2-D70F1CE8A794}"/>
              </a:ext>
            </a:extLst>
          </p:cNvPr>
          <p:cNvSpPr/>
          <p:nvPr/>
        </p:nvSpPr>
        <p:spPr>
          <a:xfrm>
            <a:off x="7150771" y="4245935"/>
            <a:ext cx="1371600" cy="1371600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23">
            <a:extLst>
              <a:ext uri="{FF2B5EF4-FFF2-40B4-BE49-F238E27FC236}">
                <a16:creationId xmlns:a16="http://schemas.microsoft.com/office/drawing/2014/main" id="{BEC128D6-271A-401E-B4A6-07977C66E44A}"/>
              </a:ext>
            </a:extLst>
          </p:cNvPr>
          <p:cNvSpPr/>
          <p:nvPr/>
        </p:nvSpPr>
        <p:spPr>
          <a:xfrm>
            <a:off x="7969479" y="5365012"/>
            <a:ext cx="388088" cy="3880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4</a:t>
            </a:r>
          </a:p>
        </p:txBody>
      </p:sp>
      <p:cxnSp>
        <p:nvCxnSpPr>
          <p:cNvPr id="21" name="Straight Arrow Connector 26">
            <a:extLst>
              <a:ext uri="{FF2B5EF4-FFF2-40B4-BE49-F238E27FC236}">
                <a16:creationId xmlns:a16="http://schemas.microsoft.com/office/drawing/2014/main" id="{828545F9-13D2-47D1-A615-60A1E63508BC}"/>
              </a:ext>
            </a:extLst>
          </p:cNvPr>
          <p:cNvCxnSpPr>
            <a:stCxn id="10" idx="5"/>
            <a:endCxn id="12" idx="1"/>
          </p:cNvCxnSpPr>
          <p:nvPr/>
        </p:nvCxnSpPr>
        <p:spPr>
          <a:xfrm>
            <a:off x="1988162" y="3566210"/>
            <a:ext cx="699326" cy="880591"/>
          </a:xfrm>
          <a:prstGeom prst="straightConnector1">
            <a:avLst/>
          </a:prstGeom>
          <a:ln>
            <a:solidFill>
              <a:srgbClr val="7F8C8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7">
            <a:extLst>
              <a:ext uri="{FF2B5EF4-FFF2-40B4-BE49-F238E27FC236}">
                <a16:creationId xmlns:a16="http://schemas.microsoft.com/office/drawing/2014/main" id="{9FDF8620-EA4C-4C0F-B12E-4E326B3FA614}"/>
              </a:ext>
            </a:extLst>
          </p:cNvPr>
          <p:cNvCxnSpPr>
            <a:stCxn id="12" idx="7"/>
            <a:endCxn id="16" idx="3"/>
          </p:cNvCxnSpPr>
          <p:nvPr/>
        </p:nvCxnSpPr>
        <p:spPr>
          <a:xfrm flipV="1">
            <a:off x="3657356" y="3286613"/>
            <a:ext cx="1788282" cy="1160188"/>
          </a:xfrm>
          <a:prstGeom prst="straightConnector1">
            <a:avLst/>
          </a:prstGeom>
          <a:ln>
            <a:solidFill>
              <a:srgbClr val="7F8C8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8">
            <a:extLst>
              <a:ext uri="{FF2B5EF4-FFF2-40B4-BE49-F238E27FC236}">
                <a16:creationId xmlns:a16="http://schemas.microsoft.com/office/drawing/2014/main" id="{81353814-ABBC-41AB-994A-0F0EDC88B3E0}"/>
              </a:ext>
            </a:extLst>
          </p:cNvPr>
          <p:cNvCxnSpPr>
            <a:stCxn id="17" idx="5"/>
            <a:endCxn id="19" idx="1"/>
          </p:cNvCxnSpPr>
          <p:nvPr/>
        </p:nvCxnSpPr>
        <p:spPr>
          <a:xfrm>
            <a:off x="6394734" y="3566210"/>
            <a:ext cx="956903" cy="880591"/>
          </a:xfrm>
          <a:prstGeom prst="straightConnector1">
            <a:avLst/>
          </a:prstGeom>
          <a:ln>
            <a:solidFill>
              <a:srgbClr val="7F8C8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4">
            <a:extLst>
              <a:ext uri="{FF2B5EF4-FFF2-40B4-BE49-F238E27FC236}">
                <a16:creationId xmlns:a16="http://schemas.microsoft.com/office/drawing/2014/main" id="{B3A41EE1-69D0-4C35-958F-4B95326FE905}"/>
              </a:ext>
            </a:extLst>
          </p:cNvPr>
          <p:cNvSpPr txBox="1"/>
          <p:nvPr/>
        </p:nvSpPr>
        <p:spPr>
          <a:xfrm>
            <a:off x="3896241" y="4816724"/>
            <a:ext cx="3145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BDB68032-3318-4659-A525-839033448821}"/>
              </a:ext>
            </a:extLst>
          </p:cNvPr>
          <p:cNvSpPr txBox="1"/>
          <p:nvPr/>
        </p:nvSpPr>
        <p:spPr>
          <a:xfrm>
            <a:off x="2140314" y="3252253"/>
            <a:ext cx="20261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rgbClr val="3D361D"/>
                </a:solidFill>
                <a:cs typeface="+mn-ea"/>
                <a:sym typeface="+mn-lt"/>
              </a:rPr>
              <a:t>YOUR TITLE HERE</a:t>
            </a: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BEBE6586-381E-4C59-8F3F-C2DBB12FE14A}"/>
              </a:ext>
            </a:extLst>
          </p:cNvPr>
          <p:cNvSpPr txBox="1"/>
          <p:nvPr/>
        </p:nvSpPr>
        <p:spPr>
          <a:xfrm>
            <a:off x="2247819" y="2648421"/>
            <a:ext cx="3145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357991E0-8AF1-4DF7-B56F-104B6FE99E03}"/>
              </a:ext>
            </a:extLst>
          </p:cNvPr>
          <p:cNvSpPr txBox="1"/>
          <p:nvPr/>
        </p:nvSpPr>
        <p:spPr>
          <a:xfrm>
            <a:off x="8489124" y="5420556"/>
            <a:ext cx="20261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rgbClr val="3D361D"/>
                </a:solidFill>
                <a:cs typeface="+mn-ea"/>
                <a:sym typeface="+mn-lt"/>
              </a:rPr>
              <a:t>YOUR TITLE HERE</a:t>
            </a: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283105C3-EE78-4465-8B2A-82E49B68AB5F}"/>
              </a:ext>
            </a:extLst>
          </p:cNvPr>
          <p:cNvSpPr txBox="1"/>
          <p:nvPr/>
        </p:nvSpPr>
        <p:spPr>
          <a:xfrm>
            <a:off x="8596630" y="4816724"/>
            <a:ext cx="27737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2896C8AB-09FD-4553-A3AD-5ABF6F8EDEA7}"/>
              </a:ext>
            </a:extLst>
          </p:cNvPr>
          <p:cNvSpPr txBox="1"/>
          <p:nvPr/>
        </p:nvSpPr>
        <p:spPr>
          <a:xfrm>
            <a:off x="6567346" y="3252253"/>
            <a:ext cx="20261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rgbClr val="3D361D"/>
                </a:solidFill>
                <a:cs typeface="+mn-ea"/>
                <a:sym typeface="+mn-lt"/>
              </a:rPr>
              <a:t>YOUR TITLE HERE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13E7FD9E-BDE0-4169-8EDF-0BAD297328D2}"/>
              </a:ext>
            </a:extLst>
          </p:cNvPr>
          <p:cNvSpPr txBox="1"/>
          <p:nvPr/>
        </p:nvSpPr>
        <p:spPr>
          <a:xfrm>
            <a:off x="6674851" y="2648421"/>
            <a:ext cx="3145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</p:spTree>
    <p:extLst>
      <p:ext uri="{BB962C8B-B14F-4D97-AF65-F5344CB8AC3E}">
        <p14:creationId xmlns:p14="http://schemas.microsoft.com/office/powerpoint/2010/main" val="197652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CD2381CA-8798-4069-A343-1D4CDA849E9A}"/>
              </a:ext>
            </a:extLst>
          </p:cNvPr>
          <p:cNvSpPr txBox="1"/>
          <p:nvPr/>
        </p:nvSpPr>
        <p:spPr>
          <a:xfrm>
            <a:off x="6096000" y="1822143"/>
            <a:ext cx="3365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KEY WORD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E1D012A0-8DAE-4A47-8B88-2DF6612ABFCF}"/>
              </a:ext>
            </a:extLst>
          </p:cNvPr>
          <p:cNvSpPr txBox="1"/>
          <p:nvPr/>
        </p:nvSpPr>
        <p:spPr>
          <a:xfrm>
            <a:off x="6096000" y="2406918"/>
            <a:ext cx="39535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3B81A02-7DA2-4622-B45C-7013F802DC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17510"/>
            <a:ext cx="4942779" cy="2843586"/>
          </a:xfrm>
          <a:prstGeom prst="rect">
            <a:avLst/>
          </a:prstGeom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1A99C001-44E9-4D7B-93F8-06F2D4A344FA}"/>
              </a:ext>
            </a:extLst>
          </p:cNvPr>
          <p:cNvSpPr/>
          <p:nvPr/>
        </p:nvSpPr>
        <p:spPr>
          <a:xfrm>
            <a:off x="6913711" y="3457951"/>
            <a:ext cx="436389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MAIN FEATURES</a:t>
            </a:r>
          </a:p>
          <a:p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  <a:r>
              <a:rPr lang="fr-FR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Praesent sodales odio sit amet odio tristique quis tempus</a:t>
            </a: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A14A4653-C86A-4BA2-923E-49666612C481}"/>
              </a:ext>
            </a:extLst>
          </p:cNvPr>
          <p:cNvSpPr/>
          <p:nvPr/>
        </p:nvSpPr>
        <p:spPr>
          <a:xfrm>
            <a:off x="6996223" y="4540104"/>
            <a:ext cx="542261" cy="542261"/>
          </a:xfrm>
          <a:prstGeom prst="roundRect">
            <a:avLst/>
          </a:prstGeom>
          <a:noFill/>
          <a:ln w="28575">
            <a:solidFill>
              <a:srgbClr val="A5B1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C249D8E-50B2-4BEA-BC53-6EECC6E21086}"/>
              </a:ext>
            </a:extLst>
          </p:cNvPr>
          <p:cNvSpPr/>
          <p:nvPr/>
        </p:nvSpPr>
        <p:spPr>
          <a:xfrm>
            <a:off x="7928460" y="4540104"/>
            <a:ext cx="542261" cy="542261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79593D9E-52A4-4D57-9995-CCFD28859D71}"/>
              </a:ext>
            </a:extLst>
          </p:cNvPr>
          <p:cNvSpPr/>
          <p:nvPr/>
        </p:nvSpPr>
        <p:spPr>
          <a:xfrm>
            <a:off x="8860697" y="4540104"/>
            <a:ext cx="542261" cy="542261"/>
          </a:xfrm>
          <a:prstGeom prst="roundRect">
            <a:avLst/>
          </a:prstGeom>
          <a:noFill/>
          <a:ln w="28575">
            <a:solidFill>
              <a:srgbClr val="A5B1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Rounded Rectangle 12">
            <a:extLst>
              <a:ext uri="{FF2B5EF4-FFF2-40B4-BE49-F238E27FC236}">
                <a16:creationId xmlns:a16="http://schemas.microsoft.com/office/drawing/2014/main" id="{0BBA30D4-2EC5-448F-AAE8-1B31E8056A63}"/>
              </a:ext>
            </a:extLst>
          </p:cNvPr>
          <p:cNvSpPr/>
          <p:nvPr/>
        </p:nvSpPr>
        <p:spPr>
          <a:xfrm>
            <a:off x="9792934" y="4540104"/>
            <a:ext cx="542261" cy="542261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Rounded Rectangle 13">
            <a:extLst>
              <a:ext uri="{FF2B5EF4-FFF2-40B4-BE49-F238E27FC236}">
                <a16:creationId xmlns:a16="http://schemas.microsoft.com/office/drawing/2014/main" id="{B9026F63-8447-4B95-9748-B951DD040203}"/>
              </a:ext>
            </a:extLst>
          </p:cNvPr>
          <p:cNvSpPr/>
          <p:nvPr/>
        </p:nvSpPr>
        <p:spPr>
          <a:xfrm>
            <a:off x="10725171" y="4540104"/>
            <a:ext cx="542261" cy="542261"/>
          </a:xfrm>
          <a:prstGeom prst="roundRect">
            <a:avLst/>
          </a:prstGeom>
          <a:noFill/>
          <a:ln w="28575">
            <a:solidFill>
              <a:srgbClr val="A5B1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computer-with-floating-letters-signs_42923">
            <a:extLst>
              <a:ext uri="{FF2B5EF4-FFF2-40B4-BE49-F238E27FC236}">
                <a16:creationId xmlns:a16="http://schemas.microsoft.com/office/drawing/2014/main" id="{023E39BE-1B74-4CC2-9629-DE21A667C917}"/>
              </a:ext>
            </a:extLst>
          </p:cNvPr>
          <p:cNvSpPr>
            <a:spLocks noChangeAspect="1"/>
          </p:cNvSpPr>
          <p:nvPr/>
        </p:nvSpPr>
        <p:spPr bwMode="auto">
          <a:xfrm>
            <a:off x="7101228" y="4666382"/>
            <a:ext cx="332249" cy="289704"/>
          </a:xfrm>
          <a:custGeom>
            <a:avLst/>
            <a:gdLst>
              <a:gd name="connsiteX0" fmla="*/ 162199 w 565545"/>
              <a:gd name="connsiteY0" fmla="*/ 428621 h 493127"/>
              <a:gd name="connsiteX1" fmla="*/ 132056 w 565545"/>
              <a:gd name="connsiteY1" fmla="*/ 431488 h 493127"/>
              <a:gd name="connsiteX2" fmla="*/ 196649 w 565545"/>
              <a:gd name="connsiteY2" fmla="*/ 455857 h 493127"/>
              <a:gd name="connsiteX3" fmla="*/ 235405 w 565545"/>
              <a:gd name="connsiteY3" fmla="*/ 451556 h 493127"/>
              <a:gd name="connsiteX4" fmla="*/ 310101 w 565545"/>
              <a:gd name="connsiteY4" fmla="*/ 309494 h 493127"/>
              <a:gd name="connsiteX5" fmla="*/ 317294 w 565545"/>
              <a:gd name="connsiteY5" fmla="*/ 309494 h 493127"/>
              <a:gd name="connsiteX6" fmla="*/ 323049 w 565545"/>
              <a:gd name="connsiteY6" fmla="*/ 312360 h 493127"/>
              <a:gd name="connsiteX7" fmla="*/ 328804 w 565545"/>
              <a:gd name="connsiteY7" fmla="*/ 318092 h 493127"/>
              <a:gd name="connsiteX8" fmla="*/ 333120 w 565545"/>
              <a:gd name="connsiteY8" fmla="*/ 326690 h 493127"/>
              <a:gd name="connsiteX9" fmla="*/ 333120 w 565545"/>
              <a:gd name="connsiteY9" fmla="*/ 333856 h 493127"/>
              <a:gd name="connsiteX10" fmla="*/ 328804 w 565545"/>
              <a:gd name="connsiteY10" fmla="*/ 341021 h 493127"/>
              <a:gd name="connsiteX11" fmla="*/ 323049 w 565545"/>
              <a:gd name="connsiteY11" fmla="*/ 346753 h 493127"/>
              <a:gd name="connsiteX12" fmla="*/ 314417 w 565545"/>
              <a:gd name="connsiteY12" fmla="*/ 351052 h 493127"/>
              <a:gd name="connsiteX13" fmla="*/ 307223 w 565545"/>
              <a:gd name="connsiteY13" fmla="*/ 351052 h 493127"/>
              <a:gd name="connsiteX14" fmla="*/ 300030 w 565545"/>
              <a:gd name="connsiteY14" fmla="*/ 348186 h 493127"/>
              <a:gd name="connsiteX15" fmla="*/ 292836 w 565545"/>
              <a:gd name="connsiteY15" fmla="*/ 342454 h 493127"/>
              <a:gd name="connsiteX16" fmla="*/ 289959 w 565545"/>
              <a:gd name="connsiteY16" fmla="*/ 328123 h 493127"/>
              <a:gd name="connsiteX17" fmla="*/ 297152 w 565545"/>
              <a:gd name="connsiteY17" fmla="*/ 316659 h 493127"/>
              <a:gd name="connsiteX18" fmla="*/ 302907 w 565545"/>
              <a:gd name="connsiteY18" fmla="*/ 328123 h 493127"/>
              <a:gd name="connsiteX19" fmla="*/ 301468 w 565545"/>
              <a:gd name="connsiteY19" fmla="*/ 330990 h 493127"/>
              <a:gd name="connsiteX20" fmla="*/ 301468 w 565545"/>
              <a:gd name="connsiteY20" fmla="*/ 333856 h 493127"/>
              <a:gd name="connsiteX21" fmla="*/ 301468 w 565545"/>
              <a:gd name="connsiteY21" fmla="*/ 336722 h 493127"/>
              <a:gd name="connsiteX22" fmla="*/ 304346 w 565545"/>
              <a:gd name="connsiteY22" fmla="*/ 339588 h 493127"/>
              <a:gd name="connsiteX23" fmla="*/ 308662 w 565545"/>
              <a:gd name="connsiteY23" fmla="*/ 339588 h 493127"/>
              <a:gd name="connsiteX24" fmla="*/ 311539 w 565545"/>
              <a:gd name="connsiteY24" fmla="*/ 338155 h 493127"/>
              <a:gd name="connsiteX25" fmla="*/ 315855 w 565545"/>
              <a:gd name="connsiteY25" fmla="*/ 336722 h 493127"/>
              <a:gd name="connsiteX26" fmla="*/ 318733 w 565545"/>
              <a:gd name="connsiteY26" fmla="*/ 333856 h 493127"/>
              <a:gd name="connsiteX27" fmla="*/ 321610 w 565545"/>
              <a:gd name="connsiteY27" fmla="*/ 330990 h 493127"/>
              <a:gd name="connsiteX28" fmla="*/ 321610 w 565545"/>
              <a:gd name="connsiteY28" fmla="*/ 326690 h 493127"/>
              <a:gd name="connsiteX29" fmla="*/ 321610 w 565545"/>
              <a:gd name="connsiteY29" fmla="*/ 323824 h 493127"/>
              <a:gd name="connsiteX30" fmla="*/ 318733 w 565545"/>
              <a:gd name="connsiteY30" fmla="*/ 322391 h 493127"/>
              <a:gd name="connsiteX31" fmla="*/ 317294 w 565545"/>
              <a:gd name="connsiteY31" fmla="*/ 320958 h 493127"/>
              <a:gd name="connsiteX32" fmla="*/ 314417 w 565545"/>
              <a:gd name="connsiteY32" fmla="*/ 320958 h 493127"/>
              <a:gd name="connsiteX33" fmla="*/ 311539 w 565545"/>
              <a:gd name="connsiteY33" fmla="*/ 322391 h 493127"/>
              <a:gd name="connsiteX34" fmla="*/ 304346 w 565545"/>
              <a:gd name="connsiteY34" fmla="*/ 310927 h 493127"/>
              <a:gd name="connsiteX35" fmla="*/ 310101 w 565545"/>
              <a:gd name="connsiteY35" fmla="*/ 309494 h 493127"/>
              <a:gd name="connsiteX36" fmla="*/ 137853 w 565545"/>
              <a:gd name="connsiteY36" fmla="*/ 295266 h 493127"/>
              <a:gd name="connsiteX37" fmla="*/ 133537 w 565545"/>
              <a:gd name="connsiteY37" fmla="*/ 296695 h 493127"/>
              <a:gd name="connsiteX38" fmla="*/ 130660 w 565545"/>
              <a:gd name="connsiteY38" fmla="*/ 299554 h 493127"/>
              <a:gd name="connsiteX39" fmla="*/ 129222 w 565545"/>
              <a:gd name="connsiteY39" fmla="*/ 302413 h 493127"/>
              <a:gd name="connsiteX40" fmla="*/ 129222 w 565545"/>
              <a:gd name="connsiteY40" fmla="*/ 306701 h 493127"/>
              <a:gd name="connsiteX41" fmla="*/ 129222 w 565545"/>
              <a:gd name="connsiteY41" fmla="*/ 310989 h 493127"/>
              <a:gd name="connsiteX42" fmla="*/ 130660 w 565545"/>
              <a:gd name="connsiteY42" fmla="*/ 315277 h 493127"/>
              <a:gd name="connsiteX43" fmla="*/ 133537 w 565545"/>
              <a:gd name="connsiteY43" fmla="*/ 318136 h 493127"/>
              <a:gd name="connsiteX44" fmla="*/ 137853 w 565545"/>
              <a:gd name="connsiteY44" fmla="*/ 318136 h 493127"/>
              <a:gd name="connsiteX45" fmla="*/ 140730 w 565545"/>
              <a:gd name="connsiteY45" fmla="*/ 318136 h 493127"/>
              <a:gd name="connsiteX46" fmla="*/ 143607 w 565545"/>
              <a:gd name="connsiteY46" fmla="*/ 315277 h 493127"/>
              <a:gd name="connsiteX47" fmla="*/ 145045 w 565545"/>
              <a:gd name="connsiteY47" fmla="*/ 310989 h 493127"/>
              <a:gd name="connsiteX48" fmla="*/ 145045 w 565545"/>
              <a:gd name="connsiteY48" fmla="*/ 306701 h 493127"/>
              <a:gd name="connsiteX49" fmla="*/ 145045 w 565545"/>
              <a:gd name="connsiteY49" fmla="*/ 302413 h 493127"/>
              <a:gd name="connsiteX50" fmla="*/ 143607 w 565545"/>
              <a:gd name="connsiteY50" fmla="*/ 299554 h 493127"/>
              <a:gd name="connsiteX51" fmla="*/ 140730 w 565545"/>
              <a:gd name="connsiteY51" fmla="*/ 296695 h 493127"/>
              <a:gd name="connsiteX52" fmla="*/ 137853 w 565545"/>
              <a:gd name="connsiteY52" fmla="*/ 295266 h 493127"/>
              <a:gd name="connsiteX53" fmla="*/ 401842 w 565545"/>
              <a:gd name="connsiteY53" fmla="*/ 283745 h 493127"/>
              <a:gd name="connsiteX54" fmla="*/ 413332 w 565545"/>
              <a:gd name="connsiteY54" fmla="*/ 318123 h 493127"/>
              <a:gd name="connsiteX55" fmla="*/ 430566 w 565545"/>
              <a:gd name="connsiteY55" fmla="*/ 305231 h 493127"/>
              <a:gd name="connsiteX56" fmla="*/ 403278 w 565545"/>
              <a:gd name="connsiteY56" fmla="*/ 283745 h 493127"/>
              <a:gd name="connsiteX57" fmla="*/ 111960 w 565545"/>
              <a:gd name="connsiteY57" fmla="*/ 266679 h 493127"/>
              <a:gd name="connsiteX58" fmla="*/ 129222 w 565545"/>
              <a:gd name="connsiteY58" fmla="*/ 266679 h 493127"/>
              <a:gd name="connsiteX59" fmla="*/ 129222 w 565545"/>
              <a:gd name="connsiteY59" fmla="*/ 289549 h 493127"/>
              <a:gd name="connsiteX60" fmla="*/ 130660 w 565545"/>
              <a:gd name="connsiteY60" fmla="*/ 289549 h 493127"/>
              <a:gd name="connsiteX61" fmla="*/ 134976 w 565545"/>
              <a:gd name="connsiteY61" fmla="*/ 283831 h 493127"/>
              <a:gd name="connsiteX62" fmla="*/ 143607 w 565545"/>
              <a:gd name="connsiteY62" fmla="*/ 282402 h 493127"/>
              <a:gd name="connsiteX63" fmla="*/ 152238 w 565545"/>
              <a:gd name="connsiteY63" fmla="*/ 285261 h 493127"/>
              <a:gd name="connsiteX64" fmla="*/ 159430 w 565545"/>
              <a:gd name="connsiteY64" fmla="*/ 290978 h 493127"/>
              <a:gd name="connsiteX65" fmla="*/ 162307 w 565545"/>
              <a:gd name="connsiteY65" fmla="*/ 298125 h 493127"/>
              <a:gd name="connsiteX66" fmla="*/ 162307 w 565545"/>
              <a:gd name="connsiteY66" fmla="*/ 306701 h 493127"/>
              <a:gd name="connsiteX67" fmla="*/ 162307 w 565545"/>
              <a:gd name="connsiteY67" fmla="*/ 315277 h 493127"/>
              <a:gd name="connsiteX68" fmla="*/ 157992 w 565545"/>
              <a:gd name="connsiteY68" fmla="*/ 323853 h 493127"/>
              <a:gd name="connsiteX69" fmla="*/ 152238 w 565545"/>
              <a:gd name="connsiteY69" fmla="*/ 329570 h 493127"/>
              <a:gd name="connsiteX70" fmla="*/ 143607 w 565545"/>
              <a:gd name="connsiteY70" fmla="*/ 332429 h 493127"/>
              <a:gd name="connsiteX71" fmla="*/ 137853 w 565545"/>
              <a:gd name="connsiteY71" fmla="*/ 331000 h 493127"/>
              <a:gd name="connsiteX72" fmla="*/ 133537 w 565545"/>
              <a:gd name="connsiteY72" fmla="*/ 329570 h 493127"/>
              <a:gd name="connsiteX73" fmla="*/ 130660 w 565545"/>
              <a:gd name="connsiteY73" fmla="*/ 328141 h 493127"/>
              <a:gd name="connsiteX74" fmla="*/ 129222 w 565545"/>
              <a:gd name="connsiteY74" fmla="*/ 325282 h 493127"/>
              <a:gd name="connsiteX75" fmla="*/ 129222 w 565545"/>
              <a:gd name="connsiteY75" fmla="*/ 331000 h 493127"/>
              <a:gd name="connsiteX76" fmla="*/ 111960 w 565545"/>
              <a:gd name="connsiteY76" fmla="*/ 331000 h 493127"/>
              <a:gd name="connsiteX77" fmla="*/ 50258 w 565545"/>
              <a:gd name="connsiteY77" fmla="*/ 250870 h 493127"/>
              <a:gd name="connsiteX78" fmla="*/ 57451 w 565545"/>
              <a:gd name="connsiteY78" fmla="*/ 250870 h 493127"/>
              <a:gd name="connsiteX79" fmla="*/ 64645 w 565545"/>
              <a:gd name="connsiteY79" fmla="*/ 253736 h 493127"/>
              <a:gd name="connsiteX80" fmla="*/ 70400 w 565545"/>
              <a:gd name="connsiteY80" fmla="*/ 259468 h 493127"/>
              <a:gd name="connsiteX81" fmla="*/ 73277 w 565545"/>
              <a:gd name="connsiteY81" fmla="*/ 266633 h 493127"/>
              <a:gd name="connsiteX82" fmla="*/ 73277 w 565545"/>
              <a:gd name="connsiteY82" fmla="*/ 275232 h 493127"/>
              <a:gd name="connsiteX83" fmla="*/ 70400 w 565545"/>
              <a:gd name="connsiteY83" fmla="*/ 282397 h 493127"/>
              <a:gd name="connsiteX84" fmla="*/ 63206 w 565545"/>
              <a:gd name="connsiteY84" fmla="*/ 288129 h 493127"/>
              <a:gd name="connsiteX85" fmla="*/ 56013 w 565545"/>
              <a:gd name="connsiteY85" fmla="*/ 292428 h 493127"/>
              <a:gd name="connsiteX86" fmla="*/ 47381 w 565545"/>
              <a:gd name="connsiteY86" fmla="*/ 292428 h 493127"/>
              <a:gd name="connsiteX87" fmla="*/ 40187 w 565545"/>
              <a:gd name="connsiteY87" fmla="*/ 289562 h 493127"/>
              <a:gd name="connsiteX88" fmla="*/ 34432 w 565545"/>
              <a:gd name="connsiteY88" fmla="*/ 283830 h 493127"/>
              <a:gd name="connsiteX89" fmla="*/ 30116 w 565545"/>
              <a:gd name="connsiteY89" fmla="*/ 269499 h 493127"/>
              <a:gd name="connsiteX90" fmla="*/ 37310 w 565545"/>
              <a:gd name="connsiteY90" fmla="*/ 258035 h 493127"/>
              <a:gd name="connsiteX91" fmla="*/ 44503 w 565545"/>
              <a:gd name="connsiteY91" fmla="*/ 268066 h 493127"/>
              <a:gd name="connsiteX92" fmla="*/ 43064 w 565545"/>
              <a:gd name="connsiteY92" fmla="*/ 269499 h 493127"/>
              <a:gd name="connsiteX93" fmla="*/ 41626 w 565545"/>
              <a:gd name="connsiteY93" fmla="*/ 272366 h 493127"/>
              <a:gd name="connsiteX94" fmla="*/ 41626 w 565545"/>
              <a:gd name="connsiteY94" fmla="*/ 275232 h 493127"/>
              <a:gd name="connsiteX95" fmla="*/ 43064 w 565545"/>
              <a:gd name="connsiteY95" fmla="*/ 278098 h 493127"/>
              <a:gd name="connsiteX96" fmla="*/ 45942 w 565545"/>
              <a:gd name="connsiteY96" fmla="*/ 279531 h 493127"/>
              <a:gd name="connsiteX97" fmla="*/ 48819 w 565545"/>
              <a:gd name="connsiteY97" fmla="*/ 280964 h 493127"/>
              <a:gd name="connsiteX98" fmla="*/ 53135 w 565545"/>
              <a:gd name="connsiteY98" fmla="*/ 279531 h 493127"/>
              <a:gd name="connsiteX99" fmla="*/ 56013 w 565545"/>
              <a:gd name="connsiteY99" fmla="*/ 278098 h 493127"/>
              <a:gd name="connsiteX100" fmla="*/ 60329 w 565545"/>
              <a:gd name="connsiteY100" fmla="*/ 275232 h 493127"/>
              <a:gd name="connsiteX101" fmla="*/ 61768 w 565545"/>
              <a:gd name="connsiteY101" fmla="*/ 272366 h 493127"/>
              <a:gd name="connsiteX102" fmla="*/ 63206 w 565545"/>
              <a:gd name="connsiteY102" fmla="*/ 268066 h 493127"/>
              <a:gd name="connsiteX103" fmla="*/ 61768 w 565545"/>
              <a:gd name="connsiteY103" fmla="*/ 265200 h 493127"/>
              <a:gd name="connsiteX104" fmla="*/ 58890 w 565545"/>
              <a:gd name="connsiteY104" fmla="*/ 262334 h 493127"/>
              <a:gd name="connsiteX105" fmla="*/ 57451 w 565545"/>
              <a:gd name="connsiteY105" fmla="*/ 262334 h 493127"/>
              <a:gd name="connsiteX106" fmla="*/ 54574 w 565545"/>
              <a:gd name="connsiteY106" fmla="*/ 262334 h 493127"/>
              <a:gd name="connsiteX107" fmla="*/ 51697 w 565545"/>
              <a:gd name="connsiteY107" fmla="*/ 263767 h 493127"/>
              <a:gd name="connsiteX108" fmla="*/ 44503 w 565545"/>
              <a:gd name="connsiteY108" fmla="*/ 252303 h 493127"/>
              <a:gd name="connsiteX109" fmla="*/ 50258 w 565545"/>
              <a:gd name="connsiteY109" fmla="*/ 250870 h 493127"/>
              <a:gd name="connsiteX110" fmla="*/ 394661 w 565545"/>
              <a:gd name="connsiteY110" fmla="*/ 245069 h 493127"/>
              <a:gd name="connsiteX111" fmla="*/ 489449 w 565545"/>
              <a:gd name="connsiteY111" fmla="*/ 309528 h 493127"/>
              <a:gd name="connsiteX112" fmla="*/ 462162 w 565545"/>
              <a:gd name="connsiteY112" fmla="*/ 331015 h 493127"/>
              <a:gd name="connsiteX113" fmla="*/ 449236 w 565545"/>
              <a:gd name="connsiteY113" fmla="*/ 320988 h 493127"/>
              <a:gd name="connsiteX114" fmla="*/ 420513 w 565545"/>
              <a:gd name="connsiteY114" fmla="*/ 341042 h 493127"/>
              <a:gd name="connsiteX115" fmla="*/ 426257 w 565545"/>
              <a:gd name="connsiteY115" fmla="*/ 355366 h 493127"/>
              <a:gd name="connsiteX116" fmla="*/ 398970 w 565545"/>
              <a:gd name="connsiteY116" fmla="*/ 375420 h 493127"/>
              <a:gd name="connsiteX117" fmla="*/ 367374 w 565545"/>
              <a:gd name="connsiteY117" fmla="*/ 263691 h 493127"/>
              <a:gd name="connsiteX118" fmla="*/ 314418 w 565545"/>
              <a:gd name="connsiteY118" fmla="*/ 212079 h 493127"/>
              <a:gd name="connsiteX119" fmla="*/ 310103 w 565545"/>
              <a:gd name="connsiteY119" fmla="*/ 213516 h 493127"/>
              <a:gd name="connsiteX120" fmla="*/ 307227 w 565545"/>
              <a:gd name="connsiteY120" fmla="*/ 214953 h 493127"/>
              <a:gd name="connsiteX121" fmla="*/ 304351 w 565545"/>
              <a:gd name="connsiteY121" fmla="*/ 219263 h 493127"/>
              <a:gd name="connsiteX122" fmla="*/ 302912 w 565545"/>
              <a:gd name="connsiteY122" fmla="*/ 222137 h 493127"/>
              <a:gd name="connsiteX123" fmla="*/ 301474 w 565545"/>
              <a:gd name="connsiteY123" fmla="*/ 226447 h 493127"/>
              <a:gd name="connsiteX124" fmla="*/ 302912 w 565545"/>
              <a:gd name="connsiteY124" fmla="*/ 229321 h 493127"/>
              <a:gd name="connsiteX125" fmla="*/ 305789 w 565545"/>
              <a:gd name="connsiteY125" fmla="*/ 233632 h 493127"/>
              <a:gd name="connsiteX126" fmla="*/ 308665 w 565545"/>
              <a:gd name="connsiteY126" fmla="*/ 233632 h 493127"/>
              <a:gd name="connsiteX127" fmla="*/ 312980 w 565545"/>
              <a:gd name="connsiteY127" fmla="*/ 233632 h 493127"/>
              <a:gd name="connsiteX128" fmla="*/ 315856 w 565545"/>
              <a:gd name="connsiteY128" fmla="*/ 230758 h 493127"/>
              <a:gd name="connsiteX129" fmla="*/ 318732 w 565545"/>
              <a:gd name="connsiteY129" fmla="*/ 227884 h 493127"/>
              <a:gd name="connsiteX130" fmla="*/ 320171 w 565545"/>
              <a:gd name="connsiteY130" fmla="*/ 223574 h 493127"/>
              <a:gd name="connsiteX131" fmla="*/ 321609 w 565545"/>
              <a:gd name="connsiteY131" fmla="*/ 219263 h 493127"/>
              <a:gd name="connsiteX132" fmla="*/ 320171 w 565545"/>
              <a:gd name="connsiteY132" fmla="*/ 216390 h 493127"/>
              <a:gd name="connsiteX133" fmla="*/ 317294 w 565545"/>
              <a:gd name="connsiteY133" fmla="*/ 213516 h 493127"/>
              <a:gd name="connsiteX134" fmla="*/ 314418 w 565545"/>
              <a:gd name="connsiteY134" fmla="*/ 212079 h 493127"/>
              <a:gd name="connsiteX135" fmla="*/ 311541 w 565545"/>
              <a:gd name="connsiteY135" fmla="*/ 174721 h 493127"/>
              <a:gd name="connsiteX136" fmla="*/ 327362 w 565545"/>
              <a:gd name="connsiteY136" fmla="*/ 184779 h 493127"/>
              <a:gd name="connsiteX137" fmla="*/ 314418 w 565545"/>
              <a:gd name="connsiteY137" fmla="*/ 203458 h 493127"/>
              <a:gd name="connsiteX138" fmla="*/ 315856 w 565545"/>
              <a:gd name="connsiteY138" fmla="*/ 203458 h 493127"/>
              <a:gd name="connsiteX139" fmla="*/ 323047 w 565545"/>
              <a:gd name="connsiteY139" fmla="*/ 202021 h 493127"/>
              <a:gd name="connsiteX140" fmla="*/ 330238 w 565545"/>
              <a:gd name="connsiteY140" fmla="*/ 204895 h 493127"/>
              <a:gd name="connsiteX141" fmla="*/ 337429 w 565545"/>
              <a:gd name="connsiteY141" fmla="*/ 212079 h 493127"/>
              <a:gd name="connsiteX142" fmla="*/ 338867 w 565545"/>
              <a:gd name="connsiteY142" fmla="*/ 220700 h 493127"/>
              <a:gd name="connsiteX143" fmla="*/ 337429 w 565545"/>
              <a:gd name="connsiteY143" fmla="*/ 229321 h 493127"/>
              <a:gd name="connsiteX144" fmla="*/ 333114 w 565545"/>
              <a:gd name="connsiteY144" fmla="*/ 236505 h 493127"/>
              <a:gd name="connsiteX145" fmla="*/ 327362 w 565545"/>
              <a:gd name="connsiteY145" fmla="*/ 243690 h 493127"/>
              <a:gd name="connsiteX146" fmla="*/ 320171 w 565545"/>
              <a:gd name="connsiteY146" fmla="*/ 248000 h 493127"/>
              <a:gd name="connsiteX147" fmla="*/ 311541 w 565545"/>
              <a:gd name="connsiteY147" fmla="*/ 249437 h 493127"/>
              <a:gd name="connsiteX148" fmla="*/ 302912 w 565545"/>
              <a:gd name="connsiteY148" fmla="*/ 246563 h 493127"/>
              <a:gd name="connsiteX149" fmla="*/ 298598 w 565545"/>
              <a:gd name="connsiteY149" fmla="*/ 243690 h 493127"/>
              <a:gd name="connsiteX150" fmla="*/ 297160 w 565545"/>
              <a:gd name="connsiteY150" fmla="*/ 240816 h 493127"/>
              <a:gd name="connsiteX151" fmla="*/ 295721 w 565545"/>
              <a:gd name="connsiteY151" fmla="*/ 237942 h 493127"/>
              <a:gd name="connsiteX152" fmla="*/ 295721 w 565545"/>
              <a:gd name="connsiteY152" fmla="*/ 235069 h 493127"/>
              <a:gd name="connsiteX153" fmla="*/ 292845 w 565545"/>
              <a:gd name="connsiteY153" fmla="*/ 239379 h 493127"/>
              <a:gd name="connsiteX154" fmla="*/ 277025 w 565545"/>
              <a:gd name="connsiteY154" fmla="*/ 229321 h 493127"/>
              <a:gd name="connsiteX155" fmla="*/ 28601 w 565545"/>
              <a:gd name="connsiteY155" fmla="*/ 157593 h 493127"/>
              <a:gd name="connsiteX156" fmla="*/ 30037 w 565545"/>
              <a:gd name="connsiteY156" fmla="*/ 170525 h 493127"/>
              <a:gd name="connsiteX157" fmla="*/ 50136 w 565545"/>
              <a:gd name="connsiteY157" fmla="*/ 161904 h 493127"/>
              <a:gd name="connsiteX158" fmla="*/ 255500 w 565545"/>
              <a:gd name="connsiteY158" fmla="*/ 149094 h 493127"/>
              <a:gd name="connsiteX159" fmla="*/ 213874 w 565545"/>
              <a:gd name="connsiteY159" fmla="*/ 362681 h 493127"/>
              <a:gd name="connsiteX160" fmla="*/ 472244 w 565545"/>
              <a:gd name="connsiteY160" fmla="*/ 435788 h 493127"/>
              <a:gd name="connsiteX161" fmla="*/ 532531 w 565545"/>
              <a:gd name="connsiteY161" fmla="*/ 182064 h 493127"/>
              <a:gd name="connsiteX162" fmla="*/ 152130 w 565545"/>
              <a:gd name="connsiteY162" fmla="*/ 144835 h 493127"/>
              <a:gd name="connsiteX163" fmla="*/ 170746 w 565545"/>
              <a:gd name="connsiteY163" fmla="*/ 156283 h 493127"/>
              <a:gd name="connsiteX164" fmla="*/ 154994 w 565545"/>
              <a:gd name="connsiteY164" fmla="*/ 167731 h 493127"/>
              <a:gd name="connsiteX165" fmla="*/ 152130 w 565545"/>
              <a:gd name="connsiteY165" fmla="*/ 166300 h 493127"/>
              <a:gd name="connsiteX166" fmla="*/ 149265 w 565545"/>
              <a:gd name="connsiteY166" fmla="*/ 163438 h 493127"/>
              <a:gd name="connsiteX167" fmla="*/ 144969 w 565545"/>
              <a:gd name="connsiteY167" fmla="*/ 163438 h 493127"/>
              <a:gd name="connsiteX168" fmla="*/ 140673 w 565545"/>
              <a:gd name="connsiteY168" fmla="*/ 164869 h 493127"/>
              <a:gd name="connsiteX169" fmla="*/ 136377 w 565545"/>
              <a:gd name="connsiteY169" fmla="*/ 170593 h 493127"/>
              <a:gd name="connsiteX170" fmla="*/ 134945 w 565545"/>
              <a:gd name="connsiteY170" fmla="*/ 174886 h 493127"/>
              <a:gd name="connsiteX171" fmla="*/ 136377 w 565545"/>
              <a:gd name="connsiteY171" fmla="*/ 182040 h 493127"/>
              <a:gd name="connsiteX172" fmla="*/ 140673 w 565545"/>
              <a:gd name="connsiteY172" fmla="*/ 187764 h 493127"/>
              <a:gd name="connsiteX173" fmla="*/ 144969 w 565545"/>
              <a:gd name="connsiteY173" fmla="*/ 192057 h 493127"/>
              <a:gd name="connsiteX174" fmla="*/ 149265 w 565545"/>
              <a:gd name="connsiteY174" fmla="*/ 196350 h 493127"/>
              <a:gd name="connsiteX175" fmla="*/ 154994 w 565545"/>
              <a:gd name="connsiteY175" fmla="*/ 197781 h 493127"/>
              <a:gd name="connsiteX176" fmla="*/ 160722 w 565545"/>
              <a:gd name="connsiteY176" fmla="*/ 194919 h 493127"/>
              <a:gd name="connsiteX177" fmla="*/ 163586 w 565545"/>
              <a:gd name="connsiteY177" fmla="*/ 192057 h 493127"/>
              <a:gd name="connsiteX178" fmla="*/ 165018 w 565545"/>
              <a:gd name="connsiteY178" fmla="*/ 187764 h 493127"/>
              <a:gd name="connsiteX179" fmla="*/ 165018 w 565545"/>
              <a:gd name="connsiteY179" fmla="*/ 184902 h 493127"/>
              <a:gd name="connsiteX180" fmla="*/ 163586 w 565545"/>
              <a:gd name="connsiteY180" fmla="*/ 180609 h 493127"/>
              <a:gd name="connsiteX181" fmla="*/ 179339 w 565545"/>
              <a:gd name="connsiteY181" fmla="*/ 169162 h 493127"/>
              <a:gd name="connsiteX182" fmla="*/ 183635 w 565545"/>
              <a:gd name="connsiteY182" fmla="*/ 177748 h 493127"/>
              <a:gd name="connsiteX183" fmla="*/ 183635 w 565545"/>
              <a:gd name="connsiteY183" fmla="*/ 189195 h 493127"/>
              <a:gd name="connsiteX184" fmla="*/ 179339 w 565545"/>
              <a:gd name="connsiteY184" fmla="*/ 199212 h 493127"/>
              <a:gd name="connsiteX185" fmla="*/ 170746 w 565545"/>
              <a:gd name="connsiteY185" fmla="*/ 207798 h 493127"/>
              <a:gd name="connsiteX186" fmla="*/ 157858 w 565545"/>
              <a:gd name="connsiteY186" fmla="*/ 213522 h 493127"/>
              <a:gd name="connsiteX187" fmla="*/ 144969 w 565545"/>
              <a:gd name="connsiteY187" fmla="*/ 213522 h 493127"/>
              <a:gd name="connsiteX188" fmla="*/ 133513 w 565545"/>
              <a:gd name="connsiteY188" fmla="*/ 209229 h 493127"/>
              <a:gd name="connsiteX189" fmla="*/ 123488 w 565545"/>
              <a:gd name="connsiteY189" fmla="*/ 199212 h 493127"/>
              <a:gd name="connsiteX190" fmla="*/ 117760 w 565545"/>
              <a:gd name="connsiteY190" fmla="*/ 186333 h 493127"/>
              <a:gd name="connsiteX191" fmla="*/ 116328 w 565545"/>
              <a:gd name="connsiteY191" fmla="*/ 173455 h 493127"/>
              <a:gd name="connsiteX192" fmla="*/ 122056 w 565545"/>
              <a:gd name="connsiteY192" fmla="*/ 162007 h 493127"/>
              <a:gd name="connsiteX193" fmla="*/ 132081 w 565545"/>
              <a:gd name="connsiteY193" fmla="*/ 151990 h 493127"/>
              <a:gd name="connsiteX194" fmla="*/ 152130 w 565545"/>
              <a:gd name="connsiteY194" fmla="*/ 144835 h 493127"/>
              <a:gd name="connsiteX195" fmla="*/ 2759 w 565545"/>
              <a:gd name="connsiteY195" fmla="*/ 131730 h 493127"/>
              <a:gd name="connsiteX196" fmla="*/ 71671 w 565545"/>
              <a:gd name="connsiteY196" fmla="*/ 150409 h 493127"/>
              <a:gd name="connsiteX197" fmla="*/ 73107 w 565545"/>
              <a:gd name="connsiteY197" fmla="*/ 170525 h 493127"/>
              <a:gd name="connsiteX198" fmla="*/ 8502 w 565545"/>
              <a:gd name="connsiteY198" fmla="*/ 200699 h 493127"/>
              <a:gd name="connsiteX199" fmla="*/ 7066 w 565545"/>
              <a:gd name="connsiteY199" fmla="*/ 179146 h 493127"/>
              <a:gd name="connsiteX200" fmla="*/ 15680 w 565545"/>
              <a:gd name="connsiteY200" fmla="*/ 176272 h 493127"/>
              <a:gd name="connsiteX201" fmla="*/ 14244 w 565545"/>
              <a:gd name="connsiteY201" fmla="*/ 154720 h 493127"/>
              <a:gd name="connsiteX202" fmla="*/ 4195 w 565545"/>
              <a:gd name="connsiteY202" fmla="*/ 153283 h 493127"/>
              <a:gd name="connsiteX203" fmla="*/ 242581 w 565545"/>
              <a:gd name="connsiteY203" fmla="*/ 127592 h 493127"/>
              <a:gd name="connsiteX204" fmla="*/ 565545 w 565545"/>
              <a:gd name="connsiteY204" fmla="*/ 159128 h 493127"/>
              <a:gd name="connsiteX205" fmla="*/ 493775 w 565545"/>
              <a:gd name="connsiteY205" fmla="*/ 461591 h 493127"/>
              <a:gd name="connsiteX206" fmla="*/ 261242 w 565545"/>
              <a:gd name="connsiteY206" fmla="*/ 493127 h 493127"/>
              <a:gd name="connsiteX207" fmla="*/ 0 w 565545"/>
              <a:gd name="connsiteY207" fmla="*/ 399951 h 493127"/>
              <a:gd name="connsiteX208" fmla="*/ 195214 w 565545"/>
              <a:gd name="connsiteY208" fmla="*/ 369849 h 493127"/>
              <a:gd name="connsiteX209" fmla="*/ 345994 w 565545"/>
              <a:gd name="connsiteY209" fmla="*/ 77420 h 493127"/>
              <a:gd name="connsiteX210" fmla="*/ 344557 w 565545"/>
              <a:gd name="connsiteY210" fmla="*/ 80289 h 493127"/>
              <a:gd name="connsiteX211" fmla="*/ 341684 w 565545"/>
              <a:gd name="connsiteY211" fmla="*/ 83157 h 493127"/>
              <a:gd name="connsiteX212" fmla="*/ 337373 w 565545"/>
              <a:gd name="connsiteY212" fmla="*/ 87459 h 493127"/>
              <a:gd name="connsiteX213" fmla="*/ 338810 w 565545"/>
              <a:gd name="connsiteY213" fmla="*/ 90327 h 493127"/>
              <a:gd name="connsiteX214" fmla="*/ 341684 w 565545"/>
              <a:gd name="connsiteY214" fmla="*/ 93196 h 493127"/>
              <a:gd name="connsiteX215" fmla="*/ 345994 w 565545"/>
              <a:gd name="connsiteY215" fmla="*/ 91762 h 493127"/>
              <a:gd name="connsiteX216" fmla="*/ 350305 w 565545"/>
              <a:gd name="connsiteY216" fmla="*/ 87459 h 493127"/>
              <a:gd name="connsiteX217" fmla="*/ 348868 w 565545"/>
              <a:gd name="connsiteY217" fmla="*/ 81723 h 493127"/>
              <a:gd name="connsiteX218" fmla="*/ 192358 w 565545"/>
              <a:gd name="connsiteY218" fmla="*/ 57297 h 493127"/>
              <a:gd name="connsiteX219" fmla="*/ 180893 w 565545"/>
              <a:gd name="connsiteY219" fmla="*/ 70189 h 493127"/>
              <a:gd name="connsiteX220" fmla="*/ 192358 w 565545"/>
              <a:gd name="connsiteY220" fmla="*/ 81648 h 493127"/>
              <a:gd name="connsiteX221" fmla="*/ 196657 w 565545"/>
              <a:gd name="connsiteY221" fmla="*/ 83081 h 493127"/>
              <a:gd name="connsiteX222" fmla="*/ 199523 w 565545"/>
              <a:gd name="connsiteY222" fmla="*/ 84513 h 493127"/>
              <a:gd name="connsiteX223" fmla="*/ 203823 w 565545"/>
              <a:gd name="connsiteY223" fmla="*/ 84513 h 493127"/>
              <a:gd name="connsiteX224" fmla="*/ 206689 w 565545"/>
              <a:gd name="connsiteY224" fmla="*/ 81648 h 493127"/>
              <a:gd name="connsiteX225" fmla="*/ 205256 w 565545"/>
              <a:gd name="connsiteY225" fmla="*/ 68756 h 493127"/>
              <a:gd name="connsiteX226" fmla="*/ 340247 w 565545"/>
              <a:gd name="connsiteY226" fmla="*/ 50172 h 493127"/>
              <a:gd name="connsiteX227" fmla="*/ 347431 w 565545"/>
              <a:gd name="connsiteY227" fmla="*/ 50172 h 493127"/>
              <a:gd name="connsiteX228" fmla="*/ 353178 w 565545"/>
              <a:gd name="connsiteY228" fmla="*/ 54474 h 493127"/>
              <a:gd name="connsiteX229" fmla="*/ 357489 w 565545"/>
              <a:gd name="connsiteY229" fmla="*/ 60211 h 493127"/>
              <a:gd name="connsiteX230" fmla="*/ 367547 w 565545"/>
              <a:gd name="connsiteY230" fmla="*/ 77420 h 493127"/>
              <a:gd name="connsiteX231" fmla="*/ 370420 w 565545"/>
              <a:gd name="connsiteY231" fmla="*/ 81723 h 493127"/>
              <a:gd name="connsiteX232" fmla="*/ 374731 w 565545"/>
              <a:gd name="connsiteY232" fmla="*/ 86025 h 493127"/>
              <a:gd name="connsiteX233" fmla="*/ 358926 w 565545"/>
              <a:gd name="connsiteY233" fmla="*/ 96064 h 493127"/>
              <a:gd name="connsiteX234" fmla="*/ 357489 w 565545"/>
              <a:gd name="connsiteY234" fmla="*/ 94630 h 493127"/>
              <a:gd name="connsiteX235" fmla="*/ 356052 w 565545"/>
              <a:gd name="connsiteY235" fmla="*/ 91762 h 493127"/>
              <a:gd name="connsiteX236" fmla="*/ 351742 w 565545"/>
              <a:gd name="connsiteY236" fmla="*/ 100366 h 493127"/>
              <a:gd name="connsiteX237" fmla="*/ 344557 w 565545"/>
              <a:gd name="connsiteY237" fmla="*/ 106103 h 493127"/>
              <a:gd name="connsiteX238" fmla="*/ 338810 w 565545"/>
              <a:gd name="connsiteY238" fmla="*/ 107537 h 493127"/>
              <a:gd name="connsiteX239" fmla="*/ 333063 w 565545"/>
              <a:gd name="connsiteY239" fmla="*/ 108971 h 493127"/>
              <a:gd name="connsiteX240" fmla="*/ 327315 w 565545"/>
              <a:gd name="connsiteY240" fmla="*/ 106103 h 493127"/>
              <a:gd name="connsiteX241" fmla="*/ 321568 w 565545"/>
              <a:gd name="connsiteY241" fmla="*/ 101800 h 493127"/>
              <a:gd name="connsiteX242" fmla="*/ 320131 w 565545"/>
              <a:gd name="connsiteY242" fmla="*/ 94630 h 493127"/>
              <a:gd name="connsiteX243" fmla="*/ 321568 w 565545"/>
              <a:gd name="connsiteY243" fmla="*/ 88893 h 493127"/>
              <a:gd name="connsiteX244" fmla="*/ 324442 w 565545"/>
              <a:gd name="connsiteY244" fmla="*/ 84591 h 493127"/>
              <a:gd name="connsiteX245" fmla="*/ 328752 w 565545"/>
              <a:gd name="connsiteY245" fmla="*/ 80289 h 493127"/>
              <a:gd name="connsiteX246" fmla="*/ 333063 w 565545"/>
              <a:gd name="connsiteY246" fmla="*/ 75986 h 493127"/>
              <a:gd name="connsiteX247" fmla="*/ 337373 w 565545"/>
              <a:gd name="connsiteY247" fmla="*/ 73118 h 493127"/>
              <a:gd name="connsiteX248" fmla="*/ 340247 w 565545"/>
              <a:gd name="connsiteY248" fmla="*/ 70250 h 493127"/>
              <a:gd name="connsiteX249" fmla="*/ 340247 w 565545"/>
              <a:gd name="connsiteY249" fmla="*/ 65947 h 493127"/>
              <a:gd name="connsiteX250" fmla="*/ 335936 w 565545"/>
              <a:gd name="connsiteY250" fmla="*/ 64513 h 493127"/>
              <a:gd name="connsiteX251" fmla="*/ 331626 w 565545"/>
              <a:gd name="connsiteY251" fmla="*/ 65947 h 493127"/>
              <a:gd name="connsiteX252" fmla="*/ 328752 w 565545"/>
              <a:gd name="connsiteY252" fmla="*/ 67382 h 493127"/>
              <a:gd name="connsiteX253" fmla="*/ 328752 w 565545"/>
              <a:gd name="connsiteY253" fmla="*/ 70250 h 493127"/>
              <a:gd name="connsiteX254" fmla="*/ 327315 w 565545"/>
              <a:gd name="connsiteY254" fmla="*/ 71684 h 493127"/>
              <a:gd name="connsiteX255" fmla="*/ 328752 w 565545"/>
              <a:gd name="connsiteY255" fmla="*/ 73118 h 493127"/>
              <a:gd name="connsiteX256" fmla="*/ 312947 w 565545"/>
              <a:gd name="connsiteY256" fmla="*/ 83157 h 493127"/>
              <a:gd name="connsiteX257" fmla="*/ 311510 w 565545"/>
              <a:gd name="connsiteY257" fmla="*/ 74552 h 493127"/>
              <a:gd name="connsiteX258" fmla="*/ 314384 w 565545"/>
              <a:gd name="connsiteY258" fmla="*/ 65947 h 493127"/>
              <a:gd name="connsiteX259" fmla="*/ 320131 w 565545"/>
              <a:gd name="connsiteY259" fmla="*/ 60211 h 493127"/>
              <a:gd name="connsiteX260" fmla="*/ 327315 w 565545"/>
              <a:gd name="connsiteY260" fmla="*/ 55909 h 493127"/>
              <a:gd name="connsiteX261" fmla="*/ 340247 w 565545"/>
              <a:gd name="connsiteY261" fmla="*/ 50172 h 493127"/>
              <a:gd name="connsiteX262" fmla="*/ 57416 w 565545"/>
              <a:gd name="connsiteY262" fmla="*/ 48693 h 493127"/>
              <a:gd name="connsiteX263" fmla="*/ 53106 w 565545"/>
              <a:gd name="connsiteY263" fmla="*/ 50126 h 493127"/>
              <a:gd name="connsiteX264" fmla="*/ 51669 w 565545"/>
              <a:gd name="connsiteY264" fmla="*/ 54424 h 493127"/>
              <a:gd name="connsiteX265" fmla="*/ 53106 w 565545"/>
              <a:gd name="connsiteY265" fmla="*/ 58722 h 493127"/>
              <a:gd name="connsiteX266" fmla="*/ 60290 w 565545"/>
              <a:gd name="connsiteY266" fmla="*/ 63020 h 493127"/>
              <a:gd name="connsiteX267" fmla="*/ 67474 w 565545"/>
              <a:gd name="connsiteY267" fmla="*/ 60155 h 493127"/>
              <a:gd name="connsiteX268" fmla="*/ 71785 w 565545"/>
              <a:gd name="connsiteY268" fmla="*/ 55856 h 493127"/>
              <a:gd name="connsiteX269" fmla="*/ 67474 w 565545"/>
              <a:gd name="connsiteY269" fmla="*/ 54424 h 493127"/>
              <a:gd name="connsiteX270" fmla="*/ 63163 w 565545"/>
              <a:gd name="connsiteY270" fmla="*/ 51558 h 493127"/>
              <a:gd name="connsiteX271" fmla="*/ 57416 w 565545"/>
              <a:gd name="connsiteY271" fmla="*/ 48693 h 493127"/>
              <a:gd name="connsiteX272" fmla="*/ 212421 w 565545"/>
              <a:gd name="connsiteY272" fmla="*/ 34378 h 493127"/>
              <a:gd name="connsiteX273" fmla="*/ 203823 w 565545"/>
              <a:gd name="connsiteY273" fmla="*/ 45838 h 493127"/>
              <a:gd name="connsiteX274" fmla="*/ 213855 w 565545"/>
              <a:gd name="connsiteY274" fmla="*/ 54432 h 493127"/>
              <a:gd name="connsiteX275" fmla="*/ 221020 w 565545"/>
              <a:gd name="connsiteY275" fmla="*/ 58729 h 493127"/>
              <a:gd name="connsiteX276" fmla="*/ 226753 w 565545"/>
              <a:gd name="connsiteY276" fmla="*/ 55864 h 493127"/>
              <a:gd name="connsiteX277" fmla="*/ 228186 w 565545"/>
              <a:gd name="connsiteY277" fmla="*/ 50135 h 493127"/>
              <a:gd name="connsiteX278" fmla="*/ 223886 w 565545"/>
              <a:gd name="connsiteY278" fmla="*/ 44405 h 493127"/>
              <a:gd name="connsiteX279" fmla="*/ 511087 w 565545"/>
              <a:gd name="connsiteY279" fmla="*/ 34255 h 493127"/>
              <a:gd name="connsiteX280" fmla="*/ 525446 w 565545"/>
              <a:gd name="connsiteY280" fmla="*/ 35692 h 493127"/>
              <a:gd name="connsiteX281" fmla="*/ 536933 w 565545"/>
              <a:gd name="connsiteY281" fmla="*/ 41439 h 493127"/>
              <a:gd name="connsiteX282" fmla="*/ 545548 w 565545"/>
              <a:gd name="connsiteY282" fmla="*/ 51497 h 493127"/>
              <a:gd name="connsiteX283" fmla="*/ 549855 w 565545"/>
              <a:gd name="connsiteY283" fmla="*/ 65866 h 493127"/>
              <a:gd name="connsiteX284" fmla="*/ 522574 w 565545"/>
              <a:gd name="connsiteY284" fmla="*/ 65866 h 493127"/>
              <a:gd name="connsiteX285" fmla="*/ 518267 w 565545"/>
              <a:gd name="connsiteY285" fmla="*/ 58682 h 493127"/>
              <a:gd name="connsiteX286" fmla="*/ 511087 w 565545"/>
              <a:gd name="connsiteY286" fmla="*/ 55808 h 493127"/>
              <a:gd name="connsiteX287" fmla="*/ 503908 w 565545"/>
              <a:gd name="connsiteY287" fmla="*/ 57245 h 493127"/>
              <a:gd name="connsiteX288" fmla="*/ 501037 w 565545"/>
              <a:gd name="connsiteY288" fmla="*/ 61555 h 493127"/>
              <a:gd name="connsiteX289" fmla="*/ 498165 w 565545"/>
              <a:gd name="connsiteY289" fmla="*/ 67303 h 493127"/>
              <a:gd name="connsiteX290" fmla="*/ 498165 w 565545"/>
              <a:gd name="connsiteY290" fmla="*/ 74487 h 493127"/>
              <a:gd name="connsiteX291" fmla="*/ 498165 w 565545"/>
              <a:gd name="connsiteY291" fmla="*/ 81671 h 493127"/>
              <a:gd name="connsiteX292" fmla="*/ 501037 w 565545"/>
              <a:gd name="connsiteY292" fmla="*/ 87419 h 493127"/>
              <a:gd name="connsiteX293" fmla="*/ 503908 w 565545"/>
              <a:gd name="connsiteY293" fmla="*/ 91729 h 493127"/>
              <a:gd name="connsiteX294" fmla="*/ 511087 w 565545"/>
              <a:gd name="connsiteY294" fmla="*/ 93166 h 493127"/>
              <a:gd name="connsiteX295" fmla="*/ 519702 w 565545"/>
              <a:gd name="connsiteY295" fmla="*/ 90292 h 493127"/>
              <a:gd name="connsiteX296" fmla="*/ 522574 w 565545"/>
              <a:gd name="connsiteY296" fmla="*/ 83108 h 493127"/>
              <a:gd name="connsiteX297" fmla="*/ 551291 w 565545"/>
              <a:gd name="connsiteY297" fmla="*/ 83108 h 493127"/>
              <a:gd name="connsiteX298" fmla="*/ 545548 w 565545"/>
              <a:gd name="connsiteY298" fmla="*/ 96040 h 493127"/>
              <a:gd name="connsiteX299" fmla="*/ 536933 w 565545"/>
              <a:gd name="connsiteY299" fmla="*/ 106098 h 493127"/>
              <a:gd name="connsiteX300" fmla="*/ 525446 w 565545"/>
              <a:gd name="connsiteY300" fmla="*/ 113282 h 493127"/>
              <a:gd name="connsiteX301" fmla="*/ 511087 w 565545"/>
              <a:gd name="connsiteY301" fmla="*/ 114719 h 493127"/>
              <a:gd name="connsiteX302" fmla="*/ 493857 w 565545"/>
              <a:gd name="connsiteY302" fmla="*/ 111845 h 493127"/>
              <a:gd name="connsiteX303" fmla="*/ 480935 w 565545"/>
              <a:gd name="connsiteY303" fmla="*/ 104661 h 493127"/>
              <a:gd name="connsiteX304" fmla="*/ 472320 w 565545"/>
              <a:gd name="connsiteY304" fmla="*/ 91729 h 493127"/>
              <a:gd name="connsiteX305" fmla="*/ 469448 w 565545"/>
              <a:gd name="connsiteY305" fmla="*/ 74487 h 493127"/>
              <a:gd name="connsiteX306" fmla="*/ 472320 w 565545"/>
              <a:gd name="connsiteY306" fmla="*/ 58682 h 493127"/>
              <a:gd name="connsiteX307" fmla="*/ 480935 w 565545"/>
              <a:gd name="connsiteY307" fmla="*/ 45750 h 493127"/>
              <a:gd name="connsiteX308" fmla="*/ 493857 w 565545"/>
              <a:gd name="connsiteY308" fmla="*/ 37129 h 493127"/>
              <a:gd name="connsiteX309" fmla="*/ 511087 w 565545"/>
              <a:gd name="connsiteY309" fmla="*/ 34255 h 493127"/>
              <a:gd name="connsiteX310" fmla="*/ 417704 w 565545"/>
              <a:gd name="connsiteY310" fmla="*/ 17158 h 493127"/>
              <a:gd name="connsiteX311" fmla="*/ 413406 w 565545"/>
              <a:gd name="connsiteY311" fmla="*/ 18588 h 493127"/>
              <a:gd name="connsiteX312" fmla="*/ 411974 w 565545"/>
              <a:gd name="connsiteY312" fmla="*/ 21447 h 493127"/>
              <a:gd name="connsiteX313" fmla="*/ 410542 w 565545"/>
              <a:gd name="connsiteY313" fmla="*/ 25737 h 493127"/>
              <a:gd name="connsiteX314" fmla="*/ 411974 w 565545"/>
              <a:gd name="connsiteY314" fmla="*/ 28597 h 493127"/>
              <a:gd name="connsiteX315" fmla="*/ 414839 w 565545"/>
              <a:gd name="connsiteY315" fmla="*/ 31456 h 493127"/>
              <a:gd name="connsiteX316" fmla="*/ 419136 w 565545"/>
              <a:gd name="connsiteY316" fmla="*/ 34316 h 493127"/>
              <a:gd name="connsiteX317" fmla="*/ 422001 w 565545"/>
              <a:gd name="connsiteY317" fmla="*/ 35746 h 493127"/>
              <a:gd name="connsiteX318" fmla="*/ 426298 w 565545"/>
              <a:gd name="connsiteY318" fmla="*/ 35746 h 493127"/>
              <a:gd name="connsiteX319" fmla="*/ 430596 w 565545"/>
              <a:gd name="connsiteY319" fmla="*/ 34316 h 493127"/>
              <a:gd name="connsiteX320" fmla="*/ 432028 w 565545"/>
              <a:gd name="connsiteY320" fmla="*/ 31456 h 493127"/>
              <a:gd name="connsiteX321" fmla="*/ 433460 w 565545"/>
              <a:gd name="connsiteY321" fmla="*/ 27167 h 493127"/>
              <a:gd name="connsiteX322" fmla="*/ 432028 w 565545"/>
              <a:gd name="connsiteY322" fmla="*/ 24307 h 493127"/>
              <a:gd name="connsiteX323" fmla="*/ 429163 w 565545"/>
              <a:gd name="connsiteY323" fmla="*/ 21447 h 493127"/>
              <a:gd name="connsiteX324" fmla="*/ 424866 w 565545"/>
              <a:gd name="connsiteY324" fmla="*/ 20018 h 493127"/>
              <a:gd name="connsiteX325" fmla="*/ 422001 w 565545"/>
              <a:gd name="connsiteY325" fmla="*/ 18588 h 493127"/>
              <a:gd name="connsiteX326" fmla="*/ 417704 w 565545"/>
              <a:gd name="connsiteY326" fmla="*/ 17158 h 493127"/>
              <a:gd name="connsiteX327" fmla="*/ 66037 w 565545"/>
              <a:gd name="connsiteY327" fmla="*/ 12874 h 493127"/>
              <a:gd name="connsiteX328" fmla="*/ 76095 w 565545"/>
              <a:gd name="connsiteY328" fmla="*/ 14307 h 493127"/>
              <a:gd name="connsiteX329" fmla="*/ 84716 w 565545"/>
              <a:gd name="connsiteY329" fmla="*/ 20038 h 493127"/>
              <a:gd name="connsiteX330" fmla="*/ 93337 w 565545"/>
              <a:gd name="connsiteY330" fmla="*/ 27202 h 493127"/>
              <a:gd name="connsiteX331" fmla="*/ 101958 w 565545"/>
              <a:gd name="connsiteY331" fmla="*/ 41529 h 493127"/>
              <a:gd name="connsiteX332" fmla="*/ 104832 w 565545"/>
              <a:gd name="connsiteY332" fmla="*/ 51558 h 493127"/>
              <a:gd name="connsiteX333" fmla="*/ 100521 w 565545"/>
              <a:gd name="connsiteY333" fmla="*/ 58722 h 493127"/>
              <a:gd name="connsiteX334" fmla="*/ 94774 w 565545"/>
              <a:gd name="connsiteY334" fmla="*/ 64453 h 493127"/>
              <a:gd name="connsiteX335" fmla="*/ 76095 w 565545"/>
              <a:gd name="connsiteY335" fmla="*/ 81646 h 493127"/>
              <a:gd name="connsiteX336" fmla="*/ 70348 w 565545"/>
              <a:gd name="connsiteY336" fmla="*/ 87377 h 493127"/>
              <a:gd name="connsiteX337" fmla="*/ 67474 w 565545"/>
              <a:gd name="connsiteY337" fmla="*/ 93108 h 493127"/>
              <a:gd name="connsiteX338" fmla="*/ 51669 w 565545"/>
              <a:gd name="connsiteY338" fmla="*/ 75915 h 493127"/>
              <a:gd name="connsiteX339" fmla="*/ 53106 w 565545"/>
              <a:gd name="connsiteY339" fmla="*/ 73050 h 493127"/>
              <a:gd name="connsiteX340" fmla="*/ 55979 w 565545"/>
              <a:gd name="connsiteY340" fmla="*/ 71617 h 493127"/>
              <a:gd name="connsiteX341" fmla="*/ 55979 w 565545"/>
              <a:gd name="connsiteY341" fmla="*/ 70184 h 493127"/>
              <a:gd name="connsiteX342" fmla="*/ 44484 w 565545"/>
              <a:gd name="connsiteY342" fmla="*/ 68751 h 493127"/>
              <a:gd name="connsiteX343" fmla="*/ 37300 w 565545"/>
              <a:gd name="connsiteY343" fmla="*/ 61588 h 493127"/>
              <a:gd name="connsiteX344" fmla="*/ 31553 w 565545"/>
              <a:gd name="connsiteY344" fmla="*/ 54424 h 493127"/>
              <a:gd name="connsiteX345" fmla="*/ 30116 w 565545"/>
              <a:gd name="connsiteY345" fmla="*/ 47260 h 493127"/>
              <a:gd name="connsiteX346" fmla="*/ 31553 w 565545"/>
              <a:gd name="connsiteY346" fmla="*/ 40096 h 493127"/>
              <a:gd name="connsiteX347" fmla="*/ 35863 w 565545"/>
              <a:gd name="connsiteY347" fmla="*/ 32932 h 493127"/>
              <a:gd name="connsiteX348" fmla="*/ 43048 w 565545"/>
              <a:gd name="connsiteY348" fmla="*/ 28634 h 493127"/>
              <a:gd name="connsiteX349" fmla="*/ 50232 w 565545"/>
              <a:gd name="connsiteY349" fmla="*/ 28634 h 493127"/>
              <a:gd name="connsiteX350" fmla="*/ 57416 w 565545"/>
              <a:gd name="connsiteY350" fmla="*/ 31500 h 493127"/>
              <a:gd name="connsiteX351" fmla="*/ 63163 w 565545"/>
              <a:gd name="connsiteY351" fmla="*/ 35798 h 493127"/>
              <a:gd name="connsiteX352" fmla="*/ 68911 w 565545"/>
              <a:gd name="connsiteY352" fmla="*/ 40096 h 493127"/>
              <a:gd name="connsiteX353" fmla="*/ 74658 w 565545"/>
              <a:gd name="connsiteY353" fmla="*/ 44394 h 493127"/>
              <a:gd name="connsiteX354" fmla="*/ 78969 w 565545"/>
              <a:gd name="connsiteY354" fmla="*/ 47260 h 493127"/>
              <a:gd name="connsiteX355" fmla="*/ 83279 w 565545"/>
              <a:gd name="connsiteY355" fmla="*/ 45827 h 493127"/>
              <a:gd name="connsiteX356" fmla="*/ 84716 w 565545"/>
              <a:gd name="connsiteY356" fmla="*/ 41529 h 493127"/>
              <a:gd name="connsiteX357" fmla="*/ 81842 w 565545"/>
              <a:gd name="connsiteY357" fmla="*/ 35798 h 493127"/>
              <a:gd name="connsiteX358" fmla="*/ 78969 w 565545"/>
              <a:gd name="connsiteY358" fmla="*/ 32932 h 493127"/>
              <a:gd name="connsiteX359" fmla="*/ 76095 w 565545"/>
              <a:gd name="connsiteY359" fmla="*/ 32932 h 493127"/>
              <a:gd name="connsiteX360" fmla="*/ 73221 w 565545"/>
              <a:gd name="connsiteY360" fmla="*/ 32932 h 493127"/>
              <a:gd name="connsiteX361" fmla="*/ 71785 w 565545"/>
              <a:gd name="connsiteY361" fmla="*/ 34365 h 493127"/>
              <a:gd name="connsiteX362" fmla="*/ 57416 w 565545"/>
              <a:gd name="connsiteY362" fmla="*/ 18605 h 493127"/>
              <a:gd name="connsiteX363" fmla="*/ 66037 w 565545"/>
              <a:gd name="connsiteY363" fmla="*/ 12874 h 493127"/>
              <a:gd name="connsiteX364" fmla="*/ 416271 w 565545"/>
              <a:gd name="connsiteY364" fmla="*/ 0 h 493127"/>
              <a:gd name="connsiteX365" fmla="*/ 424866 w 565545"/>
              <a:gd name="connsiteY365" fmla="*/ 0 h 493127"/>
              <a:gd name="connsiteX366" fmla="*/ 432028 w 565545"/>
              <a:gd name="connsiteY366" fmla="*/ 2860 h 493127"/>
              <a:gd name="connsiteX367" fmla="*/ 440622 w 565545"/>
              <a:gd name="connsiteY367" fmla="*/ 7149 h 493127"/>
              <a:gd name="connsiteX368" fmla="*/ 446352 w 565545"/>
              <a:gd name="connsiteY368" fmla="*/ 14298 h 493127"/>
              <a:gd name="connsiteX369" fmla="*/ 449217 w 565545"/>
              <a:gd name="connsiteY369" fmla="*/ 22877 h 493127"/>
              <a:gd name="connsiteX370" fmla="*/ 446352 w 565545"/>
              <a:gd name="connsiteY370" fmla="*/ 31456 h 493127"/>
              <a:gd name="connsiteX371" fmla="*/ 444920 w 565545"/>
              <a:gd name="connsiteY371" fmla="*/ 35746 h 493127"/>
              <a:gd name="connsiteX372" fmla="*/ 440622 w 565545"/>
              <a:gd name="connsiteY372" fmla="*/ 38605 h 493127"/>
              <a:gd name="connsiteX373" fmla="*/ 437758 w 565545"/>
              <a:gd name="connsiteY373" fmla="*/ 40035 h 493127"/>
              <a:gd name="connsiteX374" fmla="*/ 434893 w 565545"/>
              <a:gd name="connsiteY374" fmla="*/ 41465 h 493127"/>
              <a:gd name="connsiteX375" fmla="*/ 440622 w 565545"/>
              <a:gd name="connsiteY375" fmla="*/ 42895 h 493127"/>
              <a:gd name="connsiteX376" fmla="*/ 433460 w 565545"/>
              <a:gd name="connsiteY376" fmla="*/ 58623 h 493127"/>
              <a:gd name="connsiteX377" fmla="*/ 374731 w 565545"/>
              <a:gd name="connsiteY377" fmla="*/ 32886 h 493127"/>
              <a:gd name="connsiteX378" fmla="*/ 381893 w 565545"/>
              <a:gd name="connsiteY378" fmla="*/ 15728 h 493127"/>
              <a:gd name="connsiteX379" fmla="*/ 401947 w 565545"/>
              <a:gd name="connsiteY379" fmla="*/ 25737 h 493127"/>
              <a:gd name="connsiteX380" fmla="*/ 400515 w 565545"/>
              <a:gd name="connsiteY380" fmla="*/ 18588 h 493127"/>
              <a:gd name="connsiteX381" fmla="*/ 401947 w 565545"/>
              <a:gd name="connsiteY381" fmla="*/ 11439 h 493127"/>
              <a:gd name="connsiteX382" fmla="*/ 407677 w 565545"/>
              <a:gd name="connsiteY382" fmla="*/ 2860 h 493127"/>
              <a:gd name="connsiteX383" fmla="*/ 416271 w 565545"/>
              <a:gd name="connsiteY383" fmla="*/ 0 h 493127"/>
              <a:gd name="connsiteX384" fmla="*/ 206689 w 565545"/>
              <a:gd name="connsiteY384" fmla="*/ 0 h 493127"/>
              <a:gd name="connsiteX385" fmla="*/ 243950 w 565545"/>
              <a:gd name="connsiteY385" fmla="*/ 34378 h 493127"/>
              <a:gd name="connsiteX386" fmla="*/ 252549 w 565545"/>
              <a:gd name="connsiteY386" fmla="*/ 44405 h 493127"/>
              <a:gd name="connsiteX387" fmla="*/ 255415 w 565545"/>
              <a:gd name="connsiteY387" fmla="*/ 55864 h 493127"/>
              <a:gd name="connsiteX388" fmla="*/ 253982 w 565545"/>
              <a:gd name="connsiteY388" fmla="*/ 63027 h 493127"/>
              <a:gd name="connsiteX389" fmla="*/ 249683 w 565545"/>
              <a:gd name="connsiteY389" fmla="*/ 70189 h 493127"/>
              <a:gd name="connsiteX390" fmla="*/ 239651 w 565545"/>
              <a:gd name="connsiteY390" fmla="*/ 75918 h 493127"/>
              <a:gd name="connsiteX391" fmla="*/ 229619 w 565545"/>
              <a:gd name="connsiteY391" fmla="*/ 75918 h 493127"/>
              <a:gd name="connsiteX392" fmla="*/ 231052 w 565545"/>
              <a:gd name="connsiteY392" fmla="*/ 81648 h 493127"/>
              <a:gd name="connsiteX393" fmla="*/ 232485 w 565545"/>
              <a:gd name="connsiteY393" fmla="*/ 88810 h 493127"/>
              <a:gd name="connsiteX394" fmla="*/ 231052 w 565545"/>
              <a:gd name="connsiteY394" fmla="*/ 95972 h 493127"/>
              <a:gd name="connsiteX395" fmla="*/ 225320 w 565545"/>
              <a:gd name="connsiteY395" fmla="*/ 103134 h 493127"/>
              <a:gd name="connsiteX396" fmla="*/ 215288 w 565545"/>
              <a:gd name="connsiteY396" fmla="*/ 110297 h 493127"/>
              <a:gd name="connsiteX397" fmla="*/ 205256 w 565545"/>
              <a:gd name="connsiteY397" fmla="*/ 111729 h 493127"/>
              <a:gd name="connsiteX398" fmla="*/ 193791 w 565545"/>
              <a:gd name="connsiteY398" fmla="*/ 108864 h 493127"/>
              <a:gd name="connsiteX399" fmla="*/ 183759 w 565545"/>
              <a:gd name="connsiteY399" fmla="*/ 101702 h 493127"/>
              <a:gd name="connsiteX400" fmla="*/ 145065 w 565545"/>
              <a:gd name="connsiteY400" fmla="*/ 67324 h 49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</a:cxnLst>
            <a:rect l="l" t="t" r="r" b="b"/>
            <a:pathLst>
              <a:path w="565545" h="493127">
                <a:moveTo>
                  <a:pt x="162199" y="428621"/>
                </a:moveTo>
                <a:lnTo>
                  <a:pt x="132056" y="431488"/>
                </a:lnTo>
                <a:lnTo>
                  <a:pt x="196649" y="455857"/>
                </a:lnTo>
                <a:lnTo>
                  <a:pt x="235405" y="451556"/>
                </a:lnTo>
                <a:close/>
                <a:moveTo>
                  <a:pt x="310101" y="309494"/>
                </a:moveTo>
                <a:cubicBezTo>
                  <a:pt x="312978" y="308061"/>
                  <a:pt x="314417" y="308061"/>
                  <a:pt x="317294" y="309494"/>
                </a:cubicBezTo>
                <a:cubicBezTo>
                  <a:pt x="318733" y="309494"/>
                  <a:pt x="321610" y="310927"/>
                  <a:pt x="323049" y="312360"/>
                </a:cubicBezTo>
                <a:cubicBezTo>
                  <a:pt x="325926" y="313793"/>
                  <a:pt x="327365" y="315226"/>
                  <a:pt x="328804" y="318092"/>
                </a:cubicBezTo>
                <a:cubicBezTo>
                  <a:pt x="331681" y="320958"/>
                  <a:pt x="333120" y="323824"/>
                  <a:pt x="333120" y="326690"/>
                </a:cubicBezTo>
                <a:cubicBezTo>
                  <a:pt x="333120" y="329556"/>
                  <a:pt x="333120" y="330990"/>
                  <a:pt x="333120" y="333856"/>
                </a:cubicBezTo>
                <a:cubicBezTo>
                  <a:pt x="331681" y="336722"/>
                  <a:pt x="331681" y="339588"/>
                  <a:pt x="328804" y="341021"/>
                </a:cubicBezTo>
                <a:cubicBezTo>
                  <a:pt x="327365" y="343887"/>
                  <a:pt x="325926" y="345320"/>
                  <a:pt x="323049" y="346753"/>
                </a:cubicBezTo>
                <a:cubicBezTo>
                  <a:pt x="320172" y="349619"/>
                  <a:pt x="317294" y="349619"/>
                  <a:pt x="314417" y="351052"/>
                </a:cubicBezTo>
                <a:cubicBezTo>
                  <a:pt x="311539" y="351052"/>
                  <a:pt x="308662" y="351052"/>
                  <a:pt x="307223" y="351052"/>
                </a:cubicBezTo>
                <a:cubicBezTo>
                  <a:pt x="304346" y="351052"/>
                  <a:pt x="301468" y="349619"/>
                  <a:pt x="300030" y="348186"/>
                </a:cubicBezTo>
                <a:cubicBezTo>
                  <a:pt x="297152" y="346753"/>
                  <a:pt x="295714" y="343887"/>
                  <a:pt x="292836" y="342454"/>
                </a:cubicBezTo>
                <a:cubicBezTo>
                  <a:pt x="289959" y="336722"/>
                  <a:pt x="288520" y="332423"/>
                  <a:pt x="289959" y="328123"/>
                </a:cubicBezTo>
                <a:cubicBezTo>
                  <a:pt x="289959" y="323824"/>
                  <a:pt x="292836" y="320958"/>
                  <a:pt x="297152" y="316659"/>
                </a:cubicBezTo>
                <a:lnTo>
                  <a:pt x="302907" y="328123"/>
                </a:lnTo>
                <a:cubicBezTo>
                  <a:pt x="301468" y="329556"/>
                  <a:pt x="301468" y="329556"/>
                  <a:pt x="301468" y="330990"/>
                </a:cubicBezTo>
                <a:cubicBezTo>
                  <a:pt x="301468" y="330990"/>
                  <a:pt x="301468" y="332423"/>
                  <a:pt x="301468" y="333856"/>
                </a:cubicBezTo>
                <a:cubicBezTo>
                  <a:pt x="301468" y="333856"/>
                  <a:pt x="301468" y="335289"/>
                  <a:pt x="301468" y="336722"/>
                </a:cubicBezTo>
                <a:cubicBezTo>
                  <a:pt x="302907" y="338155"/>
                  <a:pt x="304346" y="338155"/>
                  <a:pt x="304346" y="339588"/>
                </a:cubicBezTo>
                <a:cubicBezTo>
                  <a:pt x="305785" y="339588"/>
                  <a:pt x="307223" y="339588"/>
                  <a:pt x="308662" y="339588"/>
                </a:cubicBezTo>
                <a:cubicBezTo>
                  <a:pt x="310101" y="339588"/>
                  <a:pt x="311539" y="339588"/>
                  <a:pt x="311539" y="338155"/>
                </a:cubicBezTo>
                <a:cubicBezTo>
                  <a:pt x="312978" y="338155"/>
                  <a:pt x="314417" y="336722"/>
                  <a:pt x="315855" y="336722"/>
                </a:cubicBezTo>
                <a:cubicBezTo>
                  <a:pt x="317294" y="335289"/>
                  <a:pt x="318733" y="335289"/>
                  <a:pt x="318733" y="333856"/>
                </a:cubicBezTo>
                <a:cubicBezTo>
                  <a:pt x="320172" y="332423"/>
                  <a:pt x="320172" y="332423"/>
                  <a:pt x="321610" y="330990"/>
                </a:cubicBezTo>
                <a:cubicBezTo>
                  <a:pt x="321610" y="329556"/>
                  <a:pt x="321610" y="328123"/>
                  <a:pt x="321610" y="326690"/>
                </a:cubicBezTo>
                <a:cubicBezTo>
                  <a:pt x="321610" y="326690"/>
                  <a:pt x="321610" y="325257"/>
                  <a:pt x="321610" y="323824"/>
                </a:cubicBezTo>
                <a:cubicBezTo>
                  <a:pt x="320172" y="322391"/>
                  <a:pt x="320172" y="322391"/>
                  <a:pt x="318733" y="322391"/>
                </a:cubicBezTo>
                <a:cubicBezTo>
                  <a:pt x="318733" y="320958"/>
                  <a:pt x="317294" y="320958"/>
                  <a:pt x="317294" y="320958"/>
                </a:cubicBezTo>
                <a:cubicBezTo>
                  <a:pt x="315855" y="320958"/>
                  <a:pt x="314417" y="320958"/>
                  <a:pt x="314417" y="320958"/>
                </a:cubicBezTo>
                <a:cubicBezTo>
                  <a:pt x="312978" y="320958"/>
                  <a:pt x="312978" y="320958"/>
                  <a:pt x="311539" y="322391"/>
                </a:cubicBezTo>
                <a:lnTo>
                  <a:pt x="304346" y="310927"/>
                </a:lnTo>
                <a:cubicBezTo>
                  <a:pt x="305785" y="310927"/>
                  <a:pt x="308662" y="309494"/>
                  <a:pt x="310101" y="309494"/>
                </a:cubicBezTo>
                <a:close/>
                <a:moveTo>
                  <a:pt x="137853" y="295266"/>
                </a:moveTo>
                <a:cubicBezTo>
                  <a:pt x="134976" y="295266"/>
                  <a:pt x="133537" y="295266"/>
                  <a:pt x="133537" y="296695"/>
                </a:cubicBezTo>
                <a:cubicBezTo>
                  <a:pt x="132099" y="296695"/>
                  <a:pt x="130660" y="298125"/>
                  <a:pt x="130660" y="299554"/>
                </a:cubicBezTo>
                <a:cubicBezTo>
                  <a:pt x="130660" y="300983"/>
                  <a:pt x="129222" y="300983"/>
                  <a:pt x="129222" y="302413"/>
                </a:cubicBezTo>
                <a:cubicBezTo>
                  <a:pt x="129222" y="303842"/>
                  <a:pt x="129222" y="305271"/>
                  <a:pt x="129222" y="306701"/>
                </a:cubicBezTo>
                <a:cubicBezTo>
                  <a:pt x="129222" y="308130"/>
                  <a:pt x="129222" y="309559"/>
                  <a:pt x="129222" y="310989"/>
                </a:cubicBezTo>
                <a:cubicBezTo>
                  <a:pt x="129222" y="312418"/>
                  <a:pt x="130660" y="313847"/>
                  <a:pt x="130660" y="315277"/>
                </a:cubicBezTo>
                <a:cubicBezTo>
                  <a:pt x="130660" y="316706"/>
                  <a:pt x="132099" y="316706"/>
                  <a:pt x="133537" y="318136"/>
                </a:cubicBezTo>
                <a:cubicBezTo>
                  <a:pt x="133537" y="318136"/>
                  <a:pt x="134976" y="318136"/>
                  <a:pt x="137853" y="318136"/>
                </a:cubicBezTo>
                <a:cubicBezTo>
                  <a:pt x="139291" y="318136"/>
                  <a:pt x="140730" y="318136"/>
                  <a:pt x="140730" y="318136"/>
                </a:cubicBezTo>
                <a:cubicBezTo>
                  <a:pt x="142168" y="316706"/>
                  <a:pt x="143607" y="316706"/>
                  <a:pt x="143607" y="315277"/>
                </a:cubicBezTo>
                <a:cubicBezTo>
                  <a:pt x="143607" y="313847"/>
                  <a:pt x="145045" y="312418"/>
                  <a:pt x="145045" y="310989"/>
                </a:cubicBezTo>
                <a:cubicBezTo>
                  <a:pt x="145045" y="309559"/>
                  <a:pt x="145045" y="308130"/>
                  <a:pt x="145045" y="306701"/>
                </a:cubicBezTo>
                <a:cubicBezTo>
                  <a:pt x="145045" y="305271"/>
                  <a:pt x="145045" y="303842"/>
                  <a:pt x="145045" y="302413"/>
                </a:cubicBezTo>
                <a:cubicBezTo>
                  <a:pt x="145045" y="300983"/>
                  <a:pt x="143607" y="300983"/>
                  <a:pt x="143607" y="299554"/>
                </a:cubicBezTo>
                <a:cubicBezTo>
                  <a:pt x="143607" y="298125"/>
                  <a:pt x="142168" y="296695"/>
                  <a:pt x="140730" y="296695"/>
                </a:cubicBezTo>
                <a:cubicBezTo>
                  <a:pt x="140730" y="295266"/>
                  <a:pt x="139291" y="295266"/>
                  <a:pt x="137853" y="295266"/>
                </a:cubicBezTo>
                <a:close/>
                <a:moveTo>
                  <a:pt x="401842" y="283745"/>
                </a:moveTo>
                <a:lnTo>
                  <a:pt x="413332" y="318123"/>
                </a:lnTo>
                <a:lnTo>
                  <a:pt x="430566" y="305231"/>
                </a:lnTo>
                <a:lnTo>
                  <a:pt x="403278" y="283745"/>
                </a:lnTo>
                <a:close/>
                <a:moveTo>
                  <a:pt x="111960" y="266679"/>
                </a:moveTo>
                <a:lnTo>
                  <a:pt x="129222" y="266679"/>
                </a:lnTo>
                <a:lnTo>
                  <a:pt x="129222" y="289549"/>
                </a:lnTo>
                <a:lnTo>
                  <a:pt x="130660" y="289549"/>
                </a:lnTo>
                <a:cubicBezTo>
                  <a:pt x="132099" y="286690"/>
                  <a:pt x="133537" y="285261"/>
                  <a:pt x="134976" y="283831"/>
                </a:cubicBezTo>
                <a:cubicBezTo>
                  <a:pt x="137853" y="282402"/>
                  <a:pt x="140730" y="282402"/>
                  <a:pt x="143607" y="282402"/>
                </a:cubicBezTo>
                <a:cubicBezTo>
                  <a:pt x="146484" y="282402"/>
                  <a:pt x="150799" y="283831"/>
                  <a:pt x="152238" y="285261"/>
                </a:cubicBezTo>
                <a:cubicBezTo>
                  <a:pt x="155115" y="286690"/>
                  <a:pt x="157992" y="288119"/>
                  <a:pt x="159430" y="290978"/>
                </a:cubicBezTo>
                <a:cubicBezTo>
                  <a:pt x="160869" y="292407"/>
                  <a:pt x="160869" y="295266"/>
                  <a:pt x="162307" y="298125"/>
                </a:cubicBezTo>
                <a:cubicBezTo>
                  <a:pt x="162307" y="300983"/>
                  <a:pt x="162307" y="303842"/>
                  <a:pt x="162307" y="306701"/>
                </a:cubicBezTo>
                <a:cubicBezTo>
                  <a:pt x="162307" y="309559"/>
                  <a:pt x="162307" y="312418"/>
                  <a:pt x="162307" y="315277"/>
                </a:cubicBezTo>
                <a:cubicBezTo>
                  <a:pt x="160869" y="318136"/>
                  <a:pt x="159430" y="320994"/>
                  <a:pt x="157992" y="323853"/>
                </a:cubicBezTo>
                <a:cubicBezTo>
                  <a:pt x="156553" y="326712"/>
                  <a:pt x="155115" y="328141"/>
                  <a:pt x="152238" y="329570"/>
                </a:cubicBezTo>
                <a:cubicBezTo>
                  <a:pt x="149361" y="331000"/>
                  <a:pt x="146484" y="332429"/>
                  <a:pt x="143607" y="332429"/>
                </a:cubicBezTo>
                <a:cubicBezTo>
                  <a:pt x="140730" y="332429"/>
                  <a:pt x="139291" y="331000"/>
                  <a:pt x="137853" y="331000"/>
                </a:cubicBezTo>
                <a:cubicBezTo>
                  <a:pt x="136414" y="331000"/>
                  <a:pt x="134976" y="331000"/>
                  <a:pt x="133537" y="329570"/>
                </a:cubicBezTo>
                <a:cubicBezTo>
                  <a:pt x="133537" y="329570"/>
                  <a:pt x="132099" y="328141"/>
                  <a:pt x="130660" y="328141"/>
                </a:cubicBezTo>
                <a:cubicBezTo>
                  <a:pt x="130660" y="326712"/>
                  <a:pt x="130660" y="326712"/>
                  <a:pt x="129222" y="325282"/>
                </a:cubicBezTo>
                <a:lnTo>
                  <a:pt x="129222" y="331000"/>
                </a:lnTo>
                <a:lnTo>
                  <a:pt x="111960" y="331000"/>
                </a:lnTo>
                <a:close/>
                <a:moveTo>
                  <a:pt x="50258" y="250870"/>
                </a:moveTo>
                <a:cubicBezTo>
                  <a:pt x="53135" y="249437"/>
                  <a:pt x="56013" y="249437"/>
                  <a:pt x="57451" y="250870"/>
                </a:cubicBezTo>
                <a:cubicBezTo>
                  <a:pt x="60329" y="250870"/>
                  <a:pt x="61768" y="252303"/>
                  <a:pt x="64645" y="253736"/>
                </a:cubicBezTo>
                <a:cubicBezTo>
                  <a:pt x="66084" y="255169"/>
                  <a:pt x="68961" y="256602"/>
                  <a:pt x="70400" y="259468"/>
                </a:cubicBezTo>
                <a:cubicBezTo>
                  <a:pt x="71839" y="262334"/>
                  <a:pt x="73277" y="265200"/>
                  <a:pt x="73277" y="266633"/>
                </a:cubicBezTo>
                <a:cubicBezTo>
                  <a:pt x="74716" y="269499"/>
                  <a:pt x="74716" y="272366"/>
                  <a:pt x="73277" y="275232"/>
                </a:cubicBezTo>
                <a:cubicBezTo>
                  <a:pt x="73277" y="278098"/>
                  <a:pt x="71839" y="280964"/>
                  <a:pt x="70400" y="282397"/>
                </a:cubicBezTo>
                <a:cubicBezTo>
                  <a:pt x="68961" y="285263"/>
                  <a:pt x="66084" y="286696"/>
                  <a:pt x="63206" y="288129"/>
                </a:cubicBezTo>
                <a:cubicBezTo>
                  <a:pt x="60329" y="289562"/>
                  <a:pt x="58890" y="290995"/>
                  <a:pt x="56013" y="292428"/>
                </a:cubicBezTo>
                <a:cubicBezTo>
                  <a:pt x="53135" y="292428"/>
                  <a:pt x="50258" y="292428"/>
                  <a:pt x="47381" y="292428"/>
                </a:cubicBezTo>
                <a:cubicBezTo>
                  <a:pt x="44503" y="292428"/>
                  <a:pt x="41626" y="290995"/>
                  <a:pt x="40187" y="289562"/>
                </a:cubicBezTo>
                <a:cubicBezTo>
                  <a:pt x="37310" y="288129"/>
                  <a:pt x="35871" y="285263"/>
                  <a:pt x="34432" y="283830"/>
                </a:cubicBezTo>
                <a:cubicBezTo>
                  <a:pt x="30116" y="278098"/>
                  <a:pt x="30116" y="273799"/>
                  <a:pt x="30116" y="269499"/>
                </a:cubicBezTo>
                <a:cubicBezTo>
                  <a:pt x="30116" y="265200"/>
                  <a:pt x="32993" y="262334"/>
                  <a:pt x="37310" y="258035"/>
                </a:cubicBezTo>
                <a:lnTo>
                  <a:pt x="44503" y="268066"/>
                </a:lnTo>
                <a:cubicBezTo>
                  <a:pt x="43064" y="269499"/>
                  <a:pt x="43064" y="269499"/>
                  <a:pt x="43064" y="269499"/>
                </a:cubicBezTo>
                <a:cubicBezTo>
                  <a:pt x="43064" y="270932"/>
                  <a:pt x="41626" y="270932"/>
                  <a:pt x="41626" y="272366"/>
                </a:cubicBezTo>
                <a:cubicBezTo>
                  <a:pt x="41626" y="272366"/>
                  <a:pt x="41626" y="273799"/>
                  <a:pt x="41626" y="275232"/>
                </a:cubicBezTo>
                <a:cubicBezTo>
                  <a:pt x="41626" y="275232"/>
                  <a:pt x="41626" y="276665"/>
                  <a:pt x="43064" y="278098"/>
                </a:cubicBezTo>
                <a:cubicBezTo>
                  <a:pt x="43064" y="279531"/>
                  <a:pt x="44503" y="279531"/>
                  <a:pt x="45942" y="279531"/>
                </a:cubicBezTo>
                <a:cubicBezTo>
                  <a:pt x="45942" y="280964"/>
                  <a:pt x="47381" y="280964"/>
                  <a:pt x="48819" y="280964"/>
                </a:cubicBezTo>
                <a:cubicBezTo>
                  <a:pt x="50258" y="280964"/>
                  <a:pt x="51697" y="280964"/>
                  <a:pt x="53135" y="279531"/>
                </a:cubicBezTo>
                <a:cubicBezTo>
                  <a:pt x="54574" y="279531"/>
                  <a:pt x="56013" y="278098"/>
                  <a:pt x="56013" y="278098"/>
                </a:cubicBezTo>
                <a:cubicBezTo>
                  <a:pt x="57451" y="276665"/>
                  <a:pt x="58890" y="276665"/>
                  <a:pt x="60329" y="275232"/>
                </a:cubicBezTo>
                <a:cubicBezTo>
                  <a:pt x="60329" y="273799"/>
                  <a:pt x="61768" y="273799"/>
                  <a:pt x="61768" y="272366"/>
                </a:cubicBezTo>
                <a:cubicBezTo>
                  <a:pt x="63206" y="270932"/>
                  <a:pt x="63206" y="269499"/>
                  <a:pt x="63206" y="268066"/>
                </a:cubicBezTo>
                <a:cubicBezTo>
                  <a:pt x="63206" y="268066"/>
                  <a:pt x="61768" y="266633"/>
                  <a:pt x="61768" y="265200"/>
                </a:cubicBezTo>
                <a:cubicBezTo>
                  <a:pt x="60329" y="263767"/>
                  <a:pt x="60329" y="263767"/>
                  <a:pt x="58890" y="262334"/>
                </a:cubicBezTo>
                <a:cubicBezTo>
                  <a:pt x="58890" y="262334"/>
                  <a:pt x="57451" y="262334"/>
                  <a:pt x="57451" y="262334"/>
                </a:cubicBezTo>
                <a:cubicBezTo>
                  <a:pt x="56013" y="262334"/>
                  <a:pt x="56013" y="262334"/>
                  <a:pt x="54574" y="262334"/>
                </a:cubicBezTo>
                <a:cubicBezTo>
                  <a:pt x="54574" y="262334"/>
                  <a:pt x="53135" y="262334"/>
                  <a:pt x="51697" y="263767"/>
                </a:cubicBezTo>
                <a:lnTo>
                  <a:pt x="44503" y="252303"/>
                </a:lnTo>
                <a:cubicBezTo>
                  <a:pt x="47381" y="252303"/>
                  <a:pt x="48819" y="250870"/>
                  <a:pt x="50258" y="250870"/>
                </a:cubicBezTo>
                <a:close/>
                <a:moveTo>
                  <a:pt x="394661" y="245069"/>
                </a:moveTo>
                <a:lnTo>
                  <a:pt x="489449" y="309528"/>
                </a:lnTo>
                <a:lnTo>
                  <a:pt x="462162" y="331015"/>
                </a:lnTo>
                <a:lnTo>
                  <a:pt x="449236" y="320988"/>
                </a:lnTo>
                <a:lnTo>
                  <a:pt x="420513" y="341042"/>
                </a:lnTo>
                <a:lnTo>
                  <a:pt x="426257" y="355366"/>
                </a:lnTo>
                <a:lnTo>
                  <a:pt x="398970" y="375420"/>
                </a:lnTo>
                <a:lnTo>
                  <a:pt x="367374" y="263691"/>
                </a:lnTo>
                <a:close/>
                <a:moveTo>
                  <a:pt x="314418" y="212079"/>
                </a:moveTo>
                <a:cubicBezTo>
                  <a:pt x="312980" y="212079"/>
                  <a:pt x="311541" y="212079"/>
                  <a:pt x="310103" y="213516"/>
                </a:cubicBezTo>
                <a:cubicBezTo>
                  <a:pt x="308665" y="213516"/>
                  <a:pt x="308665" y="214953"/>
                  <a:pt x="307227" y="214953"/>
                </a:cubicBezTo>
                <a:cubicBezTo>
                  <a:pt x="305789" y="216390"/>
                  <a:pt x="305789" y="217826"/>
                  <a:pt x="304351" y="219263"/>
                </a:cubicBezTo>
                <a:cubicBezTo>
                  <a:pt x="304351" y="220700"/>
                  <a:pt x="302912" y="220700"/>
                  <a:pt x="302912" y="222137"/>
                </a:cubicBezTo>
                <a:cubicBezTo>
                  <a:pt x="302912" y="223574"/>
                  <a:pt x="301474" y="225011"/>
                  <a:pt x="301474" y="226447"/>
                </a:cubicBezTo>
                <a:cubicBezTo>
                  <a:pt x="301474" y="227884"/>
                  <a:pt x="301474" y="229321"/>
                  <a:pt x="302912" y="229321"/>
                </a:cubicBezTo>
                <a:cubicBezTo>
                  <a:pt x="302912" y="230758"/>
                  <a:pt x="304351" y="232195"/>
                  <a:pt x="305789" y="233632"/>
                </a:cubicBezTo>
                <a:cubicBezTo>
                  <a:pt x="307227" y="233632"/>
                  <a:pt x="308665" y="233632"/>
                  <a:pt x="308665" y="233632"/>
                </a:cubicBezTo>
                <a:cubicBezTo>
                  <a:pt x="310103" y="233632"/>
                  <a:pt x="311541" y="233632"/>
                  <a:pt x="312980" y="233632"/>
                </a:cubicBezTo>
                <a:cubicBezTo>
                  <a:pt x="314418" y="232195"/>
                  <a:pt x="314418" y="232195"/>
                  <a:pt x="315856" y="230758"/>
                </a:cubicBezTo>
                <a:cubicBezTo>
                  <a:pt x="317294" y="229321"/>
                  <a:pt x="317294" y="227884"/>
                  <a:pt x="318732" y="227884"/>
                </a:cubicBezTo>
                <a:cubicBezTo>
                  <a:pt x="318732" y="226447"/>
                  <a:pt x="320171" y="225011"/>
                  <a:pt x="320171" y="223574"/>
                </a:cubicBezTo>
                <a:cubicBezTo>
                  <a:pt x="320171" y="222137"/>
                  <a:pt x="321609" y="220700"/>
                  <a:pt x="321609" y="219263"/>
                </a:cubicBezTo>
                <a:cubicBezTo>
                  <a:pt x="321609" y="217826"/>
                  <a:pt x="321609" y="217826"/>
                  <a:pt x="320171" y="216390"/>
                </a:cubicBezTo>
                <a:cubicBezTo>
                  <a:pt x="320171" y="214953"/>
                  <a:pt x="318732" y="213516"/>
                  <a:pt x="317294" y="213516"/>
                </a:cubicBezTo>
                <a:cubicBezTo>
                  <a:pt x="315856" y="212079"/>
                  <a:pt x="314418" y="212079"/>
                  <a:pt x="314418" y="212079"/>
                </a:cubicBezTo>
                <a:close/>
                <a:moveTo>
                  <a:pt x="311541" y="174721"/>
                </a:moveTo>
                <a:lnTo>
                  <a:pt x="327362" y="184779"/>
                </a:lnTo>
                <a:lnTo>
                  <a:pt x="314418" y="203458"/>
                </a:lnTo>
                <a:lnTo>
                  <a:pt x="315856" y="203458"/>
                </a:lnTo>
                <a:cubicBezTo>
                  <a:pt x="317294" y="203458"/>
                  <a:pt x="320171" y="202021"/>
                  <a:pt x="323047" y="202021"/>
                </a:cubicBezTo>
                <a:cubicBezTo>
                  <a:pt x="324485" y="203458"/>
                  <a:pt x="327362" y="203458"/>
                  <a:pt x="330238" y="204895"/>
                </a:cubicBezTo>
                <a:cubicBezTo>
                  <a:pt x="333114" y="207768"/>
                  <a:pt x="335991" y="209205"/>
                  <a:pt x="337429" y="212079"/>
                </a:cubicBezTo>
                <a:cubicBezTo>
                  <a:pt x="338867" y="214953"/>
                  <a:pt x="338867" y="217826"/>
                  <a:pt x="338867" y="220700"/>
                </a:cubicBezTo>
                <a:cubicBezTo>
                  <a:pt x="338867" y="223574"/>
                  <a:pt x="338867" y="226447"/>
                  <a:pt x="337429" y="229321"/>
                </a:cubicBezTo>
                <a:cubicBezTo>
                  <a:pt x="335991" y="232195"/>
                  <a:pt x="334552" y="233632"/>
                  <a:pt x="333114" y="236505"/>
                </a:cubicBezTo>
                <a:cubicBezTo>
                  <a:pt x="331676" y="239379"/>
                  <a:pt x="330238" y="240816"/>
                  <a:pt x="327362" y="243690"/>
                </a:cubicBezTo>
                <a:cubicBezTo>
                  <a:pt x="325923" y="245126"/>
                  <a:pt x="323047" y="246563"/>
                  <a:pt x="320171" y="248000"/>
                </a:cubicBezTo>
                <a:cubicBezTo>
                  <a:pt x="317294" y="249437"/>
                  <a:pt x="314418" y="249437"/>
                  <a:pt x="311541" y="249437"/>
                </a:cubicBezTo>
                <a:cubicBezTo>
                  <a:pt x="308665" y="249437"/>
                  <a:pt x="305789" y="249437"/>
                  <a:pt x="302912" y="246563"/>
                </a:cubicBezTo>
                <a:cubicBezTo>
                  <a:pt x="301474" y="246563"/>
                  <a:pt x="300036" y="245126"/>
                  <a:pt x="298598" y="243690"/>
                </a:cubicBezTo>
                <a:cubicBezTo>
                  <a:pt x="298598" y="242253"/>
                  <a:pt x="297160" y="242253"/>
                  <a:pt x="297160" y="240816"/>
                </a:cubicBezTo>
                <a:cubicBezTo>
                  <a:pt x="295721" y="239379"/>
                  <a:pt x="295721" y="237942"/>
                  <a:pt x="295721" y="237942"/>
                </a:cubicBezTo>
                <a:cubicBezTo>
                  <a:pt x="295721" y="236505"/>
                  <a:pt x="295721" y="235069"/>
                  <a:pt x="295721" y="235069"/>
                </a:cubicBezTo>
                <a:lnTo>
                  <a:pt x="292845" y="239379"/>
                </a:lnTo>
                <a:lnTo>
                  <a:pt x="277025" y="229321"/>
                </a:lnTo>
                <a:close/>
                <a:moveTo>
                  <a:pt x="28601" y="157593"/>
                </a:moveTo>
                <a:lnTo>
                  <a:pt x="30037" y="170525"/>
                </a:lnTo>
                <a:lnTo>
                  <a:pt x="50136" y="161904"/>
                </a:lnTo>
                <a:close/>
                <a:moveTo>
                  <a:pt x="255500" y="149094"/>
                </a:moveTo>
                <a:lnTo>
                  <a:pt x="213874" y="362681"/>
                </a:lnTo>
                <a:lnTo>
                  <a:pt x="472244" y="435788"/>
                </a:lnTo>
                <a:lnTo>
                  <a:pt x="532531" y="182064"/>
                </a:lnTo>
                <a:close/>
                <a:moveTo>
                  <a:pt x="152130" y="144835"/>
                </a:moveTo>
                <a:cubicBezTo>
                  <a:pt x="159290" y="146266"/>
                  <a:pt x="165018" y="150559"/>
                  <a:pt x="170746" y="156283"/>
                </a:cubicBezTo>
                <a:lnTo>
                  <a:pt x="154994" y="167731"/>
                </a:lnTo>
                <a:cubicBezTo>
                  <a:pt x="153562" y="166300"/>
                  <a:pt x="153562" y="166300"/>
                  <a:pt x="152130" y="166300"/>
                </a:cubicBezTo>
                <a:cubicBezTo>
                  <a:pt x="152130" y="164869"/>
                  <a:pt x="150698" y="164869"/>
                  <a:pt x="149265" y="163438"/>
                </a:cubicBezTo>
                <a:cubicBezTo>
                  <a:pt x="147833" y="163438"/>
                  <a:pt x="146401" y="163438"/>
                  <a:pt x="144969" y="163438"/>
                </a:cubicBezTo>
                <a:cubicBezTo>
                  <a:pt x="143537" y="163438"/>
                  <a:pt x="142105" y="164869"/>
                  <a:pt x="140673" y="164869"/>
                </a:cubicBezTo>
                <a:cubicBezTo>
                  <a:pt x="137809" y="166300"/>
                  <a:pt x="136377" y="167731"/>
                  <a:pt x="136377" y="170593"/>
                </a:cubicBezTo>
                <a:cubicBezTo>
                  <a:pt x="134945" y="172024"/>
                  <a:pt x="134945" y="173455"/>
                  <a:pt x="134945" y="174886"/>
                </a:cubicBezTo>
                <a:cubicBezTo>
                  <a:pt x="136377" y="177748"/>
                  <a:pt x="136377" y="179179"/>
                  <a:pt x="136377" y="182040"/>
                </a:cubicBezTo>
                <a:cubicBezTo>
                  <a:pt x="137809" y="183471"/>
                  <a:pt x="139241" y="184902"/>
                  <a:pt x="140673" y="187764"/>
                </a:cubicBezTo>
                <a:cubicBezTo>
                  <a:pt x="142105" y="189195"/>
                  <a:pt x="143537" y="190626"/>
                  <a:pt x="144969" y="192057"/>
                </a:cubicBezTo>
                <a:cubicBezTo>
                  <a:pt x="146401" y="193488"/>
                  <a:pt x="147833" y="194919"/>
                  <a:pt x="149265" y="196350"/>
                </a:cubicBezTo>
                <a:cubicBezTo>
                  <a:pt x="150698" y="196350"/>
                  <a:pt x="153562" y="197781"/>
                  <a:pt x="154994" y="197781"/>
                </a:cubicBezTo>
                <a:cubicBezTo>
                  <a:pt x="156426" y="196350"/>
                  <a:pt x="159290" y="196350"/>
                  <a:pt x="160722" y="194919"/>
                </a:cubicBezTo>
                <a:cubicBezTo>
                  <a:pt x="162154" y="193488"/>
                  <a:pt x="163586" y="193488"/>
                  <a:pt x="163586" y="192057"/>
                </a:cubicBezTo>
                <a:cubicBezTo>
                  <a:pt x="165018" y="190626"/>
                  <a:pt x="165018" y="189195"/>
                  <a:pt x="165018" y="187764"/>
                </a:cubicBezTo>
                <a:cubicBezTo>
                  <a:pt x="165018" y="186333"/>
                  <a:pt x="165018" y="186333"/>
                  <a:pt x="165018" y="184902"/>
                </a:cubicBezTo>
                <a:cubicBezTo>
                  <a:pt x="165018" y="183471"/>
                  <a:pt x="163586" y="182040"/>
                  <a:pt x="163586" y="180609"/>
                </a:cubicBezTo>
                <a:lnTo>
                  <a:pt x="179339" y="169162"/>
                </a:lnTo>
                <a:cubicBezTo>
                  <a:pt x="182203" y="172024"/>
                  <a:pt x="182203" y="174886"/>
                  <a:pt x="183635" y="177748"/>
                </a:cubicBezTo>
                <a:cubicBezTo>
                  <a:pt x="183635" y="182040"/>
                  <a:pt x="185067" y="184902"/>
                  <a:pt x="183635" y="189195"/>
                </a:cubicBezTo>
                <a:cubicBezTo>
                  <a:pt x="183635" y="192057"/>
                  <a:pt x="182203" y="194919"/>
                  <a:pt x="179339" y="199212"/>
                </a:cubicBezTo>
                <a:cubicBezTo>
                  <a:pt x="177907" y="202074"/>
                  <a:pt x="173610" y="204936"/>
                  <a:pt x="170746" y="207798"/>
                </a:cubicBezTo>
                <a:cubicBezTo>
                  <a:pt x="166450" y="210660"/>
                  <a:pt x="162154" y="213522"/>
                  <a:pt x="157858" y="213522"/>
                </a:cubicBezTo>
                <a:cubicBezTo>
                  <a:pt x="152130" y="214953"/>
                  <a:pt x="147833" y="214953"/>
                  <a:pt x="144969" y="213522"/>
                </a:cubicBezTo>
                <a:cubicBezTo>
                  <a:pt x="140673" y="213522"/>
                  <a:pt x="136377" y="210660"/>
                  <a:pt x="133513" y="209229"/>
                </a:cubicBezTo>
                <a:cubicBezTo>
                  <a:pt x="129217" y="206367"/>
                  <a:pt x="126352" y="202074"/>
                  <a:pt x="123488" y="199212"/>
                </a:cubicBezTo>
                <a:cubicBezTo>
                  <a:pt x="120624" y="194919"/>
                  <a:pt x="119192" y="190626"/>
                  <a:pt x="117760" y="186333"/>
                </a:cubicBezTo>
                <a:cubicBezTo>
                  <a:pt x="116328" y="180609"/>
                  <a:pt x="116328" y="177748"/>
                  <a:pt x="116328" y="173455"/>
                </a:cubicBezTo>
                <a:cubicBezTo>
                  <a:pt x="117760" y="169162"/>
                  <a:pt x="119192" y="164869"/>
                  <a:pt x="122056" y="162007"/>
                </a:cubicBezTo>
                <a:cubicBezTo>
                  <a:pt x="123488" y="157714"/>
                  <a:pt x="127784" y="154852"/>
                  <a:pt x="132081" y="151990"/>
                </a:cubicBezTo>
                <a:cubicBezTo>
                  <a:pt x="139241" y="146266"/>
                  <a:pt x="146401" y="144835"/>
                  <a:pt x="152130" y="144835"/>
                </a:cubicBezTo>
                <a:close/>
                <a:moveTo>
                  <a:pt x="2759" y="131730"/>
                </a:moveTo>
                <a:lnTo>
                  <a:pt x="71671" y="150409"/>
                </a:lnTo>
                <a:lnTo>
                  <a:pt x="73107" y="170525"/>
                </a:lnTo>
                <a:lnTo>
                  <a:pt x="8502" y="200699"/>
                </a:lnTo>
                <a:lnTo>
                  <a:pt x="7066" y="179146"/>
                </a:lnTo>
                <a:lnTo>
                  <a:pt x="15680" y="176272"/>
                </a:lnTo>
                <a:lnTo>
                  <a:pt x="14244" y="154720"/>
                </a:lnTo>
                <a:lnTo>
                  <a:pt x="4195" y="153283"/>
                </a:lnTo>
                <a:close/>
                <a:moveTo>
                  <a:pt x="242581" y="127592"/>
                </a:moveTo>
                <a:lnTo>
                  <a:pt x="565545" y="159128"/>
                </a:lnTo>
                <a:lnTo>
                  <a:pt x="493775" y="461591"/>
                </a:lnTo>
                <a:lnTo>
                  <a:pt x="261242" y="493127"/>
                </a:lnTo>
                <a:lnTo>
                  <a:pt x="0" y="399951"/>
                </a:lnTo>
                <a:lnTo>
                  <a:pt x="195214" y="369849"/>
                </a:lnTo>
                <a:close/>
                <a:moveTo>
                  <a:pt x="345994" y="77420"/>
                </a:moveTo>
                <a:cubicBezTo>
                  <a:pt x="345994" y="78854"/>
                  <a:pt x="344557" y="78854"/>
                  <a:pt x="344557" y="80289"/>
                </a:cubicBezTo>
                <a:cubicBezTo>
                  <a:pt x="343120" y="81723"/>
                  <a:pt x="341684" y="81723"/>
                  <a:pt x="341684" y="83157"/>
                </a:cubicBezTo>
                <a:cubicBezTo>
                  <a:pt x="340247" y="84591"/>
                  <a:pt x="338810" y="86025"/>
                  <a:pt x="337373" y="87459"/>
                </a:cubicBezTo>
                <a:cubicBezTo>
                  <a:pt x="337373" y="88893"/>
                  <a:pt x="337373" y="88893"/>
                  <a:pt x="338810" y="90327"/>
                </a:cubicBezTo>
                <a:cubicBezTo>
                  <a:pt x="338810" y="91762"/>
                  <a:pt x="340247" y="93196"/>
                  <a:pt x="341684" y="93196"/>
                </a:cubicBezTo>
                <a:cubicBezTo>
                  <a:pt x="343120" y="93196"/>
                  <a:pt x="344557" y="93196"/>
                  <a:pt x="345994" y="91762"/>
                </a:cubicBezTo>
                <a:cubicBezTo>
                  <a:pt x="347431" y="90327"/>
                  <a:pt x="348868" y="88893"/>
                  <a:pt x="350305" y="87459"/>
                </a:cubicBezTo>
                <a:cubicBezTo>
                  <a:pt x="350305" y="86025"/>
                  <a:pt x="350305" y="83157"/>
                  <a:pt x="348868" y="81723"/>
                </a:cubicBezTo>
                <a:close/>
                <a:moveTo>
                  <a:pt x="192358" y="57297"/>
                </a:moveTo>
                <a:lnTo>
                  <a:pt x="180893" y="70189"/>
                </a:lnTo>
                <a:lnTo>
                  <a:pt x="192358" y="81648"/>
                </a:lnTo>
                <a:cubicBezTo>
                  <a:pt x="193791" y="81648"/>
                  <a:pt x="195224" y="83081"/>
                  <a:pt x="196657" y="83081"/>
                </a:cubicBezTo>
                <a:cubicBezTo>
                  <a:pt x="198090" y="84513"/>
                  <a:pt x="198090" y="84513"/>
                  <a:pt x="199523" y="84513"/>
                </a:cubicBezTo>
                <a:cubicBezTo>
                  <a:pt x="200957" y="85945"/>
                  <a:pt x="202390" y="84513"/>
                  <a:pt x="203823" y="84513"/>
                </a:cubicBezTo>
                <a:cubicBezTo>
                  <a:pt x="203823" y="84513"/>
                  <a:pt x="205256" y="83081"/>
                  <a:pt x="206689" y="81648"/>
                </a:cubicBezTo>
                <a:cubicBezTo>
                  <a:pt x="210988" y="77351"/>
                  <a:pt x="209555" y="74486"/>
                  <a:pt x="205256" y="68756"/>
                </a:cubicBezTo>
                <a:close/>
                <a:moveTo>
                  <a:pt x="340247" y="50172"/>
                </a:moveTo>
                <a:cubicBezTo>
                  <a:pt x="343120" y="48738"/>
                  <a:pt x="345994" y="48738"/>
                  <a:pt x="347431" y="50172"/>
                </a:cubicBezTo>
                <a:cubicBezTo>
                  <a:pt x="350305" y="50172"/>
                  <a:pt x="351742" y="51606"/>
                  <a:pt x="353178" y="54474"/>
                </a:cubicBezTo>
                <a:cubicBezTo>
                  <a:pt x="354615" y="55909"/>
                  <a:pt x="356052" y="57343"/>
                  <a:pt x="357489" y="60211"/>
                </a:cubicBezTo>
                <a:lnTo>
                  <a:pt x="367547" y="77420"/>
                </a:lnTo>
                <a:cubicBezTo>
                  <a:pt x="368984" y="78854"/>
                  <a:pt x="370420" y="80289"/>
                  <a:pt x="370420" y="81723"/>
                </a:cubicBezTo>
                <a:cubicBezTo>
                  <a:pt x="371857" y="83157"/>
                  <a:pt x="373294" y="84591"/>
                  <a:pt x="374731" y="86025"/>
                </a:cubicBezTo>
                <a:lnTo>
                  <a:pt x="358926" y="96064"/>
                </a:lnTo>
                <a:cubicBezTo>
                  <a:pt x="358926" y="94630"/>
                  <a:pt x="357489" y="94630"/>
                  <a:pt x="357489" y="94630"/>
                </a:cubicBezTo>
                <a:cubicBezTo>
                  <a:pt x="356052" y="93196"/>
                  <a:pt x="356052" y="93196"/>
                  <a:pt x="356052" y="91762"/>
                </a:cubicBezTo>
                <a:cubicBezTo>
                  <a:pt x="354615" y="94630"/>
                  <a:pt x="353178" y="97498"/>
                  <a:pt x="351742" y="100366"/>
                </a:cubicBezTo>
                <a:cubicBezTo>
                  <a:pt x="350305" y="101800"/>
                  <a:pt x="347431" y="103235"/>
                  <a:pt x="344557" y="106103"/>
                </a:cubicBezTo>
                <a:cubicBezTo>
                  <a:pt x="343120" y="106103"/>
                  <a:pt x="340247" y="107537"/>
                  <a:pt x="338810" y="107537"/>
                </a:cubicBezTo>
                <a:cubicBezTo>
                  <a:pt x="337373" y="108971"/>
                  <a:pt x="334499" y="108971"/>
                  <a:pt x="333063" y="108971"/>
                </a:cubicBezTo>
                <a:cubicBezTo>
                  <a:pt x="330189" y="108971"/>
                  <a:pt x="328752" y="107537"/>
                  <a:pt x="327315" y="106103"/>
                </a:cubicBezTo>
                <a:cubicBezTo>
                  <a:pt x="325878" y="106103"/>
                  <a:pt x="323005" y="103235"/>
                  <a:pt x="321568" y="101800"/>
                </a:cubicBezTo>
                <a:cubicBezTo>
                  <a:pt x="321568" y="98932"/>
                  <a:pt x="320131" y="97498"/>
                  <a:pt x="320131" y="94630"/>
                </a:cubicBezTo>
                <a:cubicBezTo>
                  <a:pt x="320131" y="93196"/>
                  <a:pt x="320131" y="91762"/>
                  <a:pt x="321568" y="88893"/>
                </a:cubicBezTo>
                <a:cubicBezTo>
                  <a:pt x="321568" y="87459"/>
                  <a:pt x="323005" y="86025"/>
                  <a:pt x="324442" y="84591"/>
                </a:cubicBezTo>
                <a:cubicBezTo>
                  <a:pt x="325878" y="83157"/>
                  <a:pt x="327315" y="81723"/>
                  <a:pt x="328752" y="80289"/>
                </a:cubicBezTo>
                <a:cubicBezTo>
                  <a:pt x="330189" y="78854"/>
                  <a:pt x="331626" y="77420"/>
                  <a:pt x="333063" y="75986"/>
                </a:cubicBezTo>
                <a:cubicBezTo>
                  <a:pt x="334499" y="74552"/>
                  <a:pt x="335936" y="73118"/>
                  <a:pt x="337373" y="73118"/>
                </a:cubicBezTo>
                <a:cubicBezTo>
                  <a:pt x="338810" y="71684"/>
                  <a:pt x="338810" y="70250"/>
                  <a:pt x="340247" y="70250"/>
                </a:cubicBezTo>
                <a:cubicBezTo>
                  <a:pt x="340247" y="68816"/>
                  <a:pt x="340247" y="67382"/>
                  <a:pt x="340247" y="65947"/>
                </a:cubicBezTo>
                <a:cubicBezTo>
                  <a:pt x="338810" y="64513"/>
                  <a:pt x="337373" y="64513"/>
                  <a:pt x="335936" y="64513"/>
                </a:cubicBezTo>
                <a:cubicBezTo>
                  <a:pt x="334499" y="64513"/>
                  <a:pt x="333063" y="64513"/>
                  <a:pt x="331626" y="65947"/>
                </a:cubicBezTo>
                <a:cubicBezTo>
                  <a:pt x="330189" y="65947"/>
                  <a:pt x="330189" y="67382"/>
                  <a:pt x="328752" y="67382"/>
                </a:cubicBezTo>
                <a:cubicBezTo>
                  <a:pt x="328752" y="68816"/>
                  <a:pt x="328752" y="68816"/>
                  <a:pt x="328752" y="70250"/>
                </a:cubicBezTo>
                <a:cubicBezTo>
                  <a:pt x="327315" y="70250"/>
                  <a:pt x="327315" y="71684"/>
                  <a:pt x="327315" y="71684"/>
                </a:cubicBezTo>
                <a:cubicBezTo>
                  <a:pt x="328752" y="73118"/>
                  <a:pt x="328752" y="73118"/>
                  <a:pt x="328752" y="73118"/>
                </a:cubicBezTo>
                <a:lnTo>
                  <a:pt x="312947" y="83157"/>
                </a:lnTo>
                <a:cubicBezTo>
                  <a:pt x="311510" y="78854"/>
                  <a:pt x="311510" y="75986"/>
                  <a:pt x="311510" y="74552"/>
                </a:cubicBezTo>
                <a:cubicBezTo>
                  <a:pt x="311510" y="71684"/>
                  <a:pt x="312947" y="68816"/>
                  <a:pt x="314384" y="65947"/>
                </a:cubicBezTo>
                <a:cubicBezTo>
                  <a:pt x="315821" y="64513"/>
                  <a:pt x="317257" y="61645"/>
                  <a:pt x="320131" y="60211"/>
                </a:cubicBezTo>
                <a:cubicBezTo>
                  <a:pt x="321568" y="58777"/>
                  <a:pt x="324442" y="57343"/>
                  <a:pt x="327315" y="55909"/>
                </a:cubicBezTo>
                <a:cubicBezTo>
                  <a:pt x="331626" y="53040"/>
                  <a:pt x="335936" y="50172"/>
                  <a:pt x="340247" y="50172"/>
                </a:cubicBezTo>
                <a:close/>
                <a:moveTo>
                  <a:pt x="57416" y="48693"/>
                </a:moveTo>
                <a:cubicBezTo>
                  <a:pt x="55979" y="48693"/>
                  <a:pt x="54542" y="48693"/>
                  <a:pt x="53106" y="50126"/>
                </a:cubicBezTo>
                <a:cubicBezTo>
                  <a:pt x="51669" y="51558"/>
                  <a:pt x="51669" y="51558"/>
                  <a:pt x="51669" y="54424"/>
                </a:cubicBezTo>
                <a:cubicBezTo>
                  <a:pt x="51669" y="55856"/>
                  <a:pt x="51669" y="57289"/>
                  <a:pt x="53106" y="58722"/>
                </a:cubicBezTo>
                <a:cubicBezTo>
                  <a:pt x="54542" y="61588"/>
                  <a:pt x="57416" y="61588"/>
                  <a:pt x="60290" y="63020"/>
                </a:cubicBezTo>
                <a:cubicBezTo>
                  <a:pt x="61727" y="63020"/>
                  <a:pt x="64600" y="61588"/>
                  <a:pt x="67474" y="60155"/>
                </a:cubicBezTo>
                <a:lnTo>
                  <a:pt x="71785" y="55856"/>
                </a:lnTo>
                <a:cubicBezTo>
                  <a:pt x="70348" y="55856"/>
                  <a:pt x="68911" y="54424"/>
                  <a:pt x="67474" y="54424"/>
                </a:cubicBezTo>
                <a:cubicBezTo>
                  <a:pt x="66037" y="52991"/>
                  <a:pt x="64600" y="51558"/>
                  <a:pt x="63163" y="51558"/>
                </a:cubicBezTo>
                <a:cubicBezTo>
                  <a:pt x="60290" y="50126"/>
                  <a:pt x="58853" y="48693"/>
                  <a:pt x="57416" y="48693"/>
                </a:cubicBezTo>
                <a:close/>
                <a:moveTo>
                  <a:pt x="212421" y="34378"/>
                </a:moveTo>
                <a:lnTo>
                  <a:pt x="203823" y="45838"/>
                </a:lnTo>
                <a:lnTo>
                  <a:pt x="213855" y="54432"/>
                </a:lnTo>
                <a:cubicBezTo>
                  <a:pt x="216721" y="57297"/>
                  <a:pt x="218154" y="58729"/>
                  <a:pt x="221020" y="58729"/>
                </a:cubicBezTo>
                <a:cubicBezTo>
                  <a:pt x="222453" y="58729"/>
                  <a:pt x="223886" y="58729"/>
                  <a:pt x="226753" y="55864"/>
                </a:cubicBezTo>
                <a:cubicBezTo>
                  <a:pt x="228186" y="54432"/>
                  <a:pt x="228186" y="53000"/>
                  <a:pt x="228186" y="50135"/>
                </a:cubicBezTo>
                <a:cubicBezTo>
                  <a:pt x="226753" y="48702"/>
                  <a:pt x="225320" y="47270"/>
                  <a:pt x="223886" y="44405"/>
                </a:cubicBezTo>
                <a:close/>
                <a:moveTo>
                  <a:pt x="511087" y="34255"/>
                </a:moveTo>
                <a:cubicBezTo>
                  <a:pt x="515395" y="34255"/>
                  <a:pt x="521138" y="34255"/>
                  <a:pt x="525446" y="35692"/>
                </a:cubicBezTo>
                <a:cubicBezTo>
                  <a:pt x="529753" y="37129"/>
                  <a:pt x="534061" y="38566"/>
                  <a:pt x="536933" y="41439"/>
                </a:cubicBezTo>
                <a:cubicBezTo>
                  <a:pt x="541240" y="44313"/>
                  <a:pt x="544112" y="47187"/>
                  <a:pt x="545548" y="51497"/>
                </a:cubicBezTo>
                <a:cubicBezTo>
                  <a:pt x="548419" y="55808"/>
                  <a:pt x="549855" y="60118"/>
                  <a:pt x="549855" y="65866"/>
                </a:cubicBezTo>
                <a:lnTo>
                  <a:pt x="522574" y="65866"/>
                </a:lnTo>
                <a:cubicBezTo>
                  <a:pt x="521138" y="61555"/>
                  <a:pt x="521138" y="60118"/>
                  <a:pt x="518267" y="58682"/>
                </a:cubicBezTo>
                <a:cubicBezTo>
                  <a:pt x="516831" y="55808"/>
                  <a:pt x="513959" y="55808"/>
                  <a:pt x="511087" y="55808"/>
                </a:cubicBezTo>
                <a:cubicBezTo>
                  <a:pt x="508216" y="55808"/>
                  <a:pt x="506780" y="55808"/>
                  <a:pt x="503908" y="57245"/>
                </a:cubicBezTo>
                <a:cubicBezTo>
                  <a:pt x="502472" y="58682"/>
                  <a:pt x="501037" y="60118"/>
                  <a:pt x="501037" y="61555"/>
                </a:cubicBezTo>
                <a:cubicBezTo>
                  <a:pt x="499601" y="62992"/>
                  <a:pt x="499601" y="65866"/>
                  <a:pt x="498165" y="67303"/>
                </a:cubicBezTo>
                <a:cubicBezTo>
                  <a:pt x="498165" y="70176"/>
                  <a:pt x="498165" y="73050"/>
                  <a:pt x="498165" y="74487"/>
                </a:cubicBezTo>
                <a:cubicBezTo>
                  <a:pt x="498165" y="77361"/>
                  <a:pt x="498165" y="78798"/>
                  <a:pt x="498165" y="81671"/>
                </a:cubicBezTo>
                <a:cubicBezTo>
                  <a:pt x="499601" y="84545"/>
                  <a:pt x="499601" y="85982"/>
                  <a:pt x="501037" y="87419"/>
                </a:cubicBezTo>
                <a:cubicBezTo>
                  <a:pt x="501037" y="88856"/>
                  <a:pt x="502472" y="90292"/>
                  <a:pt x="503908" y="91729"/>
                </a:cubicBezTo>
                <a:cubicBezTo>
                  <a:pt x="506780" y="93166"/>
                  <a:pt x="508216" y="93166"/>
                  <a:pt x="511087" y="93166"/>
                </a:cubicBezTo>
                <a:cubicBezTo>
                  <a:pt x="513959" y="93166"/>
                  <a:pt x="516831" y="93166"/>
                  <a:pt x="519702" y="90292"/>
                </a:cubicBezTo>
                <a:cubicBezTo>
                  <a:pt x="521138" y="87419"/>
                  <a:pt x="522574" y="85982"/>
                  <a:pt x="522574" y="83108"/>
                </a:cubicBezTo>
                <a:lnTo>
                  <a:pt x="551291" y="83108"/>
                </a:lnTo>
                <a:cubicBezTo>
                  <a:pt x="549855" y="87419"/>
                  <a:pt x="548419" y="91729"/>
                  <a:pt x="545548" y="96040"/>
                </a:cubicBezTo>
                <a:cubicBezTo>
                  <a:pt x="544112" y="100350"/>
                  <a:pt x="541240" y="103224"/>
                  <a:pt x="536933" y="106098"/>
                </a:cubicBezTo>
                <a:cubicBezTo>
                  <a:pt x="534061" y="108972"/>
                  <a:pt x="529753" y="111845"/>
                  <a:pt x="525446" y="113282"/>
                </a:cubicBezTo>
                <a:cubicBezTo>
                  <a:pt x="521138" y="114719"/>
                  <a:pt x="515395" y="114719"/>
                  <a:pt x="511087" y="114719"/>
                </a:cubicBezTo>
                <a:cubicBezTo>
                  <a:pt x="505344" y="114719"/>
                  <a:pt x="499601" y="114719"/>
                  <a:pt x="493857" y="111845"/>
                </a:cubicBezTo>
                <a:cubicBezTo>
                  <a:pt x="489550" y="110408"/>
                  <a:pt x="485242" y="107535"/>
                  <a:pt x="480935" y="104661"/>
                </a:cubicBezTo>
                <a:cubicBezTo>
                  <a:pt x="478063" y="100350"/>
                  <a:pt x="473756" y="96040"/>
                  <a:pt x="472320" y="91729"/>
                </a:cubicBezTo>
                <a:cubicBezTo>
                  <a:pt x="469448" y="85982"/>
                  <a:pt x="469448" y="80234"/>
                  <a:pt x="469448" y="74487"/>
                </a:cubicBezTo>
                <a:cubicBezTo>
                  <a:pt x="469448" y="68740"/>
                  <a:pt x="469448" y="62992"/>
                  <a:pt x="472320" y="58682"/>
                </a:cubicBezTo>
                <a:cubicBezTo>
                  <a:pt x="473756" y="52934"/>
                  <a:pt x="478063" y="48624"/>
                  <a:pt x="480935" y="45750"/>
                </a:cubicBezTo>
                <a:cubicBezTo>
                  <a:pt x="485242" y="41439"/>
                  <a:pt x="489550" y="38566"/>
                  <a:pt x="493857" y="37129"/>
                </a:cubicBezTo>
                <a:cubicBezTo>
                  <a:pt x="499601" y="35692"/>
                  <a:pt x="505344" y="34255"/>
                  <a:pt x="511087" y="34255"/>
                </a:cubicBezTo>
                <a:close/>
                <a:moveTo>
                  <a:pt x="417704" y="17158"/>
                </a:moveTo>
                <a:cubicBezTo>
                  <a:pt x="416271" y="17158"/>
                  <a:pt x="414839" y="18588"/>
                  <a:pt x="413406" y="18588"/>
                </a:cubicBezTo>
                <a:cubicBezTo>
                  <a:pt x="413406" y="20018"/>
                  <a:pt x="411974" y="20018"/>
                  <a:pt x="411974" y="21447"/>
                </a:cubicBezTo>
                <a:cubicBezTo>
                  <a:pt x="410542" y="22877"/>
                  <a:pt x="410542" y="24307"/>
                  <a:pt x="410542" y="25737"/>
                </a:cubicBezTo>
                <a:cubicBezTo>
                  <a:pt x="410542" y="27167"/>
                  <a:pt x="411974" y="28597"/>
                  <a:pt x="411974" y="28597"/>
                </a:cubicBezTo>
                <a:cubicBezTo>
                  <a:pt x="413406" y="30026"/>
                  <a:pt x="413406" y="31456"/>
                  <a:pt x="414839" y="31456"/>
                </a:cubicBezTo>
                <a:cubicBezTo>
                  <a:pt x="416271" y="32886"/>
                  <a:pt x="417704" y="32886"/>
                  <a:pt x="419136" y="34316"/>
                </a:cubicBezTo>
                <a:cubicBezTo>
                  <a:pt x="420569" y="34316"/>
                  <a:pt x="422001" y="34316"/>
                  <a:pt x="422001" y="35746"/>
                </a:cubicBezTo>
                <a:cubicBezTo>
                  <a:pt x="423433" y="35746"/>
                  <a:pt x="424866" y="35746"/>
                  <a:pt x="426298" y="35746"/>
                </a:cubicBezTo>
                <a:cubicBezTo>
                  <a:pt x="427731" y="35746"/>
                  <a:pt x="429163" y="35746"/>
                  <a:pt x="430596" y="34316"/>
                </a:cubicBezTo>
                <a:cubicBezTo>
                  <a:pt x="430596" y="34316"/>
                  <a:pt x="432028" y="32886"/>
                  <a:pt x="432028" y="31456"/>
                </a:cubicBezTo>
                <a:cubicBezTo>
                  <a:pt x="433460" y="30026"/>
                  <a:pt x="433460" y="28597"/>
                  <a:pt x="433460" y="27167"/>
                </a:cubicBezTo>
                <a:cubicBezTo>
                  <a:pt x="433460" y="25737"/>
                  <a:pt x="432028" y="25737"/>
                  <a:pt x="432028" y="24307"/>
                </a:cubicBezTo>
                <a:cubicBezTo>
                  <a:pt x="430596" y="22877"/>
                  <a:pt x="430596" y="22877"/>
                  <a:pt x="429163" y="21447"/>
                </a:cubicBezTo>
                <a:cubicBezTo>
                  <a:pt x="427731" y="20018"/>
                  <a:pt x="426298" y="20018"/>
                  <a:pt x="424866" y="20018"/>
                </a:cubicBezTo>
                <a:cubicBezTo>
                  <a:pt x="423433" y="18588"/>
                  <a:pt x="423433" y="18588"/>
                  <a:pt x="422001" y="18588"/>
                </a:cubicBezTo>
                <a:cubicBezTo>
                  <a:pt x="420569" y="17158"/>
                  <a:pt x="419136" y="17158"/>
                  <a:pt x="417704" y="17158"/>
                </a:cubicBezTo>
                <a:close/>
                <a:moveTo>
                  <a:pt x="66037" y="12874"/>
                </a:moveTo>
                <a:cubicBezTo>
                  <a:pt x="70348" y="12874"/>
                  <a:pt x="73221" y="12874"/>
                  <a:pt x="76095" y="14307"/>
                </a:cubicBezTo>
                <a:cubicBezTo>
                  <a:pt x="78969" y="15740"/>
                  <a:pt x="81842" y="17172"/>
                  <a:pt x="84716" y="20038"/>
                </a:cubicBezTo>
                <a:cubicBezTo>
                  <a:pt x="87590" y="22903"/>
                  <a:pt x="90464" y="25769"/>
                  <a:pt x="93337" y="27202"/>
                </a:cubicBezTo>
                <a:cubicBezTo>
                  <a:pt x="97648" y="32932"/>
                  <a:pt x="100521" y="37231"/>
                  <a:pt x="101958" y="41529"/>
                </a:cubicBezTo>
                <a:cubicBezTo>
                  <a:pt x="103395" y="45827"/>
                  <a:pt x="104832" y="48693"/>
                  <a:pt x="104832" y="51558"/>
                </a:cubicBezTo>
                <a:cubicBezTo>
                  <a:pt x="103395" y="54424"/>
                  <a:pt x="101958" y="57289"/>
                  <a:pt x="100521" y="58722"/>
                </a:cubicBezTo>
                <a:cubicBezTo>
                  <a:pt x="99085" y="61588"/>
                  <a:pt x="96211" y="63020"/>
                  <a:pt x="94774" y="64453"/>
                </a:cubicBezTo>
                <a:lnTo>
                  <a:pt x="76095" y="81646"/>
                </a:lnTo>
                <a:cubicBezTo>
                  <a:pt x="74658" y="83079"/>
                  <a:pt x="73221" y="84512"/>
                  <a:pt x="70348" y="87377"/>
                </a:cubicBezTo>
                <a:cubicBezTo>
                  <a:pt x="68911" y="88810"/>
                  <a:pt x="68911" y="90242"/>
                  <a:pt x="67474" y="93108"/>
                </a:cubicBezTo>
                <a:lnTo>
                  <a:pt x="51669" y="75915"/>
                </a:lnTo>
                <a:cubicBezTo>
                  <a:pt x="51669" y="74482"/>
                  <a:pt x="53106" y="74482"/>
                  <a:pt x="53106" y="73050"/>
                </a:cubicBezTo>
                <a:cubicBezTo>
                  <a:pt x="54542" y="71617"/>
                  <a:pt x="54542" y="71617"/>
                  <a:pt x="55979" y="71617"/>
                </a:cubicBezTo>
                <a:lnTo>
                  <a:pt x="55979" y="70184"/>
                </a:lnTo>
                <a:cubicBezTo>
                  <a:pt x="51669" y="70184"/>
                  <a:pt x="48795" y="70184"/>
                  <a:pt x="44484" y="68751"/>
                </a:cubicBezTo>
                <a:cubicBezTo>
                  <a:pt x="41611" y="65886"/>
                  <a:pt x="38737" y="64453"/>
                  <a:pt x="37300" y="61588"/>
                </a:cubicBezTo>
                <a:cubicBezTo>
                  <a:pt x="34427" y="58722"/>
                  <a:pt x="32990" y="57289"/>
                  <a:pt x="31553" y="54424"/>
                </a:cubicBezTo>
                <a:cubicBezTo>
                  <a:pt x="30116" y="51558"/>
                  <a:pt x="30116" y="50126"/>
                  <a:pt x="30116" y="47260"/>
                </a:cubicBezTo>
                <a:cubicBezTo>
                  <a:pt x="30116" y="44394"/>
                  <a:pt x="30116" y="41529"/>
                  <a:pt x="31553" y="40096"/>
                </a:cubicBezTo>
                <a:cubicBezTo>
                  <a:pt x="31553" y="37231"/>
                  <a:pt x="34427" y="35798"/>
                  <a:pt x="35863" y="32932"/>
                </a:cubicBezTo>
                <a:cubicBezTo>
                  <a:pt x="38737" y="31500"/>
                  <a:pt x="40174" y="30067"/>
                  <a:pt x="43048" y="28634"/>
                </a:cubicBezTo>
                <a:cubicBezTo>
                  <a:pt x="45921" y="28634"/>
                  <a:pt x="47358" y="28634"/>
                  <a:pt x="50232" y="28634"/>
                </a:cubicBezTo>
                <a:cubicBezTo>
                  <a:pt x="53106" y="28634"/>
                  <a:pt x="54542" y="30067"/>
                  <a:pt x="57416" y="31500"/>
                </a:cubicBezTo>
                <a:cubicBezTo>
                  <a:pt x="58853" y="32932"/>
                  <a:pt x="61727" y="34365"/>
                  <a:pt x="63163" y="35798"/>
                </a:cubicBezTo>
                <a:cubicBezTo>
                  <a:pt x="66037" y="37231"/>
                  <a:pt x="67474" y="38664"/>
                  <a:pt x="68911" y="40096"/>
                </a:cubicBezTo>
                <a:cubicBezTo>
                  <a:pt x="71785" y="41529"/>
                  <a:pt x="73221" y="42962"/>
                  <a:pt x="74658" y="44394"/>
                </a:cubicBezTo>
                <a:cubicBezTo>
                  <a:pt x="76095" y="45827"/>
                  <a:pt x="77532" y="45827"/>
                  <a:pt x="78969" y="47260"/>
                </a:cubicBezTo>
                <a:cubicBezTo>
                  <a:pt x="80406" y="47260"/>
                  <a:pt x="81842" y="47260"/>
                  <a:pt x="83279" y="45827"/>
                </a:cubicBezTo>
                <a:cubicBezTo>
                  <a:pt x="84716" y="44394"/>
                  <a:pt x="84716" y="42962"/>
                  <a:pt x="84716" y="41529"/>
                </a:cubicBezTo>
                <a:cubicBezTo>
                  <a:pt x="83279" y="38664"/>
                  <a:pt x="83279" y="37231"/>
                  <a:pt x="81842" y="35798"/>
                </a:cubicBezTo>
                <a:cubicBezTo>
                  <a:pt x="80406" y="34365"/>
                  <a:pt x="78969" y="34365"/>
                  <a:pt x="78969" y="32932"/>
                </a:cubicBezTo>
                <a:cubicBezTo>
                  <a:pt x="77532" y="32932"/>
                  <a:pt x="76095" y="32932"/>
                  <a:pt x="76095" y="32932"/>
                </a:cubicBezTo>
                <a:cubicBezTo>
                  <a:pt x="74658" y="32932"/>
                  <a:pt x="73221" y="32932"/>
                  <a:pt x="73221" y="32932"/>
                </a:cubicBezTo>
                <a:cubicBezTo>
                  <a:pt x="71785" y="32932"/>
                  <a:pt x="71785" y="32932"/>
                  <a:pt x="71785" y="34365"/>
                </a:cubicBezTo>
                <a:lnTo>
                  <a:pt x="57416" y="18605"/>
                </a:lnTo>
                <a:cubicBezTo>
                  <a:pt x="60290" y="15740"/>
                  <a:pt x="63163" y="14307"/>
                  <a:pt x="66037" y="12874"/>
                </a:cubicBezTo>
                <a:close/>
                <a:moveTo>
                  <a:pt x="416271" y="0"/>
                </a:moveTo>
                <a:cubicBezTo>
                  <a:pt x="419136" y="0"/>
                  <a:pt x="422001" y="0"/>
                  <a:pt x="424866" y="0"/>
                </a:cubicBezTo>
                <a:cubicBezTo>
                  <a:pt x="427731" y="1430"/>
                  <a:pt x="430596" y="1430"/>
                  <a:pt x="432028" y="2860"/>
                </a:cubicBezTo>
                <a:cubicBezTo>
                  <a:pt x="434893" y="4289"/>
                  <a:pt x="437758" y="5719"/>
                  <a:pt x="440622" y="7149"/>
                </a:cubicBezTo>
                <a:cubicBezTo>
                  <a:pt x="442055" y="10009"/>
                  <a:pt x="444920" y="11439"/>
                  <a:pt x="446352" y="14298"/>
                </a:cubicBezTo>
                <a:cubicBezTo>
                  <a:pt x="447785" y="17158"/>
                  <a:pt x="447785" y="20018"/>
                  <a:pt x="449217" y="22877"/>
                </a:cubicBezTo>
                <a:cubicBezTo>
                  <a:pt x="449217" y="25737"/>
                  <a:pt x="447785" y="28597"/>
                  <a:pt x="446352" y="31456"/>
                </a:cubicBezTo>
                <a:cubicBezTo>
                  <a:pt x="446352" y="32886"/>
                  <a:pt x="444920" y="34316"/>
                  <a:pt x="444920" y="35746"/>
                </a:cubicBezTo>
                <a:cubicBezTo>
                  <a:pt x="443487" y="37176"/>
                  <a:pt x="442055" y="38605"/>
                  <a:pt x="440622" y="38605"/>
                </a:cubicBezTo>
                <a:cubicBezTo>
                  <a:pt x="440622" y="40035"/>
                  <a:pt x="439190" y="40035"/>
                  <a:pt x="437758" y="40035"/>
                </a:cubicBezTo>
                <a:cubicBezTo>
                  <a:pt x="437758" y="41465"/>
                  <a:pt x="436325" y="41465"/>
                  <a:pt x="434893" y="41465"/>
                </a:cubicBezTo>
                <a:lnTo>
                  <a:pt x="440622" y="42895"/>
                </a:lnTo>
                <a:lnTo>
                  <a:pt x="433460" y="58623"/>
                </a:lnTo>
                <a:lnTo>
                  <a:pt x="374731" y="32886"/>
                </a:lnTo>
                <a:lnTo>
                  <a:pt x="381893" y="15728"/>
                </a:lnTo>
                <a:lnTo>
                  <a:pt x="401947" y="25737"/>
                </a:lnTo>
                <a:cubicBezTo>
                  <a:pt x="400515" y="22877"/>
                  <a:pt x="400515" y="21447"/>
                  <a:pt x="400515" y="18588"/>
                </a:cubicBezTo>
                <a:cubicBezTo>
                  <a:pt x="400515" y="15728"/>
                  <a:pt x="400515" y="14298"/>
                  <a:pt x="401947" y="11439"/>
                </a:cubicBezTo>
                <a:cubicBezTo>
                  <a:pt x="403379" y="7149"/>
                  <a:pt x="406244" y="4289"/>
                  <a:pt x="407677" y="2860"/>
                </a:cubicBezTo>
                <a:cubicBezTo>
                  <a:pt x="410542" y="1430"/>
                  <a:pt x="413406" y="0"/>
                  <a:pt x="416271" y="0"/>
                </a:cubicBezTo>
                <a:close/>
                <a:moveTo>
                  <a:pt x="206689" y="0"/>
                </a:moveTo>
                <a:lnTo>
                  <a:pt x="243950" y="34378"/>
                </a:lnTo>
                <a:cubicBezTo>
                  <a:pt x="248249" y="37243"/>
                  <a:pt x="251116" y="41540"/>
                  <a:pt x="252549" y="44405"/>
                </a:cubicBezTo>
                <a:cubicBezTo>
                  <a:pt x="253982" y="48702"/>
                  <a:pt x="255415" y="51567"/>
                  <a:pt x="255415" y="55864"/>
                </a:cubicBezTo>
                <a:cubicBezTo>
                  <a:pt x="255415" y="58729"/>
                  <a:pt x="255415" y="61594"/>
                  <a:pt x="253982" y="63027"/>
                </a:cubicBezTo>
                <a:cubicBezTo>
                  <a:pt x="252549" y="65891"/>
                  <a:pt x="251116" y="68756"/>
                  <a:pt x="249683" y="70189"/>
                </a:cubicBezTo>
                <a:cubicBezTo>
                  <a:pt x="246816" y="73054"/>
                  <a:pt x="242517" y="75918"/>
                  <a:pt x="239651" y="75918"/>
                </a:cubicBezTo>
                <a:cubicBezTo>
                  <a:pt x="236784" y="75918"/>
                  <a:pt x="232485" y="75918"/>
                  <a:pt x="229619" y="75918"/>
                </a:cubicBezTo>
                <a:cubicBezTo>
                  <a:pt x="229619" y="77351"/>
                  <a:pt x="231052" y="78783"/>
                  <a:pt x="231052" y="81648"/>
                </a:cubicBezTo>
                <a:cubicBezTo>
                  <a:pt x="232485" y="83081"/>
                  <a:pt x="232485" y="85945"/>
                  <a:pt x="232485" y="88810"/>
                </a:cubicBezTo>
                <a:cubicBezTo>
                  <a:pt x="232485" y="90243"/>
                  <a:pt x="231052" y="93108"/>
                  <a:pt x="231052" y="95972"/>
                </a:cubicBezTo>
                <a:cubicBezTo>
                  <a:pt x="229619" y="97405"/>
                  <a:pt x="228186" y="100270"/>
                  <a:pt x="225320" y="103134"/>
                </a:cubicBezTo>
                <a:cubicBezTo>
                  <a:pt x="222453" y="105999"/>
                  <a:pt x="219587" y="108864"/>
                  <a:pt x="215288" y="110297"/>
                </a:cubicBezTo>
                <a:cubicBezTo>
                  <a:pt x="212421" y="111729"/>
                  <a:pt x="208122" y="111729"/>
                  <a:pt x="205256" y="111729"/>
                </a:cubicBezTo>
                <a:cubicBezTo>
                  <a:pt x="200957" y="111729"/>
                  <a:pt x="196657" y="110297"/>
                  <a:pt x="193791" y="108864"/>
                </a:cubicBezTo>
                <a:cubicBezTo>
                  <a:pt x="189492" y="107432"/>
                  <a:pt x="186625" y="104567"/>
                  <a:pt x="183759" y="101702"/>
                </a:cubicBezTo>
                <a:lnTo>
                  <a:pt x="145065" y="67324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user_150795">
            <a:extLst>
              <a:ext uri="{FF2B5EF4-FFF2-40B4-BE49-F238E27FC236}">
                <a16:creationId xmlns:a16="http://schemas.microsoft.com/office/drawing/2014/main" id="{9E03108A-3F2E-4519-9943-53B88BA06A91}"/>
              </a:ext>
            </a:extLst>
          </p:cNvPr>
          <p:cNvSpPr>
            <a:spLocks noChangeAspect="1"/>
          </p:cNvSpPr>
          <p:nvPr/>
        </p:nvSpPr>
        <p:spPr bwMode="auto">
          <a:xfrm>
            <a:off x="8035761" y="4646864"/>
            <a:ext cx="327657" cy="328740"/>
          </a:xfrm>
          <a:custGeom>
            <a:avLst/>
            <a:gdLst>
              <a:gd name="connsiteX0" fmla="*/ 366463 w 602382"/>
              <a:gd name="connsiteY0" fmla="*/ 522972 h 604373"/>
              <a:gd name="connsiteX1" fmla="*/ 353547 w 602382"/>
              <a:gd name="connsiteY1" fmla="*/ 571329 h 604373"/>
              <a:gd name="connsiteX2" fmla="*/ 401175 w 602382"/>
              <a:gd name="connsiteY2" fmla="*/ 557628 h 604373"/>
              <a:gd name="connsiteX3" fmla="*/ 486744 w 602382"/>
              <a:gd name="connsiteY3" fmla="*/ 392407 h 604373"/>
              <a:gd name="connsiteX4" fmla="*/ 376150 w 602382"/>
              <a:gd name="connsiteY4" fmla="*/ 502823 h 604373"/>
              <a:gd name="connsiteX5" fmla="*/ 422164 w 602382"/>
              <a:gd name="connsiteY5" fmla="*/ 547956 h 604373"/>
              <a:gd name="connsiteX6" fmla="*/ 531950 w 602382"/>
              <a:gd name="connsiteY6" fmla="*/ 438346 h 604373"/>
              <a:gd name="connsiteX7" fmla="*/ 531950 w 602382"/>
              <a:gd name="connsiteY7" fmla="*/ 347273 h 604373"/>
              <a:gd name="connsiteX8" fmla="*/ 502082 w 602382"/>
              <a:gd name="connsiteY8" fmla="*/ 377094 h 604373"/>
              <a:gd name="connsiteX9" fmla="*/ 547288 w 602382"/>
              <a:gd name="connsiteY9" fmla="*/ 423033 h 604373"/>
              <a:gd name="connsiteX10" fmla="*/ 577964 w 602382"/>
              <a:gd name="connsiteY10" fmla="*/ 392407 h 604373"/>
              <a:gd name="connsiteX11" fmla="*/ 577964 w 602382"/>
              <a:gd name="connsiteY11" fmla="*/ 377900 h 604373"/>
              <a:gd name="connsiteX12" fmla="*/ 547288 w 602382"/>
              <a:gd name="connsiteY12" fmla="*/ 347273 h 604373"/>
              <a:gd name="connsiteX13" fmla="*/ 531950 w 602382"/>
              <a:gd name="connsiteY13" fmla="*/ 347273 h 604373"/>
              <a:gd name="connsiteX14" fmla="*/ 540023 w 602382"/>
              <a:gd name="connsiteY14" fmla="*/ 322893 h 604373"/>
              <a:gd name="connsiteX15" fmla="*/ 562626 w 602382"/>
              <a:gd name="connsiteY15" fmla="*/ 331960 h 604373"/>
              <a:gd name="connsiteX16" fmla="*/ 593301 w 602382"/>
              <a:gd name="connsiteY16" fmla="*/ 362587 h 604373"/>
              <a:gd name="connsiteX17" fmla="*/ 593301 w 602382"/>
              <a:gd name="connsiteY17" fmla="*/ 407720 h 604373"/>
              <a:gd name="connsiteX18" fmla="*/ 427814 w 602382"/>
              <a:gd name="connsiteY18" fmla="*/ 572941 h 604373"/>
              <a:gd name="connsiteX19" fmla="*/ 343860 w 602382"/>
              <a:gd name="connsiteY19" fmla="*/ 595507 h 604373"/>
              <a:gd name="connsiteX20" fmla="*/ 338209 w 602382"/>
              <a:gd name="connsiteY20" fmla="*/ 601149 h 604373"/>
              <a:gd name="connsiteX21" fmla="*/ 330944 w 602382"/>
              <a:gd name="connsiteY21" fmla="*/ 604373 h 604373"/>
              <a:gd name="connsiteX22" fmla="*/ 322872 w 602382"/>
              <a:gd name="connsiteY22" fmla="*/ 601149 h 604373"/>
              <a:gd name="connsiteX23" fmla="*/ 322872 w 602382"/>
              <a:gd name="connsiteY23" fmla="*/ 586642 h 604373"/>
              <a:gd name="connsiteX24" fmla="*/ 328522 w 602382"/>
              <a:gd name="connsiteY24" fmla="*/ 581000 h 604373"/>
              <a:gd name="connsiteX25" fmla="*/ 351125 w 602382"/>
              <a:gd name="connsiteY25" fmla="*/ 497181 h 604373"/>
              <a:gd name="connsiteX26" fmla="*/ 517420 w 602382"/>
              <a:gd name="connsiteY26" fmla="*/ 331960 h 604373"/>
              <a:gd name="connsiteX27" fmla="*/ 540023 w 602382"/>
              <a:gd name="connsiteY27" fmla="*/ 322893 h 604373"/>
              <a:gd name="connsiteX28" fmla="*/ 295435 w 602382"/>
              <a:gd name="connsiteY28" fmla="*/ 0 h 604373"/>
              <a:gd name="connsiteX29" fmla="*/ 591677 w 602382"/>
              <a:gd name="connsiteY29" fmla="*/ 295723 h 604373"/>
              <a:gd name="connsiteX30" fmla="*/ 590870 w 602382"/>
              <a:gd name="connsiteY30" fmla="*/ 315062 h 604373"/>
              <a:gd name="connsiteX31" fmla="*/ 585220 w 602382"/>
              <a:gd name="connsiteY31" fmla="*/ 308615 h 604373"/>
              <a:gd name="connsiteX32" fmla="*/ 569883 w 602382"/>
              <a:gd name="connsiteY32" fmla="*/ 297334 h 604373"/>
              <a:gd name="connsiteX33" fmla="*/ 569883 w 602382"/>
              <a:gd name="connsiteY33" fmla="*/ 295723 h 604373"/>
              <a:gd name="connsiteX34" fmla="*/ 295435 w 602382"/>
              <a:gd name="connsiteY34" fmla="*/ 21756 h 604373"/>
              <a:gd name="connsiteX35" fmla="*/ 20987 w 602382"/>
              <a:gd name="connsiteY35" fmla="*/ 295723 h 604373"/>
              <a:gd name="connsiteX36" fmla="*/ 108972 w 602382"/>
              <a:gd name="connsiteY36" fmla="*/ 495557 h 604373"/>
              <a:gd name="connsiteX37" fmla="*/ 129152 w 602382"/>
              <a:gd name="connsiteY37" fmla="*/ 481053 h 604373"/>
              <a:gd name="connsiteX38" fmla="*/ 228438 w 602382"/>
              <a:gd name="connsiteY38" fmla="*/ 438347 h 604373"/>
              <a:gd name="connsiteX39" fmla="*/ 233281 w 602382"/>
              <a:gd name="connsiteY39" fmla="*/ 429483 h 604373"/>
              <a:gd name="connsiteX40" fmla="*/ 167898 w 602382"/>
              <a:gd name="connsiteY40" fmla="*/ 429483 h 604373"/>
              <a:gd name="connsiteX41" fmla="*/ 119466 w 602382"/>
              <a:gd name="connsiteY41" fmla="*/ 418202 h 604373"/>
              <a:gd name="connsiteX42" fmla="*/ 101707 w 602382"/>
              <a:gd name="connsiteY42" fmla="*/ 401281 h 604373"/>
              <a:gd name="connsiteX43" fmla="*/ 106551 w 602382"/>
              <a:gd name="connsiteY43" fmla="*/ 381136 h 604373"/>
              <a:gd name="connsiteX44" fmla="*/ 169512 w 602382"/>
              <a:gd name="connsiteY44" fmla="*/ 216756 h 604373"/>
              <a:gd name="connsiteX45" fmla="*/ 291399 w 602382"/>
              <a:gd name="connsiteY45" fmla="*/ 95083 h 604373"/>
              <a:gd name="connsiteX46" fmla="*/ 409250 w 602382"/>
              <a:gd name="connsiteY46" fmla="*/ 170021 h 604373"/>
              <a:gd name="connsiteX47" fmla="*/ 422165 w 602382"/>
              <a:gd name="connsiteY47" fmla="*/ 228843 h 604373"/>
              <a:gd name="connsiteX48" fmla="*/ 456875 w 602382"/>
              <a:gd name="connsiteY48" fmla="*/ 345682 h 604373"/>
              <a:gd name="connsiteX49" fmla="*/ 372926 w 602382"/>
              <a:gd name="connsiteY49" fmla="*/ 429483 h 604373"/>
              <a:gd name="connsiteX50" fmla="*/ 371312 w 602382"/>
              <a:gd name="connsiteY50" fmla="*/ 431900 h 604373"/>
              <a:gd name="connsiteX51" fmla="*/ 322880 w 602382"/>
              <a:gd name="connsiteY51" fmla="*/ 480248 h 604373"/>
              <a:gd name="connsiteX52" fmla="*/ 292206 w 602382"/>
              <a:gd name="connsiteY52" fmla="*/ 590640 h 604373"/>
              <a:gd name="connsiteX53" fmla="*/ 273641 w 602382"/>
              <a:gd name="connsiteY53" fmla="*/ 589834 h 604373"/>
              <a:gd name="connsiteX54" fmla="*/ 260726 w 602382"/>
              <a:gd name="connsiteY54" fmla="*/ 589028 h 604373"/>
              <a:gd name="connsiteX55" fmla="*/ 249425 w 602382"/>
              <a:gd name="connsiteY55" fmla="*/ 587417 h 604373"/>
              <a:gd name="connsiteX56" fmla="*/ 101707 w 602382"/>
              <a:gd name="connsiteY56" fmla="*/ 519731 h 604373"/>
              <a:gd name="connsiteX57" fmla="*/ 94443 w 602382"/>
              <a:gd name="connsiteY57" fmla="*/ 513285 h 604373"/>
              <a:gd name="connsiteX58" fmla="*/ 95250 w 602382"/>
              <a:gd name="connsiteY58" fmla="*/ 512479 h 604373"/>
              <a:gd name="connsiteX59" fmla="*/ 0 w 602382"/>
              <a:gd name="connsiteY59" fmla="*/ 295723 h 604373"/>
              <a:gd name="connsiteX60" fmla="*/ 295435 w 602382"/>
              <a:gd name="connsiteY60" fmla="*/ 0 h 6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2382" h="604373">
                <a:moveTo>
                  <a:pt x="366463" y="522972"/>
                </a:moveTo>
                <a:lnTo>
                  <a:pt x="353547" y="571329"/>
                </a:lnTo>
                <a:lnTo>
                  <a:pt x="401175" y="557628"/>
                </a:lnTo>
                <a:close/>
                <a:moveTo>
                  <a:pt x="486744" y="392407"/>
                </a:moveTo>
                <a:lnTo>
                  <a:pt x="376150" y="502823"/>
                </a:lnTo>
                <a:lnTo>
                  <a:pt x="422164" y="547956"/>
                </a:lnTo>
                <a:lnTo>
                  <a:pt x="531950" y="438346"/>
                </a:lnTo>
                <a:close/>
                <a:moveTo>
                  <a:pt x="531950" y="347273"/>
                </a:moveTo>
                <a:lnTo>
                  <a:pt x="502082" y="377094"/>
                </a:lnTo>
                <a:lnTo>
                  <a:pt x="547288" y="423033"/>
                </a:lnTo>
                <a:lnTo>
                  <a:pt x="577964" y="392407"/>
                </a:lnTo>
                <a:cubicBezTo>
                  <a:pt x="582000" y="388377"/>
                  <a:pt x="582000" y="381930"/>
                  <a:pt x="577964" y="377900"/>
                </a:cubicBezTo>
                <a:lnTo>
                  <a:pt x="547288" y="347273"/>
                </a:lnTo>
                <a:cubicBezTo>
                  <a:pt x="543252" y="343244"/>
                  <a:pt x="535986" y="343244"/>
                  <a:pt x="531950" y="347273"/>
                </a:cubicBezTo>
                <a:close/>
                <a:moveTo>
                  <a:pt x="540023" y="322893"/>
                </a:moveTo>
                <a:cubicBezTo>
                  <a:pt x="548297" y="322893"/>
                  <a:pt x="556571" y="325916"/>
                  <a:pt x="562626" y="331960"/>
                </a:cubicBezTo>
                <a:lnTo>
                  <a:pt x="593301" y="362587"/>
                </a:lnTo>
                <a:cubicBezTo>
                  <a:pt x="605410" y="374676"/>
                  <a:pt x="605410" y="394825"/>
                  <a:pt x="593301" y="407720"/>
                </a:cubicBezTo>
                <a:lnTo>
                  <a:pt x="427814" y="572941"/>
                </a:lnTo>
                <a:lnTo>
                  <a:pt x="343860" y="595507"/>
                </a:lnTo>
                <a:lnTo>
                  <a:pt x="338209" y="601149"/>
                </a:lnTo>
                <a:cubicBezTo>
                  <a:pt x="335788" y="603567"/>
                  <a:pt x="333366" y="604373"/>
                  <a:pt x="330944" y="604373"/>
                </a:cubicBezTo>
                <a:cubicBezTo>
                  <a:pt x="327715" y="604373"/>
                  <a:pt x="325293" y="603567"/>
                  <a:pt x="322872" y="601149"/>
                </a:cubicBezTo>
                <a:cubicBezTo>
                  <a:pt x="318835" y="597119"/>
                  <a:pt x="318835" y="590672"/>
                  <a:pt x="322872" y="586642"/>
                </a:cubicBezTo>
                <a:lnTo>
                  <a:pt x="328522" y="581000"/>
                </a:lnTo>
                <a:lnTo>
                  <a:pt x="351125" y="497181"/>
                </a:lnTo>
                <a:lnTo>
                  <a:pt x="517420" y="331960"/>
                </a:lnTo>
                <a:cubicBezTo>
                  <a:pt x="523474" y="325916"/>
                  <a:pt x="531748" y="322893"/>
                  <a:pt x="540023" y="322893"/>
                </a:cubicBezTo>
                <a:close/>
                <a:moveTo>
                  <a:pt x="295435" y="0"/>
                </a:moveTo>
                <a:cubicBezTo>
                  <a:pt x="459297" y="0"/>
                  <a:pt x="591677" y="132149"/>
                  <a:pt x="591677" y="295723"/>
                </a:cubicBezTo>
                <a:cubicBezTo>
                  <a:pt x="591677" y="302169"/>
                  <a:pt x="591677" y="308615"/>
                  <a:pt x="590870" y="315062"/>
                </a:cubicBezTo>
                <a:lnTo>
                  <a:pt x="585220" y="308615"/>
                </a:lnTo>
                <a:cubicBezTo>
                  <a:pt x="580376" y="304587"/>
                  <a:pt x="575533" y="300558"/>
                  <a:pt x="569883" y="297334"/>
                </a:cubicBezTo>
                <a:cubicBezTo>
                  <a:pt x="569883" y="297334"/>
                  <a:pt x="569883" y="296529"/>
                  <a:pt x="569883" y="295723"/>
                </a:cubicBezTo>
                <a:cubicBezTo>
                  <a:pt x="569883" y="144235"/>
                  <a:pt x="447189" y="21756"/>
                  <a:pt x="295435" y="21756"/>
                </a:cubicBezTo>
                <a:cubicBezTo>
                  <a:pt x="144489" y="21756"/>
                  <a:pt x="20987" y="144235"/>
                  <a:pt x="20987" y="295723"/>
                </a:cubicBezTo>
                <a:cubicBezTo>
                  <a:pt x="20987" y="374690"/>
                  <a:pt x="54890" y="445599"/>
                  <a:pt x="108972" y="495557"/>
                </a:cubicBezTo>
                <a:cubicBezTo>
                  <a:pt x="114623" y="489917"/>
                  <a:pt x="121887" y="484276"/>
                  <a:pt x="129152" y="481053"/>
                </a:cubicBezTo>
                <a:lnTo>
                  <a:pt x="228438" y="438347"/>
                </a:lnTo>
                <a:cubicBezTo>
                  <a:pt x="229245" y="437541"/>
                  <a:pt x="231666" y="433512"/>
                  <a:pt x="233281" y="429483"/>
                </a:cubicBezTo>
                <a:lnTo>
                  <a:pt x="167898" y="429483"/>
                </a:lnTo>
                <a:cubicBezTo>
                  <a:pt x="166283" y="429483"/>
                  <a:pt x="140453" y="427066"/>
                  <a:pt x="119466" y="418202"/>
                </a:cubicBezTo>
                <a:cubicBezTo>
                  <a:pt x="109779" y="414173"/>
                  <a:pt x="104129" y="408533"/>
                  <a:pt x="101707" y="401281"/>
                </a:cubicBezTo>
                <a:cubicBezTo>
                  <a:pt x="100093" y="394834"/>
                  <a:pt x="101707" y="387582"/>
                  <a:pt x="106551" y="381136"/>
                </a:cubicBezTo>
                <a:cubicBezTo>
                  <a:pt x="125116" y="354545"/>
                  <a:pt x="168705" y="286053"/>
                  <a:pt x="169512" y="216756"/>
                </a:cubicBezTo>
                <a:cubicBezTo>
                  <a:pt x="169512" y="215144"/>
                  <a:pt x="173548" y="95888"/>
                  <a:pt x="291399" y="95083"/>
                </a:cubicBezTo>
                <a:cubicBezTo>
                  <a:pt x="360818" y="95083"/>
                  <a:pt x="393913" y="136178"/>
                  <a:pt x="409250" y="170021"/>
                </a:cubicBezTo>
                <a:cubicBezTo>
                  <a:pt x="416515" y="186136"/>
                  <a:pt x="420551" y="205475"/>
                  <a:pt x="422165" y="228843"/>
                </a:cubicBezTo>
                <a:cubicBezTo>
                  <a:pt x="425394" y="271549"/>
                  <a:pt x="440731" y="312644"/>
                  <a:pt x="456875" y="345682"/>
                </a:cubicBezTo>
                <a:lnTo>
                  <a:pt x="372926" y="429483"/>
                </a:lnTo>
                <a:lnTo>
                  <a:pt x="371312" y="431900"/>
                </a:lnTo>
                <a:lnTo>
                  <a:pt x="322880" y="480248"/>
                </a:lnTo>
                <a:lnTo>
                  <a:pt x="292206" y="590640"/>
                </a:lnTo>
                <a:cubicBezTo>
                  <a:pt x="285749" y="590640"/>
                  <a:pt x="280098" y="590640"/>
                  <a:pt x="273641" y="589834"/>
                </a:cubicBezTo>
                <a:cubicBezTo>
                  <a:pt x="269605" y="589834"/>
                  <a:pt x="264762" y="589028"/>
                  <a:pt x="260726" y="589028"/>
                </a:cubicBezTo>
                <a:cubicBezTo>
                  <a:pt x="256690" y="588223"/>
                  <a:pt x="253461" y="587417"/>
                  <a:pt x="249425" y="587417"/>
                </a:cubicBezTo>
                <a:cubicBezTo>
                  <a:pt x="195342" y="578553"/>
                  <a:pt x="143682" y="555991"/>
                  <a:pt x="101707" y="519731"/>
                </a:cubicBezTo>
                <a:lnTo>
                  <a:pt x="94443" y="513285"/>
                </a:lnTo>
                <a:lnTo>
                  <a:pt x="95250" y="512479"/>
                </a:lnTo>
                <a:cubicBezTo>
                  <a:pt x="36324" y="458491"/>
                  <a:pt x="0" y="381136"/>
                  <a:pt x="0" y="295723"/>
                </a:cubicBezTo>
                <a:cubicBezTo>
                  <a:pt x="0" y="132149"/>
                  <a:pt x="132381" y="0"/>
                  <a:pt x="2954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hand-shake_1342">
            <a:extLst>
              <a:ext uri="{FF2B5EF4-FFF2-40B4-BE49-F238E27FC236}">
                <a16:creationId xmlns:a16="http://schemas.microsoft.com/office/drawing/2014/main" id="{AA5C04B1-1995-4BBA-ABB6-8C0F8F3DB0B3}"/>
              </a:ext>
            </a:extLst>
          </p:cNvPr>
          <p:cNvSpPr>
            <a:spLocks noChangeAspect="1"/>
          </p:cNvSpPr>
          <p:nvPr/>
        </p:nvSpPr>
        <p:spPr bwMode="auto">
          <a:xfrm>
            <a:off x="8963261" y="4688200"/>
            <a:ext cx="337131" cy="249411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88862 h 440259"/>
              <a:gd name="T31" fmla="*/ 88862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608" h="4896">
                <a:moveTo>
                  <a:pt x="6608" y="638"/>
                </a:moveTo>
                <a:lnTo>
                  <a:pt x="6608" y="2638"/>
                </a:lnTo>
                <a:cubicBezTo>
                  <a:pt x="6608" y="2638"/>
                  <a:pt x="6180" y="2723"/>
                  <a:pt x="6092" y="2734"/>
                </a:cubicBezTo>
                <a:cubicBezTo>
                  <a:pt x="6004" y="2745"/>
                  <a:pt x="5728" y="2834"/>
                  <a:pt x="5528" y="2642"/>
                </a:cubicBezTo>
                <a:cubicBezTo>
                  <a:pt x="5219" y="2346"/>
                  <a:pt x="4122" y="1254"/>
                  <a:pt x="4122" y="1254"/>
                </a:cubicBezTo>
                <a:cubicBezTo>
                  <a:pt x="4122" y="1254"/>
                  <a:pt x="3932" y="1069"/>
                  <a:pt x="3629" y="1229"/>
                </a:cubicBezTo>
                <a:cubicBezTo>
                  <a:pt x="3350" y="1376"/>
                  <a:pt x="2936" y="1592"/>
                  <a:pt x="2764" y="1675"/>
                </a:cubicBezTo>
                <a:cubicBezTo>
                  <a:pt x="2437" y="1849"/>
                  <a:pt x="2167" y="1574"/>
                  <a:pt x="2167" y="1364"/>
                </a:cubicBezTo>
                <a:cubicBezTo>
                  <a:pt x="2167" y="1201"/>
                  <a:pt x="2269" y="1090"/>
                  <a:pt x="2414" y="1009"/>
                </a:cubicBezTo>
                <a:cubicBezTo>
                  <a:pt x="2808" y="770"/>
                  <a:pt x="3637" y="305"/>
                  <a:pt x="3983" y="121"/>
                </a:cubicBezTo>
                <a:cubicBezTo>
                  <a:pt x="4193" y="9"/>
                  <a:pt x="4344" y="0"/>
                  <a:pt x="4633" y="243"/>
                </a:cubicBezTo>
                <a:cubicBezTo>
                  <a:pt x="4988" y="541"/>
                  <a:pt x="5304" y="814"/>
                  <a:pt x="5304" y="814"/>
                </a:cubicBezTo>
                <a:cubicBezTo>
                  <a:pt x="5304" y="814"/>
                  <a:pt x="5407" y="900"/>
                  <a:pt x="5571" y="865"/>
                </a:cubicBezTo>
                <a:cubicBezTo>
                  <a:pt x="5975" y="780"/>
                  <a:pt x="6608" y="638"/>
                  <a:pt x="6608" y="638"/>
                </a:cubicBezTo>
                <a:close/>
                <a:moveTo>
                  <a:pt x="2241" y="4027"/>
                </a:moveTo>
                <a:cubicBezTo>
                  <a:pt x="2294" y="3891"/>
                  <a:pt x="2277" y="3738"/>
                  <a:pt x="2175" y="3633"/>
                </a:cubicBezTo>
                <a:cubicBezTo>
                  <a:pt x="2083" y="3540"/>
                  <a:pt x="1950" y="3515"/>
                  <a:pt x="1822" y="3544"/>
                </a:cubicBezTo>
                <a:cubicBezTo>
                  <a:pt x="1858" y="3418"/>
                  <a:pt x="1838" y="3283"/>
                  <a:pt x="1746" y="3188"/>
                </a:cubicBezTo>
                <a:cubicBezTo>
                  <a:pt x="1654" y="3095"/>
                  <a:pt x="1521" y="3070"/>
                  <a:pt x="1394" y="3099"/>
                </a:cubicBezTo>
                <a:cubicBezTo>
                  <a:pt x="1429" y="2973"/>
                  <a:pt x="1409" y="2838"/>
                  <a:pt x="1317" y="2744"/>
                </a:cubicBezTo>
                <a:cubicBezTo>
                  <a:pt x="1173" y="2596"/>
                  <a:pt x="924" y="2602"/>
                  <a:pt x="760" y="2758"/>
                </a:cubicBezTo>
                <a:cubicBezTo>
                  <a:pt x="597" y="2915"/>
                  <a:pt x="492" y="3198"/>
                  <a:pt x="638" y="3365"/>
                </a:cubicBezTo>
                <a:cubicBezTo>
                  <a:pt x="783" y="3531"/>
                  <a:pt x="950" y="3430"/>
                  <a:pt x="1077" y="3401"/>
                </a:cubicBezTo>
                <a:cubicBezTo>
                  <a:pt x="1042" y="3527"/>
                  <a:pt x="936" y="3645"/>
                  <a:pt x="1066" y="3810"/>
                </a:cubicBezTo>
                <a:cubicBezTo>
                  <a:pt x="1197" y="3975"/>
                  <a:pt x="1378" y="3875"/>
                  <a:pt x="1506" y="3846"/>
                </a:cubicBezTo>
                <a:cubicBezTo>
                  <a:pt x="1470" y="3972"/>
                  <a:pt x="1369" y="4101"/>
                  <a:pt x="1494" y="4254"/>
                </a:cubicBezTo>
                <a:cubicBezTo>
                  <a:pt x="1621" y="4408"/>
                  <a:pt x="1829" y="4326"/>
                  <a:pt x="1966" y="4283"/>
                </a:cubicBezTo>
                <a:cubicBezTo>
                  <a:pt x="1913" y="4419"/>
                  <a:pt x="1799" y="4566"/>
                  <a:pt x="1945" y="4730"/>
                </a:cubicBezTo>
                <a:cubicBezTo>
                  <a:pt x="2090" y="4896"/>
                  <a:pt x="2426" y="4819"/>
                  <a:pt x="2590" y="4663"/>
                </a:cubicBezTo>
                <a:cubicBezTo>
                  <a:pt x="2753" y="4506"/>
                  <a:pt x="2769" y="4258"/>
                  <a:pt x="2625" y="4110"/>
                </a:cubicBezTo>
                <a:cubicBezTo>
                  <a:pt x="2526" y="4008"/>
                  <a:pt x="2378" y="3985"/>
                  <a:pt x="2241" y="4027"/>
                </a:cubicBezTo>
                <a:close/>
                <a:moveTo>
                  <a:pt x="5233" y="2987"/>
                </a:moveTo>
                <a:cubicBezTo>
                  <a:pt x="4047" y="1802"/>
                  <a:pt x="4605" y="2359"/>
                  <a:pt x="3967" y="1720"/>
                </a:cubicBezTo>
                <a:cubicBezTo>
                  <a:pt x="3967" y="1720"/>
                  <a:pt x="3775" y="1529"/>
                  <a:pt x="3523" y="1640"/>
                </a:cubicBezTo>
                <a:cubicBezTo>
                  <a:pt x="3346" y="1718"/>
                  <a:pt x="3117" y="1824"/>
                  <a:pt x="2945" y="1905"/>
                </a:cubicBezTo>
                <a:cubicBezTo>
                  <a:pt x="2757" y="2004"/>
                  <a:pt x="2621" y="2034"/>
                  <a:pt x="2557" y="2034"/>
                </a:cubicBezTo>
                <a:cubicBezTo>
                  <a:pt x="2192" y="2031"/>
                  <a:pt x="1896" y="1738"/>
                  <a:pt x="1896" y="1373"/>
                </a:cubicBezTo>
                <a:cubicBezTo>
                  <a:pt x="1896" y="1137"/>
                  <a:pt x="2022" y="931"/>
                  <a:pt x="2209" y="814"/>
                </a:cubicBezTo>
                <a:cubicBezTo>
                  <a:pt x="2472" y="632"/>
                  <a:pt x="3078" y="310"/>
                  <a:pt x="3078" y="310"/>
                </a:cubicBezTo>
                <a:cubicBezTo>
                  <a:pt x="3078" y="310"/>
                  <a:pt x="2894" y="76"/>
                  <a:pt x="2489" y="76"/>
                </a:cubicBezTo>
                <a:cubicBezTo>
                  <a:pt x="2085" y="76"/>
                  <a:pt x="1240" y="629"/>
                  <a:pt x="1240" y="629"/>
                </a:cubicBezTo>
                <a:cubicBezTo>
                  <a:pt x="1240" y="629"/>
                  <a:pt x="1000" y="783"/>
                  <a:pt x="659" y="644"/>
                </a:cubicBezTo>
                <a:lnTo>
                  <a:pt x="0" y="415"/>
                </a:lnTo>
                <a:lnTo>
                  <a:pt x="0" y="2704"/>
                </a:lnTo>
                <a:cubicBezTo>
                  <a:pt x="0" y="2704"/>
                  <a:pt x="188" y="2758"/>
                  <a:pt x="357" y="2827"/>
                </a:cubicBezTo>
                <a:cubicBezTo>
                  <a:pt x="395" y="2719"/>
                  <a:pt x="457" y="2618"/>
                  <a:pt x="542" y="2535"/>
                </a:cubicBezTo>
                <a:cubicBezTo>
                  <a:pt x="822" y="2268"/>
                  <a:pt x="1287" y="2265"/>
                  <a:pt x="1542" y="2528"/>
                </a:cubicBezTo>
                <a:cubicBezTo>
                  <a:pt x="1619" y="2608"/>
                  <a:pt x="1673" y="2703"/>
                  <a:pt x="1700" y="2808"/>
                </a:cubicBezTo>
                <a:cubicBezTo>
                  <a:pt x="1803" y="2840"/>
                  <a:pt x="1896" y="2896"/>
                  <a:pt x="1971" y="2973"/>
                </a:cubicBezTo>
                <a:cubicBezTo>
                  <a:pt x="2048" y="3053"/>
                  <a:pt x="2101" y="3148"/>
                  <a:pt x="2129" y="3253"/>
                </a:cubicBezTo>
                <a:cubicBezTo>
                  <a:pt x="2231" y="3285"/>
                  <a:pt x="2324" y="3341"/>
                  <a:pt x="2399" y="3418"/>
                </a:cubicBezTo>
                <a:cubicBezTo>
                  <a:pt x="2484" y="3505"/>
                  <a:pt x="2540" y="3611"/>
                  <a:pt x="2566" y="3725"/>
                </a:cubicBezTo>
                <a:cubicBezTo>
                  <a:pt x="2674" y="3756"/>
                  <a:pt x="2771" y="3814"/>
                  <a:pt x="2849" y="3894"/>
                </a:cubicBezTo>
                <a:cubicBezTo>
                  <a:pt x="3002" y="4051"/>
                  <a:pt x="3056" y="4265"/>
                  <a:pt x="3023" y="4471"/>
                </a:cubicBezTo>
                <a:cubicBezTo>
                  <a:pt x="3024" y="4471"/>
                  <a:pt x="3024" y="4471"/>
                  <a:pt x="3024" y="4472"/>
                </a:cubicBezTo>
                <a:cubicBezTo>
                  <a:pt x="3027" y="4475"/>
                  <a:pt x="3119" y="4578"/>
                  <a:pt x="3177" y="4636"/>
                </a:cubicBezTo>
                <a:cubicBezTo>
                  <a:pt x="3290" y="4749"/>
                  <a:pt x="3475" y="4749"/>
                  <a:pt x="3588" y="4636"/>
                </a:cubicBezTo>
                <a:cubicBezTo>
                  <a:pt x="3700" y="4523"/>
                  <a:pt x="3701" y="4339"/>
                  <a:pt x="3588" y="4225"/>
                </a:cubicBezTo>
                <a:cubicBezTo>
                  <a:pt x="3584" y="4221"/>
                  <a:pt x="3180" y="3799"/>
                  <a:pt x="3213" y="3766"/>
                </a:cubicBezTo>
                <a:cubicBezTo>
                  <a:pt x="3245" y="3734"/>
                  <a:pt x="3759" y="4269"/>
                  <a:pt x="3769" y="4279"/>
                </a:cubicBezTo>
                <a:cubicBezTo>
                  <a:pt x="3882" y="4391"/>
                  <a:pt x="4066" y="4391"/>
                  <a:pt x="4179" y="4279"/>
                </a:cubicBezTo>
                <a:cubicBezTo>
                  <a:pt x="4292" y="4166"/>
                  <a:pt x="4292" y="3981"/>
                  <a:pt x="4179" y="3868"/>
                </a:cubicBezTo>
                <a:cubicBezTo>
                  <a:pt x="4174" y="3863"/>
                  <a:pt x="4151" y="3841"/>
                  <a:pt x="4142" y="3832"/>
                </a:cubicBezTo>
                <a:cubicBezTo>
                  <a:pt x="4142" y="3832"/>
                  <a:pt x="3632" y="3378"/>
                  <a:pt x="3671" y="3339"/>
                </a:cubicBezTo>
                <a:cubicBezTo>
                  <a:pt x="3710" y="3300"/>
                  <a:pt x="4343" y="3891"/>
                  <a:pt x="4345" y="3891"/>
                </a:cubicBezTo>
                <a:cubicBezTo>
                  <a:pt x="4458" y="3993"/>
                  <a:pt x="4634" y="3992"/>
                  <a:pt x="4743" y="3883"/>
                </a:cubicBezTo>
                <a:cubicBezTo>
                  <a:pt x="4850" y="3776"/>
                  <a:pt x="4852" y="3608"/>
                  <a:pt x="4758" y="3494"/>
                </a:cubicBezTo>
                <a:cubicBezTo>
                  <a:pt x="4756" y="3488"/>
                  <a:pt x="4275" y="2986"/>
                  <a:pt x="4312" y="2948"/>
                </a:cubicBezTo>
                <a:cubicBezTo>
                  <a:pt x="4351" y="2910"/>
                  <a:pt x="4826" y="3400"/>
                  <a:pt x="4827" y="3401"/>
                </a:cubicBezTo>
                <a:cubicBezTo>
                  <a:pt x="4940" y="3513"/>
                  <a:pt x="5124" y="3513"/>
                  <a:pt x="5238" y="3401"/>
                </a:cubicBezTo>
                <a:cubicBezTo>
                  <a:pt x="5350" y="3288"/>
                  <a:pt x="5350" y="3103"/>
                  <a:pt x="5238" y="2990"/>
                </a:cubicBezTo>
                <a:cubicBezTo>
                  <a:pt x="5236" y="2989"/>
                  <a:pt x="5234" y="2988"/>
                  <a:pt x="5233" y="2987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bar-chart_163028">
            <a:extLst>
              <a:ext uri="{FF2B5EF4-FFF2-40B4-BE49-F238E27FC236}">
                <a16:creationId xmlns:a16="http://schemas.microsoft.com/office/drawing/2014/main" id="{73839100-6455-4BAC-A9FB-F9E020D88BB6}"/>
              </a:ext>
            </a:extLst>
          </p:cNvPr>
          <p:cNvSpPr>
            <a:spLocks noChangeAspect="1"/>
          </p:cNvSpPr>
          <p:nvPr/>
        </p:nvSpPr>
        <p:spPr bwMode="auto">
          <a:xfrm>
            <a:off x="9911643" y="4659038"/>
            <a:ext cx="304842" cy="304392"/>
          </a:xfrm>
          <a:custGeom>
            <a:avLst/>
            <a:gdLst>
              <a:gd name="connsiteX0" fmla="*/ 25719 w 606487"/>
              <a:gd name="connsiteY0" fmla="*/ 554220 h 605592"/>
              <a:gd name="connsiteX1" fmla="*/ 580861 w 606487"/>
              <a:gd name="connsiteY1" fmla="*/ 554220 h 605592"/>
              <a:gd name="connsiteX2" fmla="*/ 606487 w 606487"/>
              <a:gd name="connsiteY2" fmla="*/ 579906 h 605592"/>
              <a:gd name="connsiteX3" fmla="*/ 579468 w 606487"/>
              <a:gd name="connsiteY3" fmla="*/ 605592 h 605592"/>
              <a:gd name="connsiteX4" fmla="*/ 25719 w 606487"/>
              <a:gd name="connsiteY4" fmla="*/ 605592 h 605592"/>
              <a:gd name="connsiteX5" fmla="*/ 0 w 606487"/>
              <a:gd name="connsiteY5" fmla="*/ 579906 h 605592"/>
              <a:gd name="connsiteX6" fmla="*/ 25719 w 606487"/>
              <a:gd name="connsiteY6" fmla="*/ 554220 h 605592"/>
              <a:gd name="connsiteX7" fmla="*/ 455888 w 606487"/>
              <a:gd name="connsiteY7" fmla="*/ 446185 h 605592"/>
              <a:gd name="connsiteX8" fmla="*/ 526736 w 606487"/>
              <a:gd name="connsiteY8" fmla="*/ 446185 h 605592"/>
              <a:gd name="connsiteX9" fmla="*/ 552457 w 606487"/>
              <a:gd name="connsiteY9" fmla="*/ 471952 h 605592"/>
              <a:gd name="connsiteX10" fmla="*/ 526736 w 606487"/>
              <a:gd name="connsiteY10" fmla="*/ 497627 h 605592"/>
              <a:gd name="connsiteX11" fmla="*/ 455888 w 606487"/>
              <a:gd name="connsiteY11" fmla="*/ 497627 h 605592"/>
              <a:gd name="connsiteX12" fmla="*/ 430167 w 606487"/>
              <a:gd name="connsiteY12" fmla="*/ 471952 h 605592"/>
              <a:gd name="connsiteX13" fmla="*/ 455888 w 606487"/>
              <a:gd name="connsiteY13" fmla="*/ 446185 h 605592"/>
              <a:gd name="connsiteX14" fmla="*/ 266681 w 606487"/>
              <a:gd name="connsiteY14" fmla="*/ 446185 h 605592"/>
              <a:gd name="connsiteX15" fmla="*/ 337451 w 606487"/>
              <a:gd name="connsiteY15" fmla="*/ 446185 h 605592"/>
              <a:gd name="connsiteX16" fmla="*/ 363270 w 606487"/>
              <a:gd name="connsiteY16" fmla="*/ 471952 h 605592"/>
              <a:gd name="connsiteX17" fmla="*/ 337451 w 606487"/>
              <a:gd name="connsiteY17" fmla="*/ 497627 h 605592"/>
              <a:gd name="connsiteX18" fmla="*/ 266681 w 606487"/>
              <a:gd name="connsiteY18" fmla="*/ 497627 h 605592"/>
              <a:gd name="connsiteX19" fmla="*/ 240862 w 606487"/>
              <a:gd name="connsiteY19" fmla="*/ 471952 h 605592"/>
              <a:gd name="connsiteX20" fmla="*/ 266681 w 606487"/>
              <a:gd name="connsiteY20" fmla="*/ 446185 h 605592"/>
              <a:gd name="connsiteX21" fmla="*/ 78574 w 606487"/>
              <a:gd name="connsiteY21" fmla="*/ 446185 h 605592"/>
              <a:gd name="connsiteX22" fmla="*/ 149422 w 606487"/>
              <a:gd name="connsiteY22" fmla="*/ 446185 h 605592"/>
              <a:gd name="connsiteX23" fmla="*/ 175143 w 606487"/>
              <a:gd name="connsiteY23" fmla="*/ 471952 h 605592"/>
              <a:gd name="connsiteX24" fmla="*/ 149422 w 606487"/>
              <a:gd name="connsiteY24" fmla="*/ 497627 h 605592"/>
              <a:gd name="connsiteX25" fmla="*/ 78574 w 606487"/>
              <a:gd name="connsiteY25" fmla="*/ 497627 h 605592"/>
              <a:gd name="connsiteX26" fmla="*/ 52853 w 606487"/>
              <a:gd name="connsiteY26" fmla="*/ 471952 h 605592"/>
              <a:gd name="connsiteX27" fmla="*/ 78574 w 606487"/>
              <a:gd name="connsiteY27" fmla="*/ 446185 h 605592"/>
              <a:gd name="connsiteX28" fmla="*/ 455888 w 606487"/>
              <a:gd name="connsiteY28" fmla="*/ 335538 h 605592"/>
              <a:gd name="connsiteX29" fmla="*/ 526736 w 606487"/>
              <a:gd name="connsiteY29" fmla="*/ 335538 h 605592"/>
              <a:gd name="connsiteX30" fmla="*/ 552457 w 606487"/>
              <a:gd name="connsiteY30" fmla="*/ 361248 h 605592"/>
              <a:gd name="connsiteX31" fmla="*/ 526736 w 606487"/>
              <a:gd name="connsiteY31" fmla="*/ 387051 h 605592"/>
              <a:gd name="connsiteX32" fmla="*/ 455888 w 606487"/>
              <a:gd name="connsiteY32" fmla="*/ 387051 h 605592"/>
              <a:gd name="connsiteX33" fmla="*/ 430167 w 606487"/>
              <a:gd name="connsiteY33" fmla="*/ 361248 h 605592"/>
              <a:gd name="connsiteX34" fmla="*/ 455888 w 606487"/>
              <a:gd name="connsiteY34" fmla="*/ 335538 h 605592"/>
              <a:gd name="connsiteX35" fmla="*/ 266664 w 606487"/>
              <a:gd name="connsiteY35" fmla="*/ 335538 h 605592"/>
              <a:gd name="connsiteX36" fmla="*/ 337447 w 606487"/>
              <a:gd name="connsiteY36" fmla="*/ 335538 h 605592"/>
              <a:gd name="connsiteX37" fmla="*/ 363271 w 606487"/>
              <a:gd name="connsiteY37" fmla="*/ 361248 h 605592"/>
              <a:gd name="connsiteX38" fmla="*/ 337447 w 606487"/>
              <a:gd name="connsiteY38" fmla="*/ 387051 h 605592"/>
              <a:gd name="connsiteX39" fmla="*/ 266664 w 606487"/>
              <a:gd name="connsiteY39" fmla="*/ 387051 h 605592"/>
              <a:gd name="connsiteX40" fmla="*/ 240840 w 606487"/>
              <a:gd name="connsiteY40" fmla="*/ 361248 h 605592"/>
              <a:gd name="connsiteX41" fmla="*/ 266664 w 606487"/>
              <a:gd name="connsiteY41" fmla="*/ 335538 h 605592"/>
              <a:gd name="connsiteX42" fmla="*/ 78574 w 606487"/>
              <a:gd name="connsiteY42" fmla="*/ 335538 h 605592"/>
              <a:gd name="connsiteX43" fmla="*/ 149422 w 606487"/>
              <a:gd name="connsiteY43" fmla="*/ 335538 h 605592"/>
              <a:gd name="connsiteX44" fmla="*/ 175143 w 606487"/>
              <a:gd name="connsiteY44" fmla="*/ 361248 h 605592"/>
              <a:gd name="connsiteX45" fmla="*/ 149422 w 606487"/>
              <a:gd name="connsiteY45" fmla="*/ 387051 h 605592"/>
              <a:gd name="connsiteX46" fmla="*/ 78574 w 606487"/>
              <a:gd name="connsiteY46" fmla="*/ 387051 h 605592"/>
              <a:gd name="connsiteX47" fmla="*/ 52853 w 606487"/>
              <a:gd name="connsiteY47" fmla="*/ 361248 h 605592"/>
              <a:gd name="connsiteX48" fmla="*/ 78574 w 606487"/>
              <a:gd name="connsiteY48" fmla="*/ 335538 h 605592"/>
              <a:gd name="connsiteX49" fmla="*/ 266681 w 606487"/>
              <a:gd name="connsiteY49" fmla="*/ 223692 h 605592"/>
              <a:gd name="connsiteX50" fmla="*/ 337451 w 606487"/>
              <a:gd name="connsiteY50" fmla="*/ 223692 h 605592"/>
              <a:gd name="connsiteX51" fmla="*/ 363270 w 606487"/>
              <a:gd name="connsiteY51" fmla="*/ 249459 h 605592"/>
              <a:gd name="connsiteX52" fmla="*/ 337451 w 606487"/>
              <a:gd name="connsiteY52" fmla="*/ 275134 h 605592"/>
              <a:gd name="connsiteX53" fmla="*/ 266681 w 606487"/>
              <a:gd name="connsiteY53" fmla="*/ 275134 h 605592"/>
              <a:gd name="connsiteX54" fmla="*/ 240862 w 606487"/>
              <a:gd name="connsiteY54" fmla="*/ 249459 h 605592"/>
              <a:gd name="connsiteX55" fmla="*/ 266681 w 606487"/>
              <a:gd name="connsiteY55" fmla="*/ 223692 h 605592"/>
              <a:gd name="connsiteX56" fmla="*/ 78574 w 606487"/>
              <a:gd name="connsiteY56" fmla="*/ 223692 h 605592"/>
              <a:gd name="connsiteX57" fmla="*/ 149422 w 606487"/>
              <a:gd name="connsiteY57" fmla="*/ 223692 h 605592"/>
              <a:gd name="connsiteX58" fmla="*/ 175143 w 606487"/>
              <a:gd name="connsiteY58" fmla="*/ 249459 h 605592"/>
              <a:gd name="connsiteX59" fmla="*/ 149422 w 606487"/>
              <a:gd name="connsiteY59" fmla="*/ 275134 h 605592"/>
              <a:gd name="connsiteX60" fmla="*/ 78574 w 606487"/>
              <a:gd name="connsiteY60" fmla="*/ 275134 h 605592"/>
              <a:gd name="connsiteX61" fmla="*/ 52853 w 606487"/>
              <a:gd name="connsiteY61" fmla="*/ 249459 h 605592"/>
              <a:gd name="connsiteX62" fmla="*/ 78574 w 606487"/>
              <a:gd name="connsiteY62" fmla="*/ 223692 h 605592"/>
              <a:gd name="connsiteX63" fmla="*/ 78574 w 606487"/>
              <a:gd name="connsiteY63" fmla="*/ 111917 h 605592"/>
              <a:gd name="connsiteX64" fmla="*/ 149422 w 606487"/>
              <a:gd name="connsiteY64" fmla="*/ 111917 h 605592"/>
              <a:gd name="connsiteX65" fmla="*/ 175143 w 606487"/>
              <a:gd name="connsiteY65" fmla="*/ 137567 h 605592"/>
              <a:gd name="connsiteX66" fmla="*/ 149422 w 606487"/>
              <a:gd name="connsiteY66" fmla="*/ 163218 h 605592"/>
              <a:gd name="connsiteX67" fmla="*/ 78574 w 606487"/>
              <a:gd name="connsiteY67" fmla="*/ 163218 h 605592"/>
              <a:gd name="connsiteX68" fmla="*/ 52853 w 606487"/>
              <a:gd name="connsiteY68" fmla="*/ 137567 h 605592"/>
              <a:gd name="connsiteX69" fmla="*/ 78574 w 606487"/>
              <a:gd name="connsiteY69" fmla="*/ 111917 h 605592"/>
              <a:gd name="connsiteX70" fmla="*/ 78574 w 606487"/>
              <a:gd name="connsiteY70" fmla="*/ 0 h 605592"/>
              <a:gd name="connsiteX71" fmla="*/ 149422 w 606487"/>
              <a:gd name="connsiteY71" fmla="*/ 0 h 605592"/>
              <a:gd name="connsiteX72" fmla="*/ 175143 w 606487"/>
              <a:gd name="connsiteY72" fmla="*/ 25675 h 605592"/>
              <a:gd name="connsiteX73" fmla="*/ 149422 w 606487"/>
              <a:gd name="connsiteY73" fmla="*/ 51442 h 605592"/>
              <a:gd name="connsiteX74" fmla="*/ 78574 w 606487"/>
              <a:gd name="connsiteY74" fmla="*/ 51442 h 605592"/>
              <a:gd name="connsiteX75" fmla="*/ 52853 w 606487"/>
              <a:gd name="connsiteY75" fmla="*/ 25675 h 605592"/>
              <a:gd name="connsiteX76" fmla="*/ 78574 w 606487"/>
              <a:gd name="connsiteY76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6487" h="605592">
                <a:moveTo>
                  <a:pt x="25719" y="554220"/>
                </a:moveTo>
                <a:lnTo>
                  <a:pt x="580861" y="554220"/>
                </a:lnTo>
                <a:cubicBezTo>
                  <a:pt x="594974" y="554220"/>
                  <a:pt x="606580" y="565718"/>
                  <a:pt x="606487" y="579906"/>
                </a:cubicBezTo>
                <a:cubicBezTo>
                  <a:pt x="606487" y="594001"/>
                  <a:pt x="593581" y="605592"/>
                  <a:pt x="579468" y="605592"/>
                </a:cubicBezTo>
                <a:lnTo>
                  <a:pt x="25719" y="605592"/>
                </a:lnTo>
                <a:cubicBezTo>
                  <a:pt x="11606" y="605592"/>
                  <a:pt x="0" y="594001"/>
                  <a:pt x="0" y="579906"/>
                </a:cubicBezTo>
                <a:cubicBezTo>
                  <a:pt x="0" y="565811"/>
                  <a:pt x="11606" y="554220"/>
                  <a:pt x="25719" y="554220"/>
                </a:cubicBezTo>
                <a:close/>
                <a:moveTo>
                  <a:pt x="455888" y="446185"/>
                </a:moveTo>
                <a:lnTo>
                  <a:pt x="526736" y="446185"/>
                </a:lnTo>
                <a:cubicBezTo>
                  <a:pt x="540850" y="446185"/>
                  <a:pt x="552457" y="457864"/>
                  <a:pt x="552457" y="471952"/>
                </a:cubicBezTo>
                <a:cubicBezTo>
                  <a:pt x="552457" y="486041"/>
                  <a:pt x="540850" y="497627"/>
                  <a:pt x="526736" y="497627"/>
                </a:cubicBezTo>
                <a:lnTo>
                  <a:pt x="455888" y="497627"/>
                </a:lnTo>
                <a:cubicBezTo>
                  <a:pt x="441681" y="497627"/>
                  <a:pt x="430167" y="486041"/>
                  <a:pt x="430167" y="471952"/>
                </a:cubicBezTo>
                <a:cubicBezTo>
                  <a:pt x="430167" y="457864"/>
                  <a:pt x="441774" y="446185"/>
                  <a:pt x="455888" y="446185"/>
                </a:cubicBezTo>
                <a:close/>
                <a:moveTo>
                  <a:pt x="266681" y="446185"/>
                </a:moveTo>
                <a:lnTo>
                  <a:pt x="337451" y="446185"/>
                </a:lnTo>
                <a:cubicBezTo>
                  <a:pt x="351568" y="446185"/>
                  <a:pt x="363270" y="457864"/>
                  <a:pt x="363270" y="471952"/>
                </a:cubicBezTo>
                <a:cubicBezTo>
                  <a:pt x="363270" y="486041"/>
                  <a:pt x="351568" y="497627"/>
                  <a:pt x="337451" y="497627"/>
                </a:cubicBezTo>
                <a:lnTo>
                  <a:pt x="266681" y="497627"/>
                </a:lnTo>
                <a:cubicBezTo>
                  <a:pt x="252378" y="497627"/>
                  <a:pt x="240769" y="486041"/>
                  <a:pt x="240862" y="471952"/>
                </a:cubicBezTo>
                <a:cubicBezTo>
                  <a:pt x="240862" y="457864"/>
                  <a:pt x="252564" y="446185"/>
                  <a:pt x="266681" y="446185"/>
                </a:cubicBezTo>
                <a:close/>
                <a:moveTo>
                  <a:pt x="78574" y="446185"/>
                </a:moveTo>
                <a:lnTo>
                  <a:pt x="149422" y="446185"/>
                </a:lnTo>
                <a:cubicBezTo>
                  <a:pt x="163536" y="446185"/>
                  <a:pt x="175143" y="457864"/>
                  <a:pt x="175143" y="471952"/>
                </a:cubicBezTo>
                <a:cubicBezTo>
                  <a:pt x="175143" y="486041"/>
                  <a:pt x="163536" y="497627"/>
                  <a:pt x="149422" y="497627"/>
                </a:cubicBezTo>
                <a:lnTo>
                  <a:pt x="78574" y="497627"/>
                </a:lnTo>
                <a:cubicBezTo>
                  <a:pt x="64367" y="497627"/>
                  <a:pt x="52853" y="486041"/>
                  <a:pt x="52853" y="471952"/>
                </a:cubicBezTo>
                <a:cubicBezTo>
                  <a:pt x="52853" y="457864"/>
                  <a:pt x="64460" y="446185"/>
                  <a:pt x="78574" y="446185"/>
                </a:cubicBezTo>
                <a:close/>
                <a:moveTo>
                  <a:pt x="455888" y="335538"/>
                </a:moveTo>
                <a:lnTo>
                  <a:pt x="526736" y="335538"/>
                </a:lnTo>
                <a:cubicBezTo>
                  <a:pt x="540850" y="335538"/>
                  <a:pt x="552457" y="347140"/>
                  <a:pt x="552457" y="361248"/>
                </a:cubicBezTo>
                <a:cubicBezTo>
                  <a:pt x="552457" y="375356"/>
                  <a:pt x="540850" y="387051"/>
                  <a:pt x="526736" y="387051"/>
                </a:cubicBezTo>
                <a:lnTo>
                  <a:pt x="455888" y="387051"/>
                </a:lnTo>
                <a:cubicBezTo>
                  <a:pt x="441681" y="387051"/>
                  <a:pt x="430167" y="375356"/>
                  <a:pt x="430167" y="361248"/>
                </a:cubicBezTo>
                <a:cubicBezTo>
                  <a:pt x="430167" y="347140"/>
                  <a:pt x="441774" y="335538"/>
                  <a:pt x="455888" y="335538"/>
                </a:cubicBezTo>
                <a:close/>
                <a:moveTo>
                  <a:pt x="266664" y="335538"/>
                </a:moveTo>
                <a:lnTo>
                  <a:pt x="337447" y="335538"/>
                </a:lnTo>
                <a:cubicBezTo>
                  <a:pt x="351567" y="335538"/>
                  <a:pt x="363271" y="347140"/>
                  <a:pt x="363271" y="361248"/>
                </a:cubicBezTo>
                <a:cubicBezTo>
                  <a:pt x="363271" y="375356"/>
                  <a:pt x="351567" y="387051"/>
                  <a:pt x="337447" y="387051"/>
                </a:cubicBezTo>
                <a:lnTo>
                  <a:pt x="266664" y="387051"/>
                </a:lnTo>
                <a:cubicBezTo>
                  <a:pt x="252358" y="387051"/>
                  <a:pt x="240840" y="375356"/>
                  <a:pt x="240840" y="361248"/>
                </a:cubicBezTo>
                <a:cubicBezTo>
                  <a:pt x="240840" y="347140"/>
                  <a:pt x="252544" y="335538"/>
                  <a:pt x="266664" y="335538"/>
                </a:cubicBezTo>
                <a:close/>
                <a:moveTo>
                  <a:pt x="78574" y="335538"/>
                </a:moveTo>
                <a:lnTo>
                  <a:pt x="149422" y="335538"/>
                </a:lnTo>
                <a:cubicBezTo>
                  <a:pt x="163536" y="335538"/>
                  <a:pt x="175143" y="347140"/>
                  <a:pt x="175143" y="361248"/>
                </a:cubicBezTo>
                <a:cubicBezTo>
                  <a:pt x="175143" y="375356"/>
                  <a:pt x="163536" y="387051"/>
                  <a:pt x="149422" y="387051"/>
                </a:cubicBezTo>
                <a:lnTo>
                  <a:pt x="78574" y="387051"/>
                </a:lnTo>
                <a:cubicBezTo>
                  <a:pt x="64367" y="387051"/>
                  <a:pt x="52853" y="375356"/>
                  <a:pt x="52853" y="361248"/>
                </a:cubicBezTo>
                <a:cubicBezTo>
                  <a:pt x="52853" y="347140"/>
                  <a:pt x="64460" y="335538"/>
                  <a:pt x="78574" y="335538"/>
                </a:cubicBezTo>
                <a:close/>
                <a:moveTo>
                  <a:pt x="266681" y="223692"/>
                </a:moveTo>
                <a:lnTo>
                  <a:pt x="337451" y="223692"/>
                </a:lnTo>
                <a:cubicBezTo>
                  <a:pt x="351568" y="223692"/>
                  <a:pt x="363270" y="235371"/>
                  <a:pt x="363270" y="249459"/>
                </a:cubicBezTo>
                <a:cubicBezTo>
                  <a:pt x="363270" y="263548"/>
                  <a:pt x="351568" y="275134"/>
                  <a:pt x="337451" y="275134"/>
                </a:cubicBezTo>
                <a:lnTo>
                  <a:pt x="266681" y="275134"/>
                </a:lnTo>
                <a:cubicBezTo>
                  <a:pt x="252378" y="275134"/>
                  <a:pt x="240769" y="263641"/>
                  <a:pt x="240862" y="249459"/>
                </a:cubicBezTo>
                <a:cubicBezTo>
                  <a:pt x="240862" y="235371"/>
                  <a:pt x="252564" y="223692"/>
                  <a:pt x="266681" y="223692"/>
                </a:cubicBezTo>
                <a:close/>
                <a:moveTo>
                  <a:pt x="78574" y="223692"/>
                </a:moveTo>
                <a:lnTo>
                  <a:pt x="149422" y="223692"/>
                </a:lnTo>
                <a:cubicBezTo>
                  <a:pt x="163536" y="223692"/>
                  <a:pt x="175143" y="235371"/>
                  <a:pt x="175143" y="249459"/>
                </a:cubicBezTo>
                <a:cubicBezTo>
                  <a:pt x="175143" y="263548"/>
                  <a:pt x="163536" y="275134"/>
                  <a:pt x="149422" y="275134"/>
                </a:cubicBezTo>
                <a:lnTo>
                  <a:pt x="78574" y="275134"/>
                </a:lnTo>
                <a:cubicBezTo>
                  <a:pt x="64367" y="275134"/>
                  <a:pt x="52853" y="263641"/>
                  <a:pt x="52853" y="249459"/>
                </a:cubicBezTo>
                <a:cubicBezTo>
                  <a:pt x="52853" y="235371"/>
                  <a:pt x="64460" y="223692"/>
                  <a:pt x="78574" y="223692"/>
                </a:cubicBezTo>
                <a:close/>
                <a:moveTo>
                  <a:pt x="78574" y="111917"/>
                </a:moveTo>
                <a:lnTo>
                  <a:pt x="149422" y="111917"/>
                </a:lnTo>
                <a:cubicBezTo>
                  <a:pt x="163536" y="111917"/>
                  <a:pt x="175143" y="123492"/>
                  <a:pt x="175143" y="137567"/>
                </a:cubicBezTo>
                <a:cubicBezTo>
                  <a:pt x="175143" y="151643"/>
                  <a:pt x="163536" y="163218"/>
                  <a:pt x="149422" y="163218"/>
                </a:cubicBezTo>
                <a:lnTo>
                  <a:pt x="78574" y="163218"/>
                </a:lnTo>
                <a:cubicBezTo>
                  <a:pt x="64367" y="163218"/>
                  <a:pt x="52853" y="151735"/>
                  <a:pt x="52853" y="137567"/>
                </a:cubicBezTo>
                <a:cubicBezTo>
                  <a:pt x="52853" y="123492"/>
                  <a:pt x="64460" y="111917"/>
                  <a:pt x="78574" y="111917"/>
                </a:cubicBezTo>
                <a:close/>
                <a:moveTo>
                  <a:pt x="78574" y="0"/>
                </a:moveTo>
                <a:lnTo>
                  <a:pt x="149422" y="0"/>
                </a:lnTo>
                <a:cubicBezTo>
                  <a:pt x="163536" y="0"/>
                  <a:pt x="175143" y="11586"/>
                  <a:pt x="175143" y="25675"/>
                </a:cubicBezTo>
                <a:cubicBezTo>
                  <a:pt x="175143" y="39763"/>
                  <a:pt x="163536" y="51442"/>
                  <a:pt x="149422" y="51442"/>
                </a:cubicBezTo>
                <a:lnTo>
                  <a:pt x="78574" y="51442"/>
                </a:lnTo>
                <a:cubicBezTo>
                  <a:pt x="64367" y="51442"/>
                  <a:pt x="52853" y="39763"/>
                  <a:pt x="52853" y="25675"/>
                </a:cubicBezTo>
                <a:cubicBezTo>
                  <a:pt x="52853" y="11586"/>
                  <a:pt x="64367" y="0"/>
                  <a:pt x="7857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call-center-worker-with-headset_46010">
            <a:extLst>
              <a:ext uri="{FF2B5EF4-FFF2-40B4-BE49-F238E27FC236}">
                <a16:creationId xmlns:a16="http://schemas.microsoft.com/office/drawing/2014/main" id="{5D2E0C90-B9FD-40C9-91B0-66F4363FAFEB}"/>
              </a:ext>
            </a:extLst>
          </p:cNvPr>
          <p:cNvSpPr>
            <a:spLocks noChangeAspect="1"/>
          </p:cNvSpPr>
          <p:nvPr/>
        </p:nvSpPr>
        <p:spPr bwMode="auto">
          <a:xfrm>
            <a:off x="10843880" y="4666382"/>
            <a:ext cx="304842" cy="298799"/>
          </a:xfrm>
          <a:custGeom>
            <a:avLst/>
            <a:gdLst>
              <a:gd name="T0" fmla="*/ 3439 w 8160"/>
              <a:gd name="T1" fmla="*/ 4406 h 8010"/>
              <a:gd name="T2" fmla="*/ 3020 w 8160"/>
              <a:gd name="T3" fmla="*/ 4825 h 8010"/>
              <a:gd name="T4" fmla="*/ 2601 w 8160"/>
              <a:gd name="T5" fmla="*/ 4406 h 8010"/>
              <a:gd name="T6" fmla="*/ 3020 w 8160"/>
              <a:gd name="T7" fmla="*/ 3987 h 8010"/>
              <a:gd name="T8" fmla="*/ 3439 w 8160"/>
              <a:gd name="T9" fmla="*/ 4406 h 8010"/>
              <a:gd name="T10" fmla="*/ 5140 w 8160"/>
              <a:gd name="T11" fmla="*/ 3987 h 8010"/>
              <a:gd name="T12" fmla="*/ 4721 w 8160"/>
              <a:gd name="T13" fmla="*/ 4406 h 8010"/>
              <a:gd name="T14" fmla="*/ 5140 w 8160"/>
              <a:gd name="T15" fmla="*/ 4825 h 8010"/>
              <a:gd name="T16" fmla="*/ 5559 w 8160"/>
              <a:gd name="T17" fmla="*/ 4406 h 8010"/>
              <a:gd name="T18" fmla="*/ 5140 w 8160"/>
              <a:gd name="T19" fmla="*/ 3987 h 8010"/>
              <a:gd name="T20" fmla="*/ 8160 w 8160"/>
              <a:gd name="T21" fmla="*/ 4172 h 8010"/>
              <a:gd name="T22" fmla="*/ 8160 w 8160"/>
              <a:gd name="T23" fmla="*/ 4969 h 8010"/>
              <a:gd name="T24" fmla="*/ 7436 w 8160"/>
              <a:gd name="T25" fmla="*/ 5693 h 8010"/>
              <a:gd name="T26" fmla="*/ 6911 w 8160"/>
              <a:gd name="T27" fmla="*/ 5693 h 8010"/>
              <a:gd name="T28" fmla="*/ 4080 w 8160"/>
              <a:gd name="T29" fmla="*/ 8010 h 8010"/>
              <a:gd name="T30" fmla="*/ 1249 w 8160"/>
              <a:gd name="T31" fmla="*/ 5692 h 8010"/>
              <a:gd name="T32" fmla="*/ 724 w 8160"/>
              <a:gd name="T33" fmla="*/ 5692 h 8010"/>
              <a:gd name="T34" fmla="*/ 0 w 8160"/>
              <a:gd name="T35" fmla="*/ 4969 h 8010"/>
              <a:gd name="T36" fmla="*/ 0 w 8160"/>
              <a:gd name="T37" fmla="*/ 4172 h 8010"/>
              <a:gd name="T38" fmla="*/ 379 w 8160"/>
              <a:gd name="T39" fmla="*/ 3536 h 8010"/>
              <a:gd name="T40" fmla="*/ 1360 w 8160"/>
              <a:gd name="T41" fmla="*/ 912 h 8010"/>
              <a:gd name="T42" fmla="*/ 4080 w 8160"/>
              <a:gd name="T43" fmla="*/ 0 h 8010"/>
              <a:gd name="T44" fmla="*/ 6800 w 8160"/>
              <a:gd name="T45" fmla="*/ 912 h 8010"/>
              <a:gd name="T46" fmla="*/ 7781 w 8160"/>
              <a:gd name="T47" fmla="*/ 3536 h 8010"/>
              <a:gd name="T48" fmla="*/ 8160 w 8160"/>
              <a:gd name="T49" fmla="*/ 4172 h 8010"/>
              <a:gd name="T50" fmla="*/ 6628 w 8160"/>
              <a:gd name="T51" fmla="*/ 4409 h 8010"/>
              <a:gd name="T52" fmla="*/ 6604 w 8160"/>
              <a:gd name="T53" fmla="*/ 3878 h 8010"/>
              <a:gd name="T54" fmla="*/ 4964 w 8160"/>
              <a:gd name="T55" fmla="*/ 3278 h 8010"/>
              <a:gd name="T56" fmla="*/ 5195 w 8160"/>
              <a:gd name="T57" fmla="*/ 3718 h 8010"/>
              <a:gd name="T58" fmla="*/ 3190 w 8160"/>
              <a:gd name="T59" fmla="*/ 2652 h 8010"/>
              <a:gd name="T60" fmla="*/ 3089 w 8160"/>
              <a:gd name="T61" fmla="*/ 2527 h 8010"/>
              <a:gd name="T62" fmla="*/ 3088 w 8160"/>
              <a:gd name="T63" fmla="*/ 2526 h 8010"/>
              <a:gd name="T64" fmla="*/ 3088 w 8160"/>
              <a:gd name="T65" fmla="*/ 2526 h 8010"/>
              <a:gd name="T66" fmla="*/ 2926 w 8160"/>
              <a:gd name="T67" fmla="*/ 2375 h 8010"/>
              <a:gd name="T68" fmla="*/ 1540 w 8160"/>
              <a:gd name="T69" fmla="*/ 4101 h 8010"/>
              <a:gd name="T70" fmla="*/ 1532 w 8160"/>
              <a:gd name="T71" fmla="*/ 4409 h 8010"/>
              <a:gd name="T72" fmla="*/ 1702 w 8160"/>
              <a:gd name="T73" fmla="*/ 5464 h 8010"/>
              <a:gd name="T74" fmla="*/ 3363 w 8160"/>
              <a:gd name="T75" fmla="*/ 6125 h 8010"/>
              <a:gd name="T76" fmla="*/ 4005 w 8160"/>
              <a:gd name="T77" fmla="*/ 5829 h 8010"/>
              <a:gd name="T78" fmla="*/ 4708 w 8160"/>
              <a:gd name="T79" fmla="*/ 6328 h 8010"/>
              <a:gd name="T80" fmla="*/ 4005 w 8160"/>
              <a:gd name="T81" fmla="*/ 6827 h 8010"/>
              <a:gd name="T82" fmla="*/ 3350 w 8160"/>
              <a:gd name="T83" fmla="*/ 6508 h 8010"/>
              <a:gd name="T84" fmla="*/ 2080 w 8160"/>
              <a:gd name="T85" fmla="*/ 6223 h 8010"/>
              <a:gd name="T86" fmla="*/ 4080 w 8160"/>
              <a:gd name="T87" fmla="*/ 7504 h 8010"/>
              <a:gd name="T88" fmla="*/ 6628 w 8160"/>
              <a:gd name="T89" fmla="*/ 4409 h 8010"/>
              <a:gd name="T90" fmla="*/ 7345 w 8160"/>
              <a:gd name="T91" fmla="*/ 3449 h 8010"/>
              <a:gd name="T92" fmla="*/ 4080 w 8160"/>
              <a:gd name="T93" fmla="*/ 434 h 8010"/>
              <a:gd name="T94" fmla="*/ 815 w 8160"/>
              <a:gd name="T95" fmla="*/ 3449 h 8010"/>
              <a:gd name="T96" fmla="*/ 1094 w 8160"/>
              <a:gd name="T97" fmla="*/ 3449 h 8010"/>
              <a:gd name="T98" fmla="*/ 1738 w 8160"/>
              <a:gd name="T99" fmla="*/ 1816 h 8010"/>
              <a:gd name="T100" fmla="*/ 4080 w 8160"/>
              <a:gd name="T101" fmla="*/ 807 h 8010"/>
              <a:gd name="T102" fmla="*/ 6422 w 8160"/>
              <a:gd name="T103" fmla="*/ 1816 h 8010"/>
              <a:gd name="T104" fmla="*/ 7066 w 8160"/>
              <a:gd name="T105" fmla="*/ 3449 h 8010"/>
              <a:gd name="T106" fmla="*/ 7345 w 8160"/>
              <a:gd name="T107" fmla="*/ 3449 h 8010"/>
              <a:gd name="T108" fmla="*/ 7345 w 8160"/>
              <a:gd name="T109" fmla="*/ 3449 h 8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60" h="8010">
                <a:moveTo>
                  <a:pt x="3439" y="4406"/>
                </a:moveTo>
                <a:cubicBezTo>
                  <a:pt x="3439" y="4637"/>
                  <a:pt x="3252" y="4825"/>
                  <a:pt x="3020" y="4825"/>
                </a:cubicBezTo>
                <a:cubicBezTo>
                  <a:pt x="2789" y="4825"/>
                  <a:pt x="2601" y="4637"/>
                  <a:pt x="2601" y="4406"/>
                </a:cubicBezTo>
                <a:cubicBezTo>
                  <a:pt x="2601" y="4175"/>
                  <a:pt x="2789" y="3987"/>
                  <a:pt x="3020" y="3987"/>
                </a:cubicBezTo>
                <a:cubicBezTo>
                  <a:pt x="3252" y="3987"/>
                  <a:pt x="3439" y="4175"/>
                  <a:pt x="3439" y="4406"/>
                </a:cubicBezTo>
                <a:close/>
                <a:moveTo>
                  <a:pt x="5140" y="3987"/>
                </a:moveTo>
                <a:cubicBezTo>
                  <a:pt x="4908" y="3987"/>
                  <a:pt x="4721" y="4175"/>
                  <a:pt x="4721" y="4406"/>
                </a:cubicBezTo>
                <a:cubicBezTo>
                  <a:pt x="4721" y="4637"/>
                  <a:pt x="4908" y="4825"/>
                  <a:pt x="5140" y="4825"/>
                </a:cubicBezTo>
                <a:cubicBezTo>
                  <a:pt x="5371" y="4825"/>
                  <a:pt x="5559" y="4637"/>
                  <a:pt x="5559" y="4406"/>
                </a:cubicBezTo>
                <a:cubicBezTo>
                  <a:pt x="5559" y="4175"/>
                  <a:pt x="5371" y="3987"/>
                  <a:pt x="5140" y="3987"/>
                </a:cubicBezTo>
                <a:close/>
                <a:moveTo>
                  <a:pt x="8160" y="4172"/>
                </a:moveTo>
                <a:lnTo>
                  <a:pt x="8160" y="4969"/>
                </a:lnTo>
                <a:cubicBezTo>
                  <a:pt x="8160" y="5368"/>
                  <a:pt x="7836" y="5693"/>
                  <a:pt x="7436" y="5693"/>
                </a:cubicBezTo>
                <a:lnTo>
                  <a:pt x="6911" y="5693"/>
                </a:lnTo>
                <a:cubicBezTo>
                  <a:pt x="6390" y="7138"/>
                  <a:pt x="5061" y="8010"/>
                  <a:pt x="4080" y="8010"/>
                </a:cubicBezTo>
                <a:cubicBezTo>
                  <a:pt x="3099" y="8010"/>
                  <a:pt x="1770" y="7138"/>
                  <a:pt x="1249" y="5692"/>
                </a:cubicBezTo>
                <a:lnTo>
                  <a:pt x="724" y="5692"/>
                </a:lnTo>
                <a:cubicBezTo>
                  <a:pt x="324" y="5692"/>
                  <a:pt x="0" y="5368"/>
                  <a:pt x="0" y="4969"/>
                </a:cubicBezTo>
                <a:lnTo>
                  <a:pt x="0" y="4172"/>
                </a:lnTo>
                <a:cubicBezTo>
                  <a:pt x="0" y="3897"/>
                  <a:pt x="153" y="3658"/>
                  <a:pt x="379" y="3536"/>
                </a:cubicBezTo>
                <a:cubicBezTo>
                  <a:pt x="387" y="2405"/>
                  <a:pt x="717" y="1522"/>
                  <a:pt x="1360" y="912"/>
                </a:cubicBezTo>
                <a:cubicBezTo>
                  <a:pt x="1999" y="307"/>
                  <a:pt x="2914" y="0"/>
                  <a:pt x="4080" y="0"/>
                </a:cubicBezTo>
                <a:cubicBezTo>
                  <a:pt x="5246" y="0"/>
                  <a:pt x="6161" y="307"/>
                  <a:pt x="6800" y="912"/>
                </a:cubicBezTo>
                <a:cubicBezTo>
                  <a:pt x="7443" y="1522"/>
                  <a:pt x="7773" y="2405"/>
                  <a:pt x="7781" y="3536"/>
                </a:cubicBezTo>
                <a:cubicBezTo>
                  <a:pt x="8007" y="3658"/>
                  <a:pt x="8160" y="3897"/>
                  <a:pt x="8160" y="4172"/>
                </a:cubicBezTo>
                <a:close/>
                <a:moveTo>
                  <a:pt x="6628" y="4409"/>
                </a:moveTo>
                <a:cubicBezTo>
                  <a:pt x="6628" y="4222"/>
                  <a:pt x="6618" y="4047"/>
                  <a:pt x="6604" y="3878"/>
                </a:cubicBezTo>
                <a:cubicBezTo>
                  <a:pt x="6283" y="3584"/>
                  <a:pt x="5700" y="3361"/>
                  <a:pt x="4964" y="3278"/>
                </a:cubicBezTo>
                <a:cubicBezTo>
                  <a:pt x="5061" y="3387"/>
                  <a:pt x="5144" y="3530"/>
                  <a:pt x="5195" y="3718"/>
                </a:cubicBezTo>
                <a:cubicBezTo>
                  <a:pt x="4744" y="3363"/>
                  <a:pt x="3859" y="3447"/>
                  <a:pt x="3190" y="2652"/>
                </a:cubicBezTo>
                <a:cubicBezTo>
                  <a:pt x="3151" y="2608"/>
                  <a:pt x="3118" y="2566"/>
                  <a:pt x="3089" y="2527"/>
                </a:cubicBezTo>
                <a:cubicBezTo>
                  <a:pt x="3089" y="2526"/>
                  <a:pt x="3089" y="2526"/>
                  <a:pt x="3088" y="2526"/>
                </a:cubicBezTo>
                <a:lnTo>
                  <a:pt x="3088" y="2526"/>
                </a:lnTo>
                <a:cubicBezTo>
                  <a:pt x="2969" y="2365"/>
                  <a:pt x="2929" y="2269"/>
                  <a:pt x="2926" y="2375"/>
                </a:cubicBezTo>
                <a:cubicBezTo>
                  <a:pt x="2907" y="3288"/>
                  <a:pt x="2259" y="4000"/>
                  <a:pt x="1540" y="4101"/>
                </a:cubicBezTo>
                <a:cubicBezTo>
                  <a:pt x="1536" y="4201"/>
                  <a:pt x="1532" y="4303"/>
                  <a:pt x="1532" y="4409"/>
                </a:cubicBezTo>
                <a:cubicBezTo>
                  <a:pt x="1532" y="4795"/>
                  <a:pt x="1595" y="5147"/>
                  <a:pt x="1702" y="5464"/>
                </a:cubicBezTo>
                <a:cubicBezTo>
                  <a:pt x="2106" y="5951"/>
                  <a:pt x="2773" y="6089"/>
                  <a:pt x="3363" y="6125"/>
                </a:cubicBezTo>
                <a:cubicBezTo>
                  <a:pt x="3473" y="5951"/>
                  <a:pt x="3719" y="5829"/>
                  <a:pt x="4005" y="5829"/>
                </a:cubicBezTo>
                <a:cubicBezTo>
                  <a:pt x="4393" y="5829"/>
                  <a:pt x="4708" y="6052"/>
                  <a:pt x="4708" y="6328"/>
                </a:cubicBezTo>
                <a:cubicBezTo>
                  <a:pt x="4708" y="6603"/>
                  <a:pt x="4393" y="6827"/>
                  <a:pt x="4005" y="6827"/>
                </a:cubicBezTo>
                <a:cubicBezTo>
                  <a:pt x="3707" y="6827"/>
                  <a:pt x="3452" y="6694"/>
                  <a:pt x="3350" y="6508"/>
                </a:cubicBezTo>
                <a:cubicBezTo>
                  <a:pt x="2938" y="6484"/>
                  <a:pt x="2484" y="6414"/>
                  <a:pt x="2080" y="6223"/>
                </a:cubicBezTo>
                <a:cubicBezTo>
                  <a:pt x="2648" y="7061"/>
                  <a:pt x="3530" y="7504"/>
                  <a:pt x="4080" y="7504"/>
                </a:cubicBezTo>
                <a:cubicBezTo>
                  <a:pt x="4945" y="7504"/>
                  <a:pt x="6628" y="6411"/>
                  <a:pt x="6628" y="4409"/>
                </a:cubicBezTo>
                <a:close/>
                <a:moveTo>
                  <a:pt x="7345" y="3449"/>
                </a:moveTo>
                <a:cubicBezTo>
                  <a:pt x="7299" y="1476"/>
                  <a:pt x="6173" y="434"/>
                  <a:pt x="4080" y="434"/>
                </a:cubicBezTo>
                <a:cubicBezTo>
                  <a:pt x="1987" y="434"/>
                  <a:pt x="861" y="1476"/>
                  <a:pt x="815" y="3449"/>
                </a:cubicBezTo>
                <a:lnTo>
                  <a:pt x="1094" y="3449"/>
                </a:lnTo>
                <a:cubicBezTo>
                  <a:pt x="1196" y="2784"/>
                  <a:pt x="1411" y="2237"/>
                  <a:pt x="1738" y="1816"/>
                </a:cubicBezTo>
                <a:cubicBezTo>
                  <a:pt x="2258" y="1146"/>
                  <a:pt x="3046" y="807"/>
                  <a:pt x="4080" y="807"/>
                </a:cubicBezTo>
                <a:cubicBezTo>
                  <a:pt x="5114" y="807"/>
                  <a:pt x="5902" y="1146"/>
                  <a:pt x="6422" y="1816"/>
                </a:cubicBezTo>
                <a:cubicBezTo>
                  <a:pt x="6749" y="2237"/>
                  <a:pt x="6964" y="2784"/>
                  <a:pt x="7066" y="3449"/>
                </a:cubicBezTo>
                <a:lnTo>
                  <a:pt x="7345" y="3449"/>
                </a:lnTo>
                <a:lnTo>
                  <a:pt x="7345" y="3449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1672F799-4E89-4697-9074-B6C68ACAFB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6"/>
          <a:stretch/>
        </p:blipFill>
        <p:spPr>
          <a:xfrm>
            <a:off x="1464817" y="2385031"/>
            <a:ext cx="3766718" cy="234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0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A42EB65-468E-4E62-A382-7AE8286AD5A9}"/>
              </a:ext>
            </a:extLst>
          </p:cNvPr>
          <p:cNvCxnSpPr>
            <a:cxnSpLocks/>
          </p:cNvCxnSpPr>
          <p:nvPr/>
        </p:nvCxnSpPr>
        <p:spPr>
          <a:xfrm>
            <a:off x="10721177" y="4077830"/>
            <a:ext cx="0" cy="189824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62043E8B-7DB3-4458-AD43-E9D5DC16C828}"/>
              </a:ext>
            </a:extLst>
          </p:cNvPr>
          <p:cNvSpPr/>
          <p:nvPr/>
        </p:nvSpPr>
        <p:spPr>
          <a:xfrm>
            <a:off x="8733056" y="4807221"/>
            <a:ext cx="1656000" cy="3125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cs typeface="+mn-ea"/>
                <a:sym typeface="+mn-lt"/>
              </a:rPr>
              <a:t>PART THREE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B19E78-3417-47C3-8CC6-4C9B99BD99CB}"/>
              </a:ext>
            </a:extLst>
          </p:cNvPr>
          <p:cNvSpPr/>
          <p:nvPr/>
        </p:nvSpPr>
        <p:spPr>
          <a:xfrm>
            <a:off x="6237716" y="5267270"/>
            <a:ext cx="4312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6C6B37"/>
                </a:solidFill>
                <a:cs typeface="+mn-ea"/>
                <a:sym typeface="+mn-lt"/>
              </a:rPr>
              <a:t>ADD YOUR TITLE HERE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35F9D82-8FA4-478F-BAFB-15048173B7D8}"/>
              </a:ext>
            </a:extLst>
          </p:cNvPr>
          <p:cNvCxnSpPr>
            <a:cxnSpLocks/>
          </p:cNvCxnSpPr>
          <p:nvPr/>
        </p:nvCxnSpPr>
        <p:spPr>
          <a:xfrm>
            <a:off x="10838853" y="4077830"/>
            <a:ext cx="0" cy="1898248"/>
          </a:xfrm>
          <a:prstGeom prst="line">
            <a:avLst/>
          </a:prstGeom>
          <a:ln w="9525">
            <a:solidFill>
              <a:srgbClr val="A5B1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FEAF992-176B-4386-97CE-55A1A43D61EA}"/>
              </a:ext>
            </a:extLst>
          </p:cNvPr>
          <p:cNvSpPr/>
          <p:nvPr/>
        </p:nvSpPr>
        <p:spPr>
          <a:xfrm>
            <a:off x="9928674" y="4305835"/>
            <a:ext cx="460382" cy="400110"/>
          </a:xfrm>
          <a:prstGeom prst="rect">
            <a:avLst/>
          </a:prstGeom>
          <a:solidFill>
            <a:srgbClr val="A5B15F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6653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D22094D6-3D80-4C71-878F-4F344B94F10D}"/>
              </a:ext>
            </a:extLst>
          </p:cNvPr>
          <p:cNvSpPr/>
          <p:nvPr/>
        </p:nvSpPr>
        <p:spPr>
          <a:xfrm rot="16200000">
            <a:off x="4777988" y="4775683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9" name="Freeform 18">
            <a:extLst>
              <a:ext uri="{FF2B5EF4-FFF2-40B4-BE49-F238E27FC236}">
                <a16:creationId xmlns:a16="http://schemas.microsoft.com/office/drawing/2014/main" id="{05FDF5D3-739C-452C-82FB-177588F8126E}"/>
              </a:ext>
            </a:extLst>
          </p:cNvPr>
          <p:cNvSpPr/>
          <p:nvPr/>
        </p:nvSpPr>
        <p:spPr>
          <a:xfrm rot="16200000">
            <a:off x="6096002" y="4771316"/>
            <a:ext cx="1313643" cy="1322380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02C5F8AB-3884-4706-AAB9-DB6155CE23C5}"/>
              </a:ext>
            </a:extLst>
          </p:cNvPr>
          <p:cNvSpPr/>
          <p:nvPr/>
        </p:nvSpPr>
        <p:spPr>
          <a:xfrm rot="16200000">
            <a:off x="6100368" y="3463463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11" name="Freeform 30">
            <a:extLst>
              <a:ext uri="{FF2B5EF4-FFF2-40B4-BE49-F238E27FC236}">
                <a16:creationId xmlns:a16="http://schemas.microsoft.com/office/drawing/2014/main" id="{D69C77B5-1FFE-4AEA-835A-FAF47D9C8F80}"/>
              </a:ext>
            </a:extLst>
          </p:cNvPr>
          <p:cNvSpPr/>
          <p:nvPr/>
        </p:nvSpPr>
        <p:spPr>
          <a:xfrm rot="16200000">
            <a:off x="4777988" y="2900512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D136137C-949A-4C06-A204-B6431780FEF2}"/>
              </a:ext>
            </a:extLst>
          </p:cNvPr>
          <p:cNvSpPr/>
          <p:nvPr/>
        </p:nvSpPr>
        <p:spPr>
          <a:xfrm rot="16200000">
            <a:off x="4777987" y="3463462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1787FF13-B237-4480-B8CA-C27D95AD8772}"/>
              </a:ext>
            </a:extLst>
          </p:cNvPr>
          <p:cNvSpPr/>
          <p:nvPr/>
        </p:nvSpPr>
        <p:spPr>
          <a:xfrm rot="16200000">
            <a:off x="6090209" y="2900513"/>
            <a:ext cx="1313643" cy="1313643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+mn-ea"/>
              <a:sym typeface="+mn-lt"/>
            </a:endParaRPr>
          </a:p>
        </p:txBody>
      </p:sp>
      <p:sp>
        <p:nvSpPr>
          <p:cNvPr id="14" name="Freeform 32">
            <a:extLst>
              <a:ext uri="{FF2B5EF4-FFF2-40B4-BE49-F238E27FC236}">
                <a16:creationId xmlns:a16="http://schemas.microsoft.com/office/drawing/2014/main" id="{81FBA1BE-EB1E-4B7E-8B6F-95F3F78C1923}"/>
              </a:ext>
            </a:extLst>
          </p:cNvPr>
          <p:cNvSpPr/>
          <p:nvPr/>
        </p:nvSpPr>
        <p:spPr>
          <a:xfrm rot="16200000">
            <a:off x="6090208" y="1588292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Freeform 33">
            <a:extLst>
              <a:ext uri="{FF2B5EF4-FFF2-40B4-BE49-F238E27FC236}">
                <a16:creationId xmlns:a16="http://schemas.microsoft.com/office/drawing/2014/main" id="{0353C5E5-FF4F-4316-91A3-F1AA1DC62878}"/>
              </a:ext>
            </a:extLst>
          </p:cNvPr>
          <p:cNvSpPr/>
          <p:nvPr/>
        </p:nvSpPr>
        <p:spPr>
          <a:xfrm rot="16200000">
            <a:off x="4777987" y="1588291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TextBox 36">
            <a:extLst>
              <a:ext uri="{FF2B5EF4-FFF2-40B4-BE49-F238E27FC236}">
                <a16:creationId xmlns:a16="http://schemas.microsoft.com/office/drawing/2014/main" id="{84600499-3A16-4A5E-9C8C-B43BC6313EEB}"/>
              </a:ext>
            </a:extLst>
          </p:cNvPr>
          <p:cNvSpPr txBox="1"/>
          <p:nvPr/>
        </p:nvSpPr>
        <p:spPr>
          <a:xfrm>
            <a:off x="4986540" y="250040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37">
            <a:extLst>
              <a:ext uri="{FF2B5EF4-FFF2-40B4-BE49-F238E27FC236}">
                <a16:creationId xmlns:a16="http://schemas.microsoft.com/office/drawing/2014/main" id="{338855F4-7220-4EE2-9314-F51146C906A9}"/>
              </a:ext>
            </a:extLst>
          </p:cNvPr>
          <p:cNvSpPr txBox="1"/>
          <p:nvPr/>
        </p:nvSpPr>
        <p:spPr>
          <a:xfrm>
            <a:off x="6757190" y="2944622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38">
            <a:extLst>
              <a:ext uri="{FF2B5EF4-FFF2-40B4-BE49-F238E27FC236}">
                <a16:creationId xmlns:a16="http://schemas.microsoft.com/office/drawing/2014/main" id="{D8BD7891-2E41-42FD-A749-72BB0BA6057E}"/>
              </a:ext>
            </a:extLst>
          </p:cNvPr>
          <p:cNvSpPr txBox="1"/>
          <p:nvPr/>
        </p:nvSpPr>
        <p:spPr>
          <a:xfrm>
            <a:off x="6757190" y="4362989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39">
            <a:extLst>
              <a:ext uri="{FF2B5EF4-FFF2-40B4-BE49-F238E27FC236}">
                <a16:creationId xmlns:a16="http://schemas.microsoft.com/office/drawing/2014/main" id="{9BA2A3DF-3E01-4E3E-A843-3ABB15504B1B}"/>
              </a:ext>
            </a:extLst>
          </p:cNvPr>
          <p:cNvSpPr txBox="1"/>
          <p:nvPr/>
        </p:nvSpPr>
        <p:spPr>
          <a:xfrm>
            <a:off x="4986540" y="479845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Oval 41">
            <a:extLst>
              <a:ext uri="{FF2B5EF4-FFF2-40B4-BE49-F238E27FC236}">
                <a16:creationId xmlns:a16="http://schemas.microsoft.com/office/drawing/2014/main" id="{98AEB6BC-CAB1-45FA-8437-A7369942CDE7}"/>
              </a:ext>
            </a:extLst>
          </p:cNvPr>
          <p:cNvSpPr/>
          <p:nvPr/>
        </p:nvSpPr>
        <p:spPr>
          <a:xfrm>
            <a:off x="3995797" y="2489043"/>
            <a:ext cx="392048" cy="39204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Oval 43">
            <a:extLst>
              <a:ext uri="{FF2B5EF4-FFF2-40B4-BE49-F238E27FC236}">
                <a16:creationId xmlns:a16="http://schemas.microsoft.com/office/drawing/2014/main" id="{956877DC-DBD3-4C06-8BD0-A79D20E21F15}"/>
              </a:ext>
            </a:extLst>
          </p:cNvPr>
          <p:cNvSpPr/>
          <p:nvPr/>
        </p:nvSpPr>
        <p:spPr>
          <a:xfrm>
            <a:off x="3995797" y="4787092"/>
            <a:ext cx="392048" cy="392048"/>
          </a:xfrm>
          <a:prstGeom prst="ellipse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46AD226D-9BFF-4F68-8BF6-6AD4681BD93E}"/>
              </a:ext>
            </a:extLst>
          </p:cNvPr>
          <p:cNvSpPr/>
          <p:nvPr/>
        </p:nvSpPr>
        <p:spPr>
          <a:xfrm>
            <a:off x="7837707" y="2933264"/>
            <a:ext cx="392048" cy="392048"/>
          </a:xfrm>
          <a:prstGeom prst="ellipse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Oval 47">
            <a:extLst>
              <a:ext uri="{FF2B5EF4-FFF2-40B4-BE49-F238E27FC236}">
                <a16:creationId xmlns:a16="http://schemas.microsoft.com/office/drawing/2014/main" id="{ABA8FDD6-0266-4F1E-B520-14C241A6C1BE}"/>
              </a:ext>
            </a:extLst>
          </p:cNvPr>
          <p:cNvSpPr/>
          <p:nvPr/>
        </p:nvSpPr>
        <p:spPr>
          <a:xfrm>
            <a:off x="7837707" y="4362989"/>
            <a:ext cx="392048" cy="3920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8C93D91F-BA6E-436C-8C6C-8EF8B2EDB012}"/>
              </a:ext>
            </a:extLst>
          </p:cNvPr>
          <p:cNvSpPr txBox="1"/>
          <p:nvPr/>
        </p:nvSpPr>
        <p:spPr>
          <a:xfrm>
            <a:off x="8333567" y="2836900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E6E52B5A-63AE-4813-923F-4ED1F0BC6A0E}"/>
              </a:ext>
            </a:extLst>
          </p:cNvPr>
          <p:cNvSpPr txBox="1"/>
          <p:nvPr/>
        </p:nvSpPr>
        <p:spPr>
          <a:xfrm>
            <a:off x="8333567" y="4266625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F3753C5F-CFE0-44B9-BC31-ED5A57D91F2F}"/>
              </a:ext>
            </a:extLst>
          </p:cNvPr>
          <p:cNvSpPr txBox="1"/>
          <p:nvPr/>
        </p:nvSpPr>
        <p:spPr>
          <a:xfrm>
            <a:off x="1300459" y="2392679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3A327405-9746-412D-9F9C-CC6021DE09AE}"/>
              </a:ext>
            </a:extLst>
          </p:cNvPr>
          <p:cNvSpPr txBox="1"/>
          <p:nvPr/>
        </p:nvSpPr>
        <p:spPr>
          <a:xfrm>
            <a:off x="1300458" y="4690728"/>
            <a:ext cx="2557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46DB472-4987-482D-A1BD-D6D08D6804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3" r="18941"/>
          <a:stretch/>
        </p:blipFill>
        <p:spPr>
          <a:xfrm>
            <a:off x="4062758" y="2553143"/>
            <a:ext cx="258039" cy="258039"/>
          </a:xfrm>
          <a:prstGeom prst="ellipse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8CE1E8E-745F-4FCC-9EA5-201AAA51E5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3" r="18941"/>
          <a:stretch/>
        </p:blipFill>
        <p:spPr>
          <a:xfrm>
            <a:off x="4062758" y="4858422"/>
            <a:ext cx="258039" cy="258039"/>
          </a:xfrm>
          <a:prstGeom prst="ellipse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7B3F6C67-C5C7-4F43-8448-34BDF70F9F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3" r="18941"/>
          <a:stretch/>
        </p:blipFill>
        <p:spPr>
          <a:xfrm flipH="1">
            <a:off x="7904711" y="3000267"/>
            <a:ext cx="258039" cy="258039"/>
          </a:xfrm>
          <a:prstGeom prst="ellipse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AAF3C05-7CEC-4011-B4AD-1F3EFB66D1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3" r="18941"/>
          <a:stretch/>
        </p:blipFill>
        <p:spPr>
          <a:xfrm flipH="1">
            <a:off x="7904710" y="4432689"/>
            <a:ext cx="258039" cy="258039"/>
          </a:xfrm>
          <a:prstGeom prst="ellipse">
            <a:avLst/>
          </a:prstGeom>
          <a:solidFill>
            <a:srgbClr val="568819"/>
          </a:solidFill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17267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32C1126-B343-4F04-86B6-D308B3AC4A6F}"/>
              </a:ext>
            </a:extLst>
          </p:cNvPr>
          <p:cNvGrpSpPr/>
          <p:nvPr/>
        </p:nvGrpSpPr>
        <p:grpSpPr>
          <a:xfrm>
            <a:off x="1458414" y="3518535"/>
            <a:ext cx="315291" cy="401151"/>
            <a:chOff x="4396469" y="3577169"/>
            <a:chExt cx="657770" cy="836894"/>
          </a:xfrm>
        </p:grpSpPr>
        <p:sp>
          <p:nvSpPr>
            <p:cNvPr id="9" name="Isosceles Triangle 7">
              <a:extLst>
                <a:ext uri="{FF2B5EF4-FFF2-40B4-BE49-F238E27FC236}">
                  <a16:creationId xmlns:a16="http://schemas.microsoft.com/office/drawing/2014/main" id="{B0586F4B-C6AD-4307-A362-C083362B2724}"/>
                </a:ext>
              </a:extLst>
            </p:cNvPr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Isosceles Triangle 8">
              <a:extLst>
                <a:ext uri="{FF2B5EF4-FFF2-40B4-BE49-F238E27FC236}">
                  <a16:creationId xmlns:a16="http://schemas.microsoft.com/office/drawing/2014/main" id="{54762487-1B7E-48D3-9DF1-464F14075072}"/>
                </a:ext>
              </a:extLst>
            </p:cNvPr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1" name="Freeform 9">
            <a:extLst>
              <a:ext uri="{FF2B5EF4-FFF2-40B4-BE49-F238E27FC236}">
                <a16:creationId xmlns:a16="http://schemas.microsoft.com/office/drawing/2014/main" id="{6B7943DD-E980-41E1-A424-66ADEB44C88D}"/>
              </a:ext>
            </a:extLst>
          </p:cNvPr>
          <p:cNvSpPr/>
          <p:nvPr/>
        </p:nvSpPr>
        <p:spPr>
          <a:xfrm rot="5400000">
            <a:off x="1266212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5172C00-BD6C-45D2-818A-8D4596CF13BD}"/>
              </a:ext>
            </a:extLst>
          </p:cNvPr>
          <p:cNvSpPr/>
          <p:nvPr/>
        </p:nvSpPr>
        <p:spPr>
          <a:xfrm rot="5400000">
            <a:off x="1370936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E5405400-BBE3-4B60-BFDC-C3389C7CBA5A}"/>
              </a:ext>
            </a:extLst>
          </p:cNvPr>
          <p:cNvSpPr/>
          <p:nvPr/>
        </p:nvSpPr>
        <p:spPr>
          <a:xfrm rot="5400000">
            <a:off x="1475659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2A1C100E-AB50-4863-BC43-97D705AAD86C}"/>
              </a:ext>
            </a:extLst>
          </p:cNvPr>
          <p:cNvSpPr/>
          <p:nvPr/>
        </p:nvSpPr>
        <p:spPr>
          <a:xfrm rot="5400000">
            <a:off x="1475190" y="2774639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326D5D33-E14A-4DFD-8B2C-BA8BFABDE147}"/>
              </a:ext>
            </a:extLst>
          </p:cNvPr>
          <p:cNvSpPr/>
          <p:nvPr/>
        </p:nvSpPr>
        <p:spPr>
          <a:xfrm rot="5400000">
            <a:off x="1369528" y="2774639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82FE84C2-CF9C-4CA6-98B9-5FF33F6B66F8}"/>
              </a:ext>
            </a:extLst>
          </p:cNvPr>
          <p:cNvSpPr/>
          <p:nvPr/>
        </p:nvSpPr>
        <p:spPr>
          <a:xfrm rot="5400000">
            <a:off x="1267620" y="2774639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C9A32826-E251-4338-8CE8-59E5005A73D5}"/>
              </a:ext>
            </a:extLst>
          </p:cNvPr>
          <p:cNvSpPr/>
          <p:nvPr/>
        </p:nvSpPr>
        <p:spPr>
          <a:xfrm rot="5400000">
            <a:off x="1475190" y="2283740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826361B9-A70A-49D8-865B-6C43FADCA047}"/>
              </a:ext>
            </a:extLst>
          </p:cNvPr>
          <p:cNvSpPr/>
          <p:nvPr/>
        </p:nvSpPr>
        <p:spPr>
          <a:xfrm rot="5400000">
            <a:off x="1369528" y="2283739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E30CA2E2-39FD-4DD6-A7F7-CE87B3BEE138}"/>
              </a:ext>
            </a:extLst>
          </p:cNvPr>
          <p:cNvSpPr/>
          <p:nvPr/>
        </p:nvSpPr>
        <p:spPr>
          <a:xfrm rot="5400000">
            <a:off x="1267620" y="2283739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21">
            <a:extLst>
              <a:ext uri="{FF2B5EF4-FFF2-40B4-BE49-F238E27FC236}">
                <a16:creationId xmlns:a16="http://schemas.microsoft.com/office/drawing/2014/main" id="{A4154E8A-6FE3-4B46-9A81-5EF9F0F03EE0}"/>
              </a:ext>
            </a:extLst>
          </p:cNvPr>
          <p:cNvSpPr/>
          <p:nvPr/>
        </p:nvSpPr>
        <p:spPr>
          <a:xfrm>
            <a:off x="2593509" y="2891078"/>
            <a:ext cx="1028512" cy="1028512"/>
          </a:xfrm>
          <a:prstGeom prst="ellipse">
            <a:avLst/>
          </a:prstGeom>
          <a:noFill/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C000"/>
                </a:solidFill>
                <a:cs typeface="+mn-ea"/>
                <a:sym typeface="+mn-lt"/>
              </a:rPr>
              <a:t>85%</a:t>
            </a:r>
          </a:p>
          <a:p>
            <a:pPr algn="ctr"/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AVERAGE</a:t>
            </a:r>
          </a:p>
        </p:txBody>
      </p:sp>
      <p:sp>
        <p:nvSpPr>
          <p:cNvPr id="21" name="Arc 22">
            <a:extLst>
              <a:ext uri="{FF2B5EF4-FFF2-40B4-BE49-F238E27FC236}">
                <a16:creationId xmlns:a16="http://schemas.microsoft.com/office/drawing/2014/main" id="{5DC95D7B-3356-4A82-98A3-FD0702A66767}"/>
              </a:ext>
            </a:extLst>
          </p:cNvPr>
          <p:cNvSpPr/>
          <p:nvPr/>
        </p:nvSpPr>
        <p:spPr>
          <a:xfrm>
            <a:off x="2593298" y="2890867"/>
            <a:ext cx="1028818" cy="1028818"/>
          </a:xfrm>
          <a:prstGeom prst="arc">
            <a:avLst>
              <a:gd name="adj1" fmla="val 16200000"/>
              <a:gd name="adj2" fmla="val 11287514"/>
            </a:avLst>
          </a:prstGeom>
          <a:ln w="635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00" dirty="0">
              <a:cs typeface="+mn-ea"/>
              <a:sym typeface="+mn-lt"/>
            </a:endParaRPr>
          </a:p>
        </p:txBody>
      </p:sp>
      <p:grpSp>
        <p:nvGrpSpPr>
          <p:cNvPr id="22" name="Group 24">
            <a:extLst>
              <a:ext uri="{FF2B5EF4-FFF2-40B4-BE49-F238E27FC236}">
                <a16:creationId xmlns:a16="http://schemas.microsoft.com/office/drawing/2014/main" id="{038E28EE-2042-4EB5-94AA-99ED55B85D89}"/>
              </a:ext>
            </a:extLst>
          </p:cNvPr>
          <p:cNvGrpSpPr/>
          <p:nvPr/>
        </p:nvGrpSpPr>
        <p:grpSpPr>
          <a:xfrm>
            <a:off x="4711271" y="5185580"/>
            <a:ext cx="315291" cy="401151"/>
            <a:chOff x="4396469" y="3577169"/>
            <a:chExt cx="657770" cy="836894"/>
          </a:xfrm>
        </p:grpSpPr>
        <p:sp>
          <p:nvSpPr>
            <p:cNvPr id="23" name="Isosceles Triangle 34">
              <a:extLst>
                <a:ext uri="{FF2B5EF4-FFF2-40B4-BE49-F238E27FC236}">
                  <a16:creationId xmlns:a16="http://schemas.microsoft.com/office/drawing/2014/main" id="{D89FF46C-54EC-4127-8A65-37A138652A4F}"/>
                </a:ext>
              </a:extLst>
            </p:cNvPr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Isosceles Triangle 35">
              <a:extLst>
                <a:ext uri="{FF2B5EF4-FFF2-40B4-BE49-F238E27FC236}">
                  <a16:creationId xmlns:a16="http://schemas.microsoft.com/office/drawing/2014/main" id="{AD6CD564-0414-4604-928F-544756027EC6}"/>
                </a:ext>
              </a:extLst>
            </p:cNvPr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5" name="Freeform 25">
            <a:extLst>
              <a:ext uri="{FF2B5EF4-FFF2-40B4-BE49-F238E27FC236}">
                <a16:creationId xmlns:a16="http://schemas.microsoft.com/office/drawing/2014/main" id="{2987A0FD-67AF-4350-ABB8-6F4471E85B15}"/>
              </a:ext>
            </a:extLst>
          </p:cNvPr>
          <p:cNvSpPr/>
          <p:nvPr/>
        </p:nvSpPr>
        <p:spPr>
          <a:xfrm rot="5400000">
            <a:off x="4519069" y="493258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D0B6ECB6-9EAF-4011-83AC-5E0ED957E76E}"/>
              </a:ext>
            </a:extLst>
          </p:cNvPr>
          <p:cNvSpPr/>
          <p:nvPr/>
        </p:nvSpPr>
        <p:spPr>
          <a:xfrm rot="5400000">
            <a:off x="4623793" y="493258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A05C98F1-8A0E-4E69-9E44-128176D09FFE}"/>
              </a:ext>
            </a:extLst>
          </p:cNvPr>
          <p:cNvSpPr/>
          <p:nvPr/>
        </p:nvSpPr>
        <p:spPr>
          <a:xfrm rot="5400000">
            <a:off x="4728516" y="493258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F9131A9D-1A57-49A4-879B-B9FDB60291C2}"/>
              </a:ext>
            </a:extLst>
          </p:cNvPr>
          <p:cNvSpPr/>
          <p:nvPr/>
        </p:nvSpPr>
        <p:spPr>
          <a:xfrm rot="5400000">
            <a:off x="4728047" y="4441684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8C704689-BBEE-4026-8F91-83F2E6292194}"/>
              </a:ext>
            </a:extLst>
          </p:cNvPr>
          <p:cNvSpPr/>
          <p:nvPr/>
        </p:nvSpPr>
        <p:spPr>
          <a:xfrm rot="5400000">
            <a:off x="4622385" y="4441684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Rectangle 30">
            <a:extLst>
              <a:ext uri="{FF2B5EF4-FFF2-40B4-BE49-F238E27FC236}">
                <a16:creationId xmlns:a16="http://schemas.microsoft.com/office/drawing/2014/main" id="{6284D344-BBAB-475C-A7A0-C31CBB1A8EDE}"/>
              </a:ext>
            </a:extLst>
          </p:cNvPr>
          <p:cNvSpPr/>
          <p:nvPr/>
        </p:nvSpPr>
        <p:spPr>
          <a:xfrm rot="5400000">
            <a:off x="4520477" y="4441684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0A988026-9804-4BAE-9712-79EA75DF0D67}"/>
              </a:ext>
            </a:extLst>
          </p:cNvPr>
          <p:cNvSpPr/>
          <p:nvPr/>
        </p:nvSpPr>
        <p:spPr>
          <a:xfrm rot="5400000">
            <a:off x="4728047" y="3950785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426B666E-1EEA-4629-BC4C-1DD90346AD18}"/>
              </a:ext>
            </a:extLst>
          </p:cNvPr>
          <p:cNvSpPr/>
          <p:nvPr/>
        </p:nvSpPr>
        <p:spPr>
          <a:xfrm rot="5400000">
            <a:off x="4622385" y="3950784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D9DA25CD-19D9-4EB1-A184-5BAF233A3DC1}"/>
              </a:ext>
            </a:extLst>
          </p:cNvPr>
          <p:cNvSpPr/>
          <p:nvPr/>
        </p:nvSpPr>
        <p:spPr>
          <a:xfrm rot="5400000">
            <a:off x="4520477" y="3950784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" name="Oval 37">
            <a:extLst>
              <a:ext uri="{FF2B5EF4-FFF2-40B4-BE49-F238E27FC236}">
                <a16:creationId xmlns:a16="http://schemas.microsoft.com/office/drawing/2014/main" id="{1B7466E3-C888-4CE3-A990-E3F6ADE5484D}"/>
              </a:ext>
            </a:extLst>
          </p:cNvPr>
          <p:cNvSpPr/>
          <p:nvPr/>
        </p:nvSpPr>
        <p:spPr>
          <a:xfrm>
            <a:off x="5846366" y="4558123"/>
            <a:ext cx="1028512" cy="1028512"/>
          </a:xfrm>
          <a:prstGeom prst="ellipse">
            <a:avLst/>
          </a:prstGeom>
          <a:noFill/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A5B15F"/>
                </a:solidFill>
                <a:cs typeface="+mn-ea"/>
                <a:sym typeface="+mn-lt"/>
              </a:rPr>
              <a:t>95%</a:t>
            </a:r>
          </a:p>
          <a:p>
            <a:pPr algn="ctr"/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AVERAGE</a:t>
            </a:r>
          </a:p>
        </p:txBody>
      </p:sp>
      <p:sp>
        <p:nvSpPr>
          <p:cNvPr id="35" name="Arc 38">
            <a:extLst>
              <a:ext uri="{FF2B5EF4-FFF2-40B4-BE49-F238E27FC236}">
                <a16:creationId xmlns:a16="http://schemas.microsoft.com/office/drawing/2014/main" id="{FC38707B-2582-49F0-9CC7-CC331CB98D0C}"/>
              </a:ext>
            </a:extLst>
          </p:cNvPr>
          <p:cNvSpPr/>
          <p:nvPr/>
        </p:nvSpPr>
        <p:spPr>
          <a:xfrm>
            <a:off x="5846155" y="4557912"/>
            <a:ext cx="1028818" cy="1028818"/>
          </a:xfrm>
          <a:prstGeom prst="arc">
            <a:avLst>
              <a:gd name="adj1" fmla="val 16200000"/>
              <a:gd name="adj2" fmla="val 14789436"/>
            </a:avLst>
          </a:prstGeom>
          <a:ln w="63500" cap="rnd">
            <a:solidFill>
              <a:srgbClr val="A5B1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00" dirty="0">
              <a:cs typeface="+mn-ea"/>
              <a:sym typeface="+mn-lt"/>
            </a:endParaRPr>
          </a:p>
        </p:txBody>
      </p:sp>
      <p:grpSp>
        <p:nvGrpSpPr>
          <p:cNvPr id="36" name="Group 40">
            <a:extLst>
              <a:ext uri="{FF2B5EF4-FFF2-40B4-BE49-F238E27FC236}">
                <a16:creationId xmlns:a16="http://schemas.microsoft.com/office/drawing/2014/main" id="{EB12B3DE-1B01-4BE8-96D7-13DB61E7D30A}"/>
              </a:ext>
            </a:extLst>
          </p:cNvPr>
          <p:cNvGrpSpPr/>
          <p:nvPr/>
        </p:nvGrpSpPr>
        <p:grpSpPr>
          <a:xfrm>
            <a:off x="8079636" y="3518535"/>
            <a:ext cx="315291" cy="401151"/>
            <a:chOff x="4396469" y="3577169"/>
            <a:chExt cx="657770" cy="836894"/>
          </a:xfrm>
        </p:grpSpPr>
        <p:sp>
          <p:nvSpPr>
            <p:cNvPr id="37" name="Isosceles Triangle 50">
              <a:extLst>
                <a:ext uri="{FF2B5EF4-FFF2-40B4-BE49-F238E27FC236}">
                  <a16:creationId xmlns:a16="http://schemas.microsoft.com/office/drawing/2014/main" id="{960B58B3-21B7-46FA-AB2F-25E132C20A8F}"/>
                </a:ext>
              </a:extLst>
            </p:cNvPr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Isosceles Triangle 51">
              <a:extLst>
                <a:ext uri="{FF2B5EF4-FFF2-40B4-BE49-F238E27FC236}">
                  <a16:creationId xmlns:a16="http://schemas.microsoft.com/office/drawing/2014/main" id="{199CB09E-A191-41D6-9C78-C9B89E9754C7}"/>
                </a:ext>
              </a:extLst>
            </p:cNvPr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9" name="Freeform 41">
            <a:extLst>
              <a:ext uri="{FF2B5EF4-FFF2-40B4-BE49-F238E27FC236}">
                <a16:creationId xmlns:a16="http://schemas.microsoft.com/office/drawing/2014/main" id="{C3C753EF-CB4F-464F-88D4-2947AEEF7723}"/>
              </a:ext>
            </a:extLst>
          </p:cNvPr>
          <p:cNvSpPr/>
          <p:nvPr/>
        </p:nvSpPr>
        <p:spPr>
          <a:xfrm rot="5400000">
            <a:off x="7887434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Freeform 42">
            <a:extLst>
              <a:ext uri="{FF2B5EF4-FFF2-40B4-BE49-F238E27FC236}">
                <a16:creationId xmlns:a16="http://schemas.microsoft.com/office/drawing/2014/main" id="{64A0E326-0CE2-4809-9CEB-6E59E7F25852}"/>
              </a:ext>
            </a:extLst>
          </p:cNvPr>
          <p:cNvSpPr/>
          <p:nvPr/>
        </p:nvSpPr>
        <p:spPr>
          <a:xfrm rot="5400000">
            <a:off x="7992158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1" name="Freeform 43">
            <a:extLst>
              <a:ext uri="{FF2B5EF4-FFF2-40B4-BE49-F238E27FC236}">
                <a16:creationId xmlns:a16="http://schemas.microsoft.com/office/drawing/2014/main" id="{4E67CE29-03C7-4576-9057-D3B190F7A546}"/>
              </a:ext>
            </a:extLst>
          </p:cNvPr>
          <p:cNvSpPr/>
          <p:nvPr/>
        </p:nvSpPr>
        <p:spPr>
          <a:xfrm rot="5400000">
            <a:off x="8096881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A95FA5F9-69D3-42CA-82DB-EB5FDEDFB1CA}"/>
              </a:ext>
            </a:extLst>
          </p:cNvPr>
          <p:cNvSpPr/>
          <p:nvPr/>
        </p:nvSpPr>
        <p:spPr>
          <a:xfrm rot="5400000">
            <a:off x="8043580" y="2721808"/>
            <a:ext cx="490899" cy="210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ADD5758A-2F20-4C1C-997D-636432AFD681}"/>
              </a:ext>
            </a:extLst>
          </p:cNvPr>
          <p:cNvSpPr/>
          <p:nvPr/>
        </p:nvSpPr>
        <p:spPr>
          <a:xfrm rot="5400000">
            <a:off x="7990750" y="2774639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73492510-0CA5-403E-A505-ED9702962940}"/>
              </a:ext>
            </a:extLst>
          </p:cNvPr>
          <p:cNvSpPr/>
          <p:nvPr/>
        </p:nvSpPr>
        <p:spPr>
          <a:xfrm rot="5400000">
            <a:off x="7888842" y="2774639"/>
            <a:ext cx="490899" cy="105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5" name="Rectangle 47">
            <a:extLst>
              <a:ext uri="{FF2B5EF4-FFF2-40B4-BE49-F238E27FC236}">
                <a16:creationId xmlns:a16="http://schemas.microsoft.com/office/drawing/2014/main" id="{C9228CB2-B5DE-48D7-8B38-9D6CA88BB0FC}"/>
              </a:ext>
            </a:extLst>
          </p:cNvPr>
          <p:cNvSpPr/>
          <p:nvPr/>
        </p:nvSpPr>
        <p:spPr>
          <a:xfrm rot="5400000">
            <a:off x="8069878" y="2257207"/>
            <a:ext cx="490899" cy="158259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6" name="Rectangle 48">
            <a:extLst>
              <a:ext uri="{FF2B5EF4-FFF2-40B4-BE49-F238E27FC236}">
                <a16:creationId xmlns:a16="http://schemas.microsoft.com/office/drawing/2014/main" id="{A54A7B38-F591-4E8E-81E1-118CE83DA3F4}"/>
              </a:ext>
            </a:extLst>
          </p:cNvPr>
          <p:cNvSpPr/>
          <p:nvPr/>
        </p:nvSpPr>
        <p:spPr>
          <a:xfrm rot="5400000">
            <a:off x="7990750" y="2283739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" name="Rectangle 49">
            <a:extLst>
              <a:ext uri="{FF2B5EF4-FFF2-40B4-BE49-F238E27FC236}">
                <a16:creationId xmlns:a16="http://schemas.microsoft.com/office/drawing/2014/main" id="{33F32D1E-15ED-4041-ABD3-30D689A6FB7F}"/>
              </a:ext>
            </a:extLst>
          </p:cNvPr>
          <p:cNvSpPr/>
          <p:nvPr/>
        </p:nvSpPr>
        <p:spPr>
          <a:xfrm rot="5400000">
            <a:off x="7888842" y="2283739"/>
            <a:ext cx="490899" cy="105193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8" name="Oval 53">
            <a:extLst>
              <a:ext uri="{FF2B5EF4-FFF2-40B4-BE49-F238E27FC236}">
                <a16:creationId xmlns:a16="http://schemas.microsoft.com/office/drawing/2014/main" id="{C141257D-C5E3-4B4D-98CD-6C8E2CDDFC54}"/>
              </a:ext>
            </a:extLst>
          </p:cNvPr>
          <p:cNvSpPr/>
          <p:nvPr/>
        </p:nvSpPr>
        <p:spPr>
          <a:xfrm>
            <a:off x="9214731" y="2891078"/>
            <a:ext cx="1028512" cy="1028512"/>
          </a:xfrm>
          <a:prstGeom prst="ellipse">
            <a:avLst/>
          </a:prstGeom>
          <a:noFill/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C000"/>
                </a:solidFill>
                <a:cs typeface="+mn-ea"/>
                <a:sym typeface="+mn-lt"/>
              </a:rPr>
              <a:t>45%</a:t>
            </a:r>
          </a:p>
          <a:p>
            <a:pPr algn="ctr"/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AVERAGE</a:t>
            </a:r>
          </a:p>
        </p:txBody>
      </p:sp>
      <p:sp>
        <p:nvSpPr>
          <p:cNvPr id="49" name="Arc 54">
            <a:extLst>
              <a:ext uri="{FF2B5EF4-FFF2-40B4-BE49-F238E27FC236}">
                <a16:creationId xmlns:a16="http://schemas.microsoft.com/office/drawing/2014/main" id="{7144B8E0-9693-4572-9FB6-2FEB65E27EF9}"/>
              </a:ext>
            </a:extLst>
          </p:cNvPr>
          <p:cNvSpPr/>
          <p:nvPr/>
        </p:nvSpPr>
        <p:spPr>
          <a:xfrm>
            <a:off x="9214520" y="2890867"/>
            <a:ext cx="1028818" cy="1028818"/>
          </a:xfrm>
          <a:prstGeom prst="arc">
            <a:avLst>
              <a:gd name="adj1" fmla="val 16200000"/>
              <a:gd name="adj2" fmla="val 2407005"/>
            </a:avLst>
          </a:prstGeom>
          <a:ln w="635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00" dirty="0">
              <a:cs typeface="+mn-ea"/>
              <a:sym typeface="+mn-lt"/>
            </a:endParaRPr>
          </a:p>
        </p:txBody>
      </p:sp>
      <p:sp>
        <p:nvSpPr>
          <p:cNvPr id="50" name="TextBox 14">
            <a:extLst>
              <a:ext uri="{FF2B5EF4-FFF2-40B4-BE49-F238E27FC236}">
                <a16:creationId xmlns:a16="http://schemas.microsoft.com/office/drawing/2014/main" id="{186B59BA-400E-4D31-BC09-050DF7902826}"/>
              </a:ext>
            </a:extLst>
          </p:cNvPr>
          <p:cNvSpPr txBox="1"/>
          <p:nvPr/>
        </p:nvSpPr>
        <p:spPr>
          <a:xfrm>
            <a:off x="1895274" y="2013599"/>
            <a:ext cx="2217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51" name="TextBox 14">
            <a:extLst>
              <a:ext uri="{FF2B5EF4-FFF2-40B4-BE49-F238E27FC236}">
                <a16:creationId xmlns:a16="http://schemas.microsoft.com/office/drawing/2014/main" id="{E5F5D3DC-F945-44FE-849A-0292F3B46149}"/>
              </a:ext>
            </a:extLst>
          </p:cNvPr>
          <p:cNvSpPr txBox="1"/>
          <p:nvPr/>
        </p:nvSpPr>
        <p:spPr>
          <a:xfrm>
            <a:off x="8516495" y="2013599"/>
            <a:ext cx="2217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52" name="TextBox 14">
            <a:extLst>
              <a:ext uri="{FF2B5EF4-FFF2-40B4-BE49-F238E27FC236}">
                <a16:creationId xmlns:a16="http://schemas.microsoft.com/office/drawing/2014/main" id="{DE9BB79C-6721-4797-B292-CC8E2A1A04F2}"/>
              </a:ext>
            </a:extLst>
          </p:cNvPr>
          <p:cNvSpPr txBox="1"/>
          <p:nvPr/>
        </p:nvSpPr>
        <p:spPr>
          <a:xfrm>
            <a:off x="5139331" y="3719110"/>
            <a:ext cx="2217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</p:spTree>
    <p:extLst>
      <p:ext uri="{BB962C8B-B14F-4D97-AF65-F5344CB8AC3E}">
        <p14:creationId xmlns:p14="http://schemas.microsoft.com/office/powerpoint/2010/main" val="8381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BE2D998D-B4E5-4A69-9B95-77902302CBEC}"/>
              </a:ext>
            </a:extLst>
          </p:cNvPr>
          <p:cNvSpPr/>
          <p:nvPr/>
        </p:nvSpPr>
        <p:spPr>
          <a:xfrm>
            <a:off x="2743200" y="914400"/>
            <a:ext cx="3352800" cy="1828800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11B4C1E-C84C-4385-B8D8-0555AD4497FB}"/>
              </a:ext>
            </a:extLst>
          </p:cNvPr>
          <p:cNvSpPr/>
          <p:nvPr/>
        </p:nvSpPr>
        <p:spPr>
          <a:xfrm>
            <a:off x="6096000" y="2743200"/>
            <a:ext cx="3352800" cy="1828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E53E8B90-13AB-48FB-9D35-D9D515B76BB1}"/>
              </a:ext>
            </a:extLst>
          </p:cNvPr>
          <p:cNvSpPr/>
          <p:nvPr/>
        </p:nvSpPr>
        <p:spPr>
          <a:xfrm>
            <a:off x="2743200" y="4572000"/>
            <a:ext cx="3352800" cy="1828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D8D8567F-9336-4976-98BF-7CEA787AEA1A}"/>
              </a:ext>
            </a:extLst>
          </p:cNvPr>
          <p:cNvSpPr/>
          <p:nvPr/>
        </p:nvSpPr>
        <p:spPr>
          <a:xfrm>
            <a:off x="7924800" y="4572000"/>
            <a:ext cx="3352800" cy="1828800"/>
          </a:xfrm>
          <a:prstGeom prst="rect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54D968DA-F71D-4D80-90D4-DC53A55C5E70}"/>
              </a:ext>
            </a:extLst>
          </p:cNvPr>
          <p:cNvSpPr txBox="1"/>
          <p:nvPr/>
        </p:nvSpPr>
        <p:spPr>
          <a:xfrm>
            <a:off x="6528158" y="1336358"/>
            <a:ext cx="2714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YOUR KEY WORD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3242FA38-59E5-4340-AD4F-54477D7B9559}"/>
              </a:ext>
            </a:extLst>
          </p:cNvPr>
          <p:cNvSpPr txBox="1"/>
          <p:nvPr/>
        </p:nvSpPr>
        <p:spPr>
          <a:xfrm>
            <a:off x="6528158" y="1921133"/>
            <a:ext cx="474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E769BFEE-A6B8-400A-B28B-8C5D38DE65F6}"/>
              </a:ext>
            </a:extLst>
          </p:cNvPr>
          <p:cNvSpPr txBox="1"/>
          <p:nvPr/>
        </p:nvSpPr>
        <p:spPr>
          <a:xfrm>
            <a:off x="2891050" y="1139785"/>
            <a:ext cx="117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YOUR TITLE</a:t>
            </a:r>
          </a:p>
          <a:p>
            <a:pPr algn="r"/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Designer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4D6A552C-BD7D-4BDE-AD0E-FAE6FDA1C4BB}"/>
              </a:ext>
            </a:extLst>
          </p:cNvPr>
          <p:cNvSpPr txBox="1"/>
          <p:nvPr/>
        </p:nvSpPr>
        <p:spPr>
          <a:xfrm>
            <a:off x="2891050" y="1828800"/>
            <a:ext cx="2933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B0EBF0E9-24F5-4FC7-A0CC-F1E240C951A1}"/>
              </a:ext>
            </a:extLst>
          </p:cNvPr>
          <p:cNvSpPr txBox="1"/>
          <p:nvPr/>
        </p:nvSpPr>
        <p:spPr>
          <a:xfrm>
            <a:off x="6336446" y="3635752"/>
            <a:ext cx="3004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7DCC752A-8A7B-457C-903A-A9E1C301B016}"/>
              </a:ext>
            </a:extLst>
          </p:cNvPr>
          <p:cNvSpPr txBox="1"/>
          <p:nvPr/>
        </p:nvSpPr>
        <p:spPr>
          <a:xfrm>
            <a:off x="2891050" y="5474732"/>
            <a:ext cx="3023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pic>
        <p:nvPicPr>
          <p:cNvPr id="19" name="图片占位符 14">
            <a:extLst>
              <a:ext uri="{FF2B5EF4-FFF2-40B4-BE49-F238E27FC236}">
                <a16:creationId xmlns:a16="http://schemas.microsoft.com/office/drawing/2014/main" id="{A1D237FC-CE8A-4F81-B9CF-39D0184D5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14400" y="914400"/>
            <a:ext cx="1828800" cy="1828800"/>
          </a:xfrm>
          <a:prstGeom prst="rect">
            <a:avLst/>
          </a:prstGeom>
        </p:spPr>
      </p:pic>
      <p:pic>
        <p:nvPicPr>
          <p:cNvPr id="20" name="图片占位符 38">
            <a:extLst>
              <a:ext uri="{FF2B5EF4-FFF2-40B4-BE49-F238E27FC236}">
                <a16:creationId xmlns:a16="http://schemas.microsoft.com/office/drawing/2014/main" id="{D014A507-090D-4586-BA90-516D756AC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14399" y="4572000"/>
            <a:ext cx="1828800" cy="1828800"/>
          </a:xfrm>
          <a:prstGeom prst="rect">
            <a:avLst/>
          </a:prstGeom>
        </p:spPr>
      </p:pic>
      <p:pic>
        <p:nvPicPr>
          <p:cNvPr id="21" name="图片占位符 34">
            <a:extLst>
              <a:ext uri="{FF2B5EF4-FFF2-40B4-BE49-F238E27FC236}">
                <a16:creationId xmlns:a16="http://schemas.microsoft.com/office/drawing/2014/main" id="{BE0AF99D-C983-4E2F-9881-7F7B9F561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r="16670"/>
          <a:stretch>
            <a:fillRect/>
          </a:stretch>
        </p:blipFill>
        <p:spPr>
          <a:xfrm>
            <a:off x="4267200" y="2743200"/>
            <a:ext cx="1828800" cy="1828800"/>
          </a:xfrm>
          <a:prstGeom prst="rect">
            <a:avLst/>
          </a:prstGeom>
        </p:spPr>
      </p:pic>
      <p:pic>
        <p:nvPicPr>
          <p:cNvPr id="22" name="图片占位符 36">
            <a:extLst>
              <a:ext uri="{FF2B5EF4-FFF2-40B4-BE49-F238E27FC236}">
                <a16:creationId xmlns:a16="http://schemas.microsoft.com/office/drawing/2014/main" id="{1736E5FB-642C-4AB2-8FF4-02B700BB9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6096000" y="4572000"/>
            <a:ext cx="1828800" cy="1828800"/>
          </a:xfrm>
          <a:prstGeom prst="rect">
            <a:avLst/>
          </a:prstGeom>
        </p:spPr>
      </p:pic>
      <p:sp>
        <p:nvSpPr>
          <p:cNvPr id="23" name="TextBox 25">
            <a:extLst>
              <a:ext uri="{FF2B5EF4-FFF2-40B4-BE49-F238E27FC236}">
                <a16:creationId xmlns:a16="http://schemas.microsoft.com/office/drawing/2014/main" id="{B96450B6-68EF-4AF7-9E1C-CF7ED14E59DD}"/>
              </a:ext>
            </a:extLst>
          </p:cNvPr>
          <p:cNvSpPr txBox="1"/>
          <p:nvPr/>
        </p:nvSpPr>
        <p:spPr>
          <a:xfrm>
            <a:off x="2891050" y="4794885"/>
            <a:ext cx="117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</a:t>
            </a:r>
          </a:p>
          <a:p>
            <a:pPr algn="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Designer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0DCCCAA7-3B75-4CE5-8981-9E75B97FB476}"/>
              </a:ext>
            </a:extLst>
          </p:cNvPr>
          <p:cNvSpPr txBox="1"/>
          <p:nvPr/>
        </p:nvSpPr>
        <p:spPr>
          <a:xfrm>
            <a:off x="6336446" y="2958644"/>
            <a:ext cx="117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</a:t>
            </a:r>
          </a:p>
          <a:p>
            <a:pPr algn="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Designer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A42F8EEF-D177-4117-97F3-093B4D61CA0A}"/>
              </a:ext>
            </a:extLst>
          </p:cNvPr>
          <p:cNvSpPr txBox="1"/>
          <p:nvPr/>
        </p:nvSpPr>
        <p:spPr>
          <a:xfrm>
            <a:off x="8089392" y="5474732"/>
            <a:ext cx="3023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altLang="zh-CN" sz="10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88FAE2-ABF1-4F4C-8D9C-0F5E9A50A3DD}"/>
              </a:ext>
            </a:extLst>
          </p:cNvPr>
          <p:cNvSpPr txBox="1"/>
          <p:nvPr/>
        </p:nvSpPr>
        <p:spPr>
          <a:xfrm>
            <a:off x="8089392" y="4794885"/>
            <a:ext cx="117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YOUR TITLE</a:t>
            </a:r>
          </a:p>
          <a:p>
            <a:pPr algn="r"/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Designer</a:t>
            </a:r>
          </a:p>
        </p:txBody>
      </p:sp>
    </p:spTree>
    <p:extLst>
      <p:ext uri="{BB962C8B-B14F-4D97-AF65-F5344CB8AC3E}">
        <p14:creationId xmlns:p14="http://schemas.microsoft.com/office/powerpoint/2010/main" val="2994506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A42EB65-468E-4E62-A382-7AE8286AD5A9}"/>
              </a:ext>
            </a:extLst>
          </p:cNvPr>
          <p:cNvCxnSpPr>
            <a:cxnSpLocks/>
          </p:cNvCxnSpPr>
          <p:nvPr/>
        </p:nvCxnSpPr>
        <p:spPr>
          <a:xfrm>
            <a:off x="10721177" y="4077830"/>
            <a:ext cx="0" cy="189824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62043E8B-7DB3-4458-AD43-E9D5DC16C828}"/>
              </a:ext>
            </a:extLst>
          </p:cNvPr>
          <p:cNvSpPr/>
          <p:nvPr/>
        </p:nvSpPr>
        <p:spPr>
          <a:xfrm>
            <a:off x="8733056" y="4807221"/>
            <a:ext cx="1656000" cy="3125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cs typeface="+mn-ea"/>
                <a:sym typeface="+mn-lt"/>
              </a:rPr>
              <a:t>PART FOUR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B19E78-3417-47C3-8CC6-4C9B99BD99CB}"/>
              </a:ext>
            </a:extLst>
          </p:cNvPr>
          <p:cNvSpPr/>
          <p:nvPr/>
        </p:nvSpPr>
        <p:spPr>
          <a:xfrm>
            <a:off x="6237716" y="5267270"/>
            <a:ext cx="4312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6C6B37"/>
                </a:solidFill>
                <a:cs typeface="+mn-ea"/>
                <a:sym typeface="+mn-lt"/>
              </a:rPr>
              <a:t>ADD YOUR TITLE HERE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35F9D82-8FA4-478F-BAFB-15048173B7D8}"/>
              </a:ext>
            </a:extLst>
          </p:cNvPr>
          <p:cNvCxnSpPr>
            <a:cxnSpLocks/>
          </p:cNvCxnSpPr>
          <p:nvPr/>
        </p:nvCxnSpPr>
        <p:spPr>
          <a:xfrm>
            <a:off x="10838853" y="4077830"/>
            <a:ext cx="0" cy="1898248"/>
          </a:xfrm>
          <a:prstGeom prst="line">
            <a:avLst/>
          </a:prstGeom>
          <a:ln w="9525">
            <a:solidFill>
              <a:srgbClr val="A5B1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FEAF992-176B-4386-97CE-55A1A43D61EA}"/>
              </a:ext>
            </a:extLst>
          </p:cNvPr>
          <p:cNvSpPr/>
          <p:nvPr/>
        </p:nvSpPr>
        <p:spPr>
          <a:xfrm>
            <a:off x="9928674" y="4305835"/>
            <a:ext cx="460382" cy="400110"/>
          </a:xfrm>
          <a:prstGeom prst="rect">
            <a:avLst/>
          </a:prstGeom>
          <a:solidFill>
            <a:srgbClr val="A5B15F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14423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5B6DDBD-0822-4362-8636-ECF4126F1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" r="36905"/>
          <a:stretch/>
        </p:blipFill>
        <p:spPr>
          <a:xfrm>
            <a:off x="7548492" y="1600200"/>
            <a:ext cx="3983665" cy="4571998"/>
          </a:xfrm>
          <a:prstGeom prst="rect">
            <a:avLst/>
          </a:prstGeom>
        </p:spPr>
      </p:pic>
      <p:sp>
        <p:nvSpPr>
          <p:cNvPr id="9" name="Freeform 18">
            <a:extLst>
              <a:ext uri="{FF2B5EF4-FFF2-40B4-BE49-F238E27FC236}">
                <a16:creationId xmlns:a16="http://schemas.microsoft.com/office/drawing/2014/main" id="{D5094805-4035-4FA6-92D0-62D1FE8B1AEB}"/>
              </a:ext>
            </a:extLst>
          </p:cNvPr>
          <p:cNvSpPr/>
          <p:nvPr/>
        </p:nvSpPr>
        <p:spPr>
          <a:xfrm flipV="1">
            <a:off x="1157025" y="3965942"/>
            <a:ext cx="1832955" cy="712526"/>
          </a:xfrm>
          <a:custGeom>
            <a:avLst/>
            <a:gdLst>
              <a:gd name="connsiteX0" fmla="*/ 0 w 1832955"/>
              <a:gd name="connsiteY0" fmla="*/ 712526 h 712526"/>
              <a:gd name="connsiteX1" fmla="*/ 1832955 w 1832955"/>
              <a:gd name="connsiteY1" fmla="*/ 712526 h 712526"/>
              <a:gd name="connsiteX2" fmla="*/ 1774465 w 1832955"/>
              <a:gd name="connsiteY2" fmla="*/ 631630 h 712526"/>
              <a:gd name="connsiteX3" fmla="*/ 1564542 w 1832955"/>
              <a:gd name="connsiteY3" fmla="*/ 429154 h 712526"/>
              <a:gd name="connsiteX4" fmla="*/ 1488042 w 1832955"/>
              <a:gd name="connsiteY4" fmla="*/ 377392 h 712526"/>
              <a:gd name="connsiteX5" fmla="*/ 1399324 w 1832955"/>
              <a:gd name="connsiteY5" fmla="*/ 0 h 712526"/>
              <a:gd name="connsiteX6" fmla="*/ 433628 w 1832955"/>
              <a:gd name="connsiteY6" fmla="*/ 0 h 712526"/>
              <a:gd name="connsiteX7" fmla="*/ 344910 w 1832955"/>
              <a:gd name="connsiteY7" fmla="*/ 377393 h 712526"/>
              <a:gd name="connsiteX8" fmla="*/ 268413 w 1832955"/>
              <a:gd name="connsiteY8" fmla="*/ 429154 h 712526"/>
              <a:gd name="connsiteX9" fmla="*/ 58490 w 1832955"/>
              <a:gd name="connsiteY9" fmla="*/ 631630 h 71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2955" h="712526">
                <a:moveTo>
                  <a:pt x="0" y="712526"/>
                </a:moveTo>
                <a:lnTo>
                  <a:pt x="1832955" y="712526"/>
                </a:lnTo>
                <a:lnTo>
                  <a:pt x="1774465" y="631630"/>
                </a:lnTo>
                <a:cubicBezTo>
                  <a:pt x="1712103" y="555210"/>
                  <a:pt x="1641623" y="487154"/>
                  <a:pt x="1564542" y="429154"/>
                </a:cubicBezTo>
                <a:lnTo>
                  <a:pt x="1488042" y="377392"/>
                </a:lnTo>
                <a:lnTo>
                  <a:pt x="1399324" y="0"/>
                </a:lnTo>
                <a:lnTo>
                  <a:pt x="433628" y="0"/>
                </a:lnTo>
                <a:lnTo>
                  <a:pt x="344910" y="377393"/>
                </a:lnTo>
                <a:lnTo>
                  <a:pt x="268413" y="429154"/>
                </a:lnTo>
                <a:cubicBezTo>
                  <a:pt x="191332" y="487154"/>
                  <a:pt x="120852" y="555210"/>
                  <a:pt x="58490" y="63163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Freeform 20">
            <a:extLst>
              <a:ext uri="{FF2B5EF4-FFF2-40B4-BE49-F238E27FC236}">
                <a16:creationId xmlns:a16="http://schemas.microsoft.com/office/drawing/2014/main" id="{0798E6A4-8F74-4DD5-AE66-7896AEDBCEA4}"/>
              </a:ext>
            </a:extLst>
          </p:cNvPr>
          <p:cNvSpPr/>
          <p:nvPr/>
        </p:nvSpPr>
        <p:spPr>
          <a:xfrm flipV="1">
            <a:off x="964853" y="3549376"/>
            <a:ext cx="2217296" cy="416566"/>
          </a:xfrm>
          <a:custGeom>
            <a:avLst/>
            <a:gdLst>
              <a:gd name="connsiteX0" fmla="*/ 0 w 2217296"/>
              <a:gd name="connsiteY0" fmla="*/ 416566 h 416566"/>
              <a:gd name="connsiteX1" fmla="*/ 2217296 w 2217296"/>
              <a:gd name="connsiteY1" fmla="*/ 416566 h 416566"/>
              <a:gd name="connsiteX2" fmla="*/ 2187350 w 2217296"/>
              <a:gd name="connsiteY2" fmla="*/ 313762 h 416566"/>
              <a:gd name="connsiteX3" fmla="*/ 2053902 w 2217296"/>
              <a:gd name="connsiteY3" fmla="*/ 39799 h 416566"/>
              <a:gd name="connsiteX4" fmla="*/ 2025126 w 2217296"/>
              <a:gd name="connsiteY4" fmla="*/ 0 h 416566"/>
              <a:gd name="connsiteX5" fmla="*/ 192171 w 2217296"/>
              <a:gd name="connsiteY5" fmla="*/ 0 h 416566"/>
              <a:gd name="connsiteX6" fmla="*/ 163395 w 2217296"/>
              <a:gd name="connsiteY6" fmla="*/ 39799 h 416566"/>
              <a:gd name="connsiteX7" fmla="*/ 29946 w 2217296"/>
              <a:gd name="connsiteY7" fmla="*/ 313762 h 416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7296" h="416566">
                <a:moveTo>
                  <a:pt x="0" y="416566"/>
                </a:moveTo>
                <a:lnTo>
                  <a:pt x="2217296" y="416566"/>
                </a:lnTo>
                <a:lnTo>
                  <a:pt x="2187350" y="313762"/>
                </a:lnTo>
                <a:cubicBezTo>
                  <a:pt x="2152755" y="216047"/>
                  <a:pt x="2107767" y="124162"/>
                  <a:pt x="2053902" y="39799"/>
                </a:cubicBezTo>
                <a:lnTo>
                  <a:pt x="2025126" y="0"/>
                </a:lnTo>
                <a:lnTo>
                  <a:pt x="192171" y="0"/>
                </a:lnTo>
                <a:lnTo>
                  <a:pt x="163395" y="39799"/>
                </a:lnTo>
                <a:cubicBezTo>
                  <a:pt x="109530" y="124162"/>
                  <a:pt x="64541" y="216047"/>
                  <a:pt x="29946" y="313762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Freeform 22">
            <a:extLst>
              <a:ext uri="{FF2B5EF4-FFF2-40B4-BE49-F238E27FC236}">
                <a16:creationId xmlns:a16="http://schemas.microsoft.com/office/drawing/2014/main" id="{FDB36F58-F8C4-4FF7-AF00-012F39C247CB}"/>
              </a:ext>
            </a:extLst>
          </p:cNvPr>
          <p:cNvSpPr/>
          <p:nvPr/>
        </p:nvSpPr>
        <p:spPr>
          <a:xfrm flipV="1">
            <a:off x="914400" y="2836850"/>
            <a:ext cx="2318202" cy="718384"/>
          </a:xfrm>
          <a:custGeom>
            <a:avLst/>
            <a:gdLst>
              <a:gd name="connsiteX0" fmla="*/ 42429 w 2318202"/>
              <a:gd name="connsiteY0" fmla="*/ 718384 h 718384"/>
              <a:gd name="connsiteX1" fmla="*/ 2275774 w 2318202"/>
              <a:gd name="connsiteY1" fmla="*/ 718384 h 718384"/>
              <a:gd name="connsiteX2" fmla="*/ 2294653 w 2318202"/>
              <a:gd name="connsiteY2" fmla="*/ 636603 h 718384"/>
              <a:gd name="connsiteX3" fmla="*/ 2318202 w 2318202"/>
              <a:gd name="connsiteY3" fmla="*/ 376425 h 718384"/>
              <a:gd name="connsiteX4" fmla="*/ 2281711 w 2318202"/>
              <a:gd name="connsiteY4" fmla="*/ 53788 h 718384"/>
              <a:gd name="connsiteX5" fmla="*/ 2266043 w 2318202"/>
              <a:gd name="connsiteY5" fmla="*/ 0 h 718384"/>
              <a:gd name="connsiteX6" fmla="*/ 52160 w 2318202"/>
              <a:gd name="connsiteY6" fmla="*/ 0 h 718384"/>
              <a:gd name="connsiteX7" fmla="*/ 36492 w 2318202"/>
              <a:gd name="connsiteY7" fmla="*/ 53788 h 718384"/>
              <a:gd name="connsiteX8" fmla="*/ 0 w 2318202"/>
              <a:gd name="connsiteY8" fmla="*/ 376425 h 718384"/>
              <a:gd name="connsiteX9" fmla="*/ 23549 w 2318202"/>
              <a:gd name="connsiteY9" fmla="*/ 636603 h 71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8202" h="718384">
                <a:moveTo>
                  <a:pt x="42429" y="718384"/>
                </a:moveTo>
                <a:lnTo>
                  <a:pt x="2275774" y="718384"/>
                </a:lnTo>
                <a:lnTo>
                  <a:pt x="2294653" y="636603"/>
                </a:lnTo>
                <a:cubicBezTo>
                  <a:pt x="2310094" y="552563"/>
                  <a:pt x="2318202" y="465549"/>
                  <a:pt x="2318202" y="376425"/>
                </a:cubicBezTo>
                <a:cubicBezTo>
                  <a:pt x="2318202" y="265020"/>
                  <a:pt x="2305533" y="156911"/>
                  <a:pt x="2281711" y="53788"/>
                </a:cubicBezTo>
                <a:lnTo>
                  <a:pt x="2266043" y="0"/>
                </a:lnTo>
                <a:lnTo>
                  <a:pt x="52160" y="0"/>
                </a:lnTo>
                <a:lnTo>
                  <a:pt x="36492" y="53788"/>
                </a:lnTo>
                <a:cubicBezTo>
                  <a:pt x="12670" y="156911"/>
                  <a:pt x="0" y="265020"/>
                  <a:pt x="0" y="376425"/>
                </a:cubicBezTo>
                <a:cubicBezTo>
                  <a:pt x="0" y="465549"/>
                  <a:pt x="8109" y="552563"/>
                  <a:pt x="23549" y="63660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Freeform 24">
            <a:extLst>
              <a:ext uri="{FF2B5EF4-FFF2-40B4-BE49-F238E27FC236}">
                <a16:creationId xmlns:a16="http://schemas.microsoft.com/office/drawing/2014/main" id="{2C62B667-14E3-4D24-9C0C-9C16E8CDBDA5}"/>
              </a:ext>
            </a:extLst>
          </p:cNvPr>
          <p:cNvSpPr/>
          <p:nvPr/>
        </p:nvSpPr>
        <p:spPr>
          <a:xfrm flipV="1">
            <a:off x="948212" y="2426142"/>
            <a:ext cx="2250581" cy="448039"/>
          </a:xfrm>
          <a:custGeom>
            <a:avLst/>
            <a:gdLst>
              <a:gd name="connsiteX0" fmla="*/ 184869 w 2250581"/>
              <a:gd name="connsiteY0" fmla="*/ 448039 h 448039"/>
              <a:gd name="connsiteX1" fmla="*/ 2065712 w 2250581"/>
              <a:gd name="connsiteY1" fmla="*/ 448039 h 448039"/>
              <a:gd name="connsiteX2" fmla="*/ 2086435 w 2250581"/>
              <a:gd name="connsiteY2" fmla="*/ 417173 h 448039"/>
              <a:gd name="connsiteX3" fmla="*/ 2232280 w 2250581"/>
              <a:gd name="connsiteY3" fmla="*/ 79270 h 448039"/>
              <a:gd name="connsiteX4" fmla="*/ 2250581 w 2250581"/>
              <a:gd name="connsiteY4" fmla="*/ 0 h 448039"/>
              <a:gd name="connsiteX5" fmla="*/ 0 w 2250581"/>
              <a:gd name="connsiteY5" fmla="*/ 0 h 448039"/>
              <a:gd name="connsiteX6" fmla="*/ 18300 w 2250581"/>
              <a:gd name="connsiteY6" fmla="*/ 79270 h 448039"/>
              <a:gd name="connsiteX7" fmla="*/ 164145 w 2250581"/>
              <a:gd name="connsiteY7" fmla="*/ 417173 h 44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0581" h="448039">
                <a:moveTo>
                  <a:pt x="184869" y="448039"/>
                </a:moveTo>
                <a:lnTo>
                  <a:pt x="2065712" y="448039"/>
                </a:lnTo>
                <a:lnTo>
                  <a:pt x="2086435" y="417173"/>
                </a:lnTo>
                <a:cubicBezTo>
                  <a:pt x="2148925" y="314152"/>
                  <a:pt x="2198414" y="200544"/>
                  <a:pt x="2232280" y="79270"/>
                </a:cubicBezTo>
                <a:lnTo>
                  <a:pt x="2250581" y="0"/>
                </a:lnTo>
                <a:lnTo>
                  <a:pt x="0" y="0"/>
                </a:lnTo>
                <a:lnTo>
                  <a:pt x="18300" y="79270"/>
                </a:lnTo>
                <a:cubicBezTo>
                  <a:pt x="52167" y="200544"/>
                  <a:pt x="101656" y="314152"/>
                  <a:pt x="164145" y="417173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3735EC90-CE43-4D0D-8445-7377C934608A}"/>
              </a:ext>
            </a:extLst>
          </p:cNvPr>
          <p:cNvSpPr/>
          <p:nvPr/>
        </p:nvSpPr>
        <p:spPr>
          <a:xfrm flipV="1">
            <a:off x="1132629" y="1887824"/>
            <a:ext cx="1881744" cy="538988"/>
          </a:xfrm>
          <a:custGeom>
            <a:avLst/>
            <a:gdLst>
              <a:gd name="connsiteX0" fmla="*/ 940872 w 1881744"/>
              <a:gd name="connsiteY0" fmla="*/ 538988 h 538988"/>
              <a:gd name="connsiteX1" fmla="*/ 1835291 w 1881744"/>
              <a:gd name="connsiteY1" fmla="*/ 69189 h 538988"/>
              <a:gd name="connsiteX2" fmla="*/ 1881744 w 1881744"/>
              <a:gd name="connsiteY2" fmla="*/ 0 h 538988"/>
              <a:gd name="connsiteX3" fmla="*/ 0 w 1881744"/>
              <a:gd name="connsiteY3" fmla="*/ 0 h 538988"/>
              <a:gd name="connsiteX4" fmla="*/ 46453 w 1881744"/>
              <a:gd name="connsiteY4" fmla="*/ 69189 h 538988"/>
              <a:gd name="connsiteX5" fmla="*/ 940872 w 1881744"/>
              <a:gd name="connsiteY5" fmla="*/ 538988 h 53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1744" h="538988">
                <a:moveTo>
                  <a:pt x="940872" y="538988"/>
                </a:moveTo>
                <a:cubicBezTo>
                  <a:pt x="1300959" y="538988"/>
                  <a:pt x="1622695" y="356107"/>
                  <a:pt x="1835291" y="69189"/>
                </a:cubicBezTo>
                <a:lnTo>
                  <a:pt x="1881744" y="0"/>
                </a:lnTo>
                <a:lnTo>
                  <a:pt x="0" y="0"/>
                </a:lnTo>
                <a:lnTo>
                  <a:pt x="46453" y="69189"/>
                </a:lnTo>
                <a:cubicBezTo>
                  <a:pt x="259050" y="356107"/>
                  <a:pt x="580785" y="538988"/>
                  <a:pt x="940872" y="53898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Freeform 27">
            <a:extLst>
              <a:ext uri="{FF2B5EF4-FFF2-40B4-BE49-F238E27FC236}">
                <a16:creationId xmlns:a16="http://schemas.microsoft.com/office/drawing/2014/main" id="{F3E1901D-8C20-4FCF-9962-977466171763}"/>
              </a:ext>
            </a:extLst>
          </p:cNvPr>
          <p:cNvSpPr/>
          <p:nvPr/>
        </p:nvSpPr>
        <p:spPr>
          <a:xfrm>
            <a:off x="1541498" y="4806383"/>
            <a:ext cx="1064006" cy="1031311"/>
          </a:xfrm>
          <a:custGeom>
            <a:avLst/>
            <a:gdLst>
              <a:gd name="connsiteX0" fmla="*/ 55291 w 1064006"/>
              <a:gd name="connsiteY0" fmla="*/ 0 h 1188564"/>
              <a:gd name="connsiteX1" fmla="*/ 1008717 w 1064006"/>
              <a:gd name="connsiteY1" fmla="*/ 0 h 1188564"/>
              <a:gd name="connsiteX2" fmla="*/ 1005879 w 1064006"/>
              <a:gd name="connsiteY2" fmla="*/ 198055 h 1188564"/>
              <a:gd name="connsiteX3" fmla="*/ 1025324 w 1064006"/>
              <a:gd name="connsiteY3" fmla="*/ 201981 h 1188564"/>
              <a:gd name="connsiteX4" fmla="*/ 1064006 w 1064006"/>
              <a:gd name="connsiteY4" fmla="*/ 260338 h 1188564"/>
              <a:gd name="connsiteX5" fmla="*/ 1025324 w 1064006"/>
              <a:gd name="connsiteY5" fmla="*/ 318695 h 1188564"/>
              <a:gd name="connsiteX6" fmla="*/ 1004089 w 1064006"/>
              <a:gd name="connsiteY6" fmla="*/ 322982 h 1188564"/>
              <a:gd name="connsiteX7" fmla="*/ 1003464 w 1064006"/>
              <a:gd name="connsiteY7" fmla="*/ 366582 h 1188564"/>
              <a:gd name="connsiteX8" fmla="*/ 1025324 w 1064006"/>
              <a:gd name="connsiteY8" fmla="*/ 370996 h 1188564"/>
              <a:gd name="connsiteX9" fmla="*/ 1064006 w 1064006"/>
              <a:gd name="connsiteY9" fmla="*/ 429353 h 1188564"/>
              <a:gd name="connsiteX10" fmla="*/ 1025324 w 1064006"/>
              <a:gd name="connsiteY10" fmla="*/ 487710 h 1188564"/>
              <a:gd name="connsiteX11" fmla="*/ 1001659 w 1064006"/>
              <a:gd name="connsiteY11" fmla="*/ 492487 h 1188564"/>
              <a:gd name="connsiteX12" fmla="*/ 1001049 w 1064006"/>
              <a:gd name="connsiteY12" fmla="*/ 535111 h 1188564"/>
              <a:gd name="connsiteX13" fmla="*/ 1025324 w 1064006"/>
              <a:gd name="connsiteY13" fmla="*/ 540012 h 1188564"/>
              <a:gd name="connsiteX14" fmla="*/ 1064006 w 1064006"/>
              <a:gd name="connsiteY14" fmla="*/ 598369 h 1188564"/>
              <a:gd name="connsiteX15" fmla="*/ 1000672 w 1064006"/>
              <a:gd name="connsiteY15" fmla="*/ 661703 h 1188564"/>
              <a:gd name="connsiteX16" fmla="*/ 999234 w 1064006"/>
              <a:gd name="connsiteY16" fmla="*/ 661703 h 1188564"/>
              <a:gd name="connsiteX17" fmla="*/ 998628 w 1064006"/>
              <a:gd name="connsiteY17" fmla="*/ 704051 h 1188564"/>
              <a:gd name="connsiteX18" fmla="*/ 1000672 w 1064006"/>
              <a:gd name="connsiteY18" fmla="*/ 704051 h 1188564"/>
              <a:gd name="connsiteX19" fmla="*/ 1064006 w 1064006"/>
              <a:gd name="connsiteY19" fmla="*/ 767385 h 1188564"/>
              <a:gd name="connsiteX20" fmla="*/ 1000672 w 1064006"/>
              <a:gd name="connsiteY20" fmla="*/ 830719 h 1188564"/>
              <a:gd name="connsiteX21" fmla="*/ 961543 w 1064006"/>
              <a:gd name="connsiteY21" fmla="*/ 830719 h 1188564"/>
              <a:gd name="connsiteX22" fmla="*/ 960691 w 1064006"/>
              <a:gd name="connsiteY22" fmla="*/ 839174 h 1188564"/>
              <a:gd name="connsiteX23" fmla="*/ 532003 w 1064006"/>
              <a:gd name="connsiteY23" fmla="*/ 1188564 h 1188564"/>
              <a:gd name="connsiteX24" fmla="*/ 103315 w 1064006"/>
              <a:gd name="connsiteY24" fmla="*/ 839174 h 1188564"/>
              <a:gd name="connsiteX25" fmla="*/ 102463 w 1064006"/>
              <a:gd name="connsiteY25" fmla="*/ 830719 h 1188564"/>
              <a:gd name="connsiteX26" fmla="*/ 63334 w 1064006"/>
              <a:gd name="connsiteY26" fmla="*/ 830719 h 1188564"/>
              <a:gd name="connsiteX27" fmla="*/ 0 w 1064006"/>
              <a:gd name="connsiteY27" fmla="*/ 767385 h 1188564"/>
              <a:gd name="connsiteX28" fmla="*/ 63334 w 1064006"/>
              <a:gd name="connsiteY28" fmla="*/ 704051 h 1188564"/>
              <a:gd name="connsiteX29" fmla="*/ 65381 w 1064006"/>
              <a:gd name="connsiteY29" fmla="*/ 704051 h 1188564"/>
              <a:gd name="connsiteX30" fmla="*/ 64774 w 1064006"/>
              <a:gd name="connsiteY30" fmla="*/ 661703 h 1188564"/>
              <a:gd name="connsiteX31" fmla="*/ 63334 w 1064006"/>
              <a:gd name="connsiteY31" fmla="*/ 661703 h 1188564"/>
              <a:gd name="connsiteX32" fmla="*/ 0 w 1064006"/>
              <a:gd name="connsiteY32" fmla="*/ 598369 h 1188564"/>
              <a:gd name="connsiteX33" fmla="*/ 38682 w 1064006"/>
              <a:gd name="connsiteY33" fmla="*/ 540012 h 1188564"/>
              <a:gd name="connsiteX34" fmla="*/ 62960 w 1064006"/>
              <a:gd name="connsiteY34" fmla="*/ 535110 h 1188564"/>
              <a:gd name="connsiteX35" fmla="*/ 62349 w 1064006"/>
              <a:gd name="connsiteY35" fmla="*/ 492488 h 1188564"/>
              <a:gd name="connsiteX36" fmla="*/ 38682 w 1064006"/>
              <a:gd name="connsiteY36" fmla="*/ 487710 h 1188564"/>
              <a:gd name="connsiteX37" fmla="*/ 0 w 1064006"/>
              <a:gd name="connsiteY37" fmla="*/ 429353 h 1188564"/>
              <a:gd name="connsiteX38" fmla="*/ 38682 w 1064006"/>
              <a:gd name="connsiteY38" fmla="*/ 370996 h 1188564"/>
              <a:gd name="connsiteX39" fmla="*/ 60544 w 1064006"/>
              <a:gd name="connsiteY39" fmla="*/ 366582 h 1188564"/>
              <a:gd name="connsiteX40" fmla="*/ 59920 w 1064006"/>
              <a:gd name="connsiteY40" fmla="*/ 322982 h 1188564"/>
              <a:gd name="connsiteX41" fmla="*/ 38682 w 1064006"/>
              <a:gd name="connsiteY41" fmla="*/ 318695 h 1188564"/>
              <a:gd name="connsiteX42" fmla="*/ 0 w 1064006"/>
              <a:gd name="connsiteY42" fmla="*/ 260338 h 1188564"/>
              <a:gd name="connsiteX43" fmla="*/ 38682 w 1064006"/>
              <a:gd name="connsiteY43" fmla="*/ 201981 h 1188564"/>
              <a:gd name="connsiteX44" fmla="*/ 58129 w 1064006"/>
              <a:gd name="connsiteY44" fmla="*/ 198055 h 118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64006" h="1188564">
                <a:moveTo>
                  <a:pt x="55291" y="0"/>
                </a:moveTo>
                <a:lnTo>
                  <a:pt x="1008717" y="0"/>
                </a:lnTo>
                <a:lnTo>
                  <a:pt x="1005879" y="198055"/>
                </a:lnTo>
                <a:lnTo>
                  <a:pt x="1025324" y="201981"/>
                </a:lnTo>
                <a:cubicBezTo>
                  <a:pt x="1048056" y="211596"/>
                  <a:pt x="1064006" y="234104"/>
                  <a:pt x="1064006" y="260338"/>
                </a:cubicBezTo>
                <a:cubicBezTo>
                  <a:pt x="1064006" y="286571"/>
                  <a:pt x="1048056" y="309080"/>
                  <a:pt x="1025324" y="318695"/>
                </a:cubicBezTo>
                <a:lnTo>
                  <a:pt x="1004089" y="322982"/>
                </a:lnTo>
                <a:lnTo>
                  <a:pt x="1003464" y="366582"/>
                </a:lnTo>
                <a:lnTo>
                  <a:pt x="1025324" y="370996"/>
                </a:lnTo>
                <a:cubicBezTo>
                  <a:pt x="1048056" y="380611"/>
                  <a:pt x="1064006" y="403119"/>
                  <a:pt x="1064006" y="429353"/>
                </a:cubicBezTo>
                <a:cubicBezTo>
                  <a:pt x="1064006" y="455586"/>
                  <a:pt x="1048056" y="478095"/>
                  <a:pt x="1025324" y="487710"/>
                </a:cubicBezTo>
                <a:lnTo>
                  <a:pt x="1001659" y="492487"/>
                </a:lnTo>
                <a:lnTo>
                  <a:pt x="1001049" y="535111"/>
                </a:lnTo>
                <a:lnTo>
                  <a:pt x="1025324" y="540012"/>
                </a:lnTo>
                <a:cubicBezTo>
                  <a:pt x="1048056" y="549627"/>
                  <a:pt x="1064006" y="572135"/>
                  <a:pt x="1064006" y="598369"/>
                </a:cubicBezTo>
                <a:cubicBezTo>
                  <a:pt x="1064006" y="633347"/>
                  <a:pt x="1035650" y="661703"/>
                  <a:pt x="1000672" y="661703"/>
                </a:cubicBezTo>
                <a:lnTo>
                  <a:pt x="999234" y="661703"/>
                </a:lnTo>
                <a:lnTo>
                  <a:pt x="998628" y="704051"/>
                </a:lnTo>
                <a:lnTo>
                  <a:pt x="1000672" y="704051"/>
                </a:lnTo>
                <a:cubicBezTo>
                  <a:pt x="1035650" y="704051"/>
                  <a:pt x="1064006" y="732407"/>
                  <a:pt x="1064006" y="767385"/>
                </a:cubicBezTo>
                <a:cubicBezTo>
                  <a:pt x="1064006" y="802363"/>
                  <a:pt x="1035650" y="830719"/>
                  <a:pt x="1000672" y="830719"/>
                </a:cubicBezTo>
                <a:lnTo>
                  <a:pt x="961543" y="830719"/>
                </a:lnTo>
                <a:lnTo>
                  <a:pt x="960691" y="839174"/>
                </a:lnTo>
                <a:cubicBezTo>
                  <a:pt x="919889" y="1038571"/>
                  <a:pt x="743463" y="1188564"/>
                  <a:pt x="532003" y="1188564"/>
                </a:cubicBezTo>
                <a:cubicBezTo>
                  <a:pt x="320544" y="1188564"/>
                  <a:pt x="144118" y="1038571"/>
                  <a:pt x="103315" y="839174"/>
                </a:cubicBezTo>
                <a:lnTo>
                  <a:pt x="102463" y="830719"/>
                </a:lnTo>
                <a:lnTo>
                  <a:pt x="63334" y="830719"/>
                </a:lnTo>
                <a:cubicBezTo>
                  <a:pt x="28356" y="830719"/>
                  <a:pt x="0" y="802363"/>
                  <a:pt x="0" y="767385"/>
                </a:cubicBezTo>
                <a:cubicBezTo>
                  <a:pt x="0" y="732407"/>
                  <a:pt x="28356" y="704051"/>
                  <a:pt x="63334" y="704051"/>
                </a:cubicBezTo>
                <a:lnTo>
                  <a:pt x="65381" y="704051"/>
                </a:lnTo>
                <a:lnTo>
                  <a:pt x="64774" y="661703"/>
                </a:lnTo>
                <a:lnTo>
                  <a:pt x="63334" y="661703"/>
                </a:lnTo>
                <a:cubicBezTo>
                  <a:pt x="28356" y="661703"/>
                  <a:pt x="0" y="633347"/>
                  <a:pt x="0" y="598369"/>
                </a:cubicBezTo>
                <a:cubicBezTo>
                  <a:pt x="0" y="572135"/>
                  <a:pt x="15950" y="549627"/>
                  <a:pt x="38682" y="540012"/>
                </a:cubicBezTo>
                <a:lnTo>
                  <a:pt x="62960" y="535110"/>
                </a:lnTo>
                <a:lnTo>
                  <a:pt x="62349" y="492488"/>
                </a:lnTo>
                <a:lnTo>
                  <a:pt x="38682" y="487710"/>
                </a:lnTo>
                <a:cubicBezTo>
                  <a:pt x="15950" y="478095"/>
                  <a:pt x="0" y="455586"/>
                  <a:pt x="0" y="429353"/>
                </a:cubicBezTo>
                <a:cubicBezTo>
                  <a:pt x="0" y="403119"/>
                  <a:pt x="15950" y="380611"/>
                  <a:pt x="38682" y="370996"/>
                </a:cubicBezTo>
                <a:lnTo>
                  <a:pt x="60544" y="366582"/>
                </a:lnTo>
                <a:lnTo>
                  <a:pt x="59920" y="322982"/>
                </a:lnTo>
                <a:lnTo>
                  <a:pt x="38682" y="318695"/>
                </a:lnTo>
                <a:cubicBezTo>
                  <a:pt x="15950" y="309080"/>
                  <a:pt x="0" y="286571"/>
                  <a:pt x="0" y="260338"/>
                </a:cubicBezTo>
                <a:cubicBezTo>
                  <a:pt x="0" y="234104"/>
                  <a:pt x="15950" y="211596"/>
                  <a:pt x="38682" y="201981"/>
                </a:cubicBezTo>
                <a:lnTo>
                  <a:pt x="58129" y="198055"/>
                </a:lnTo>
                <a:close/>
              </a:path>
            </a:pathLst>
          </a:custGeom>
          <a:solidFill>
            <a:srgbClr val="3D3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3F2C18D1-2335-49E1-8472-795A1AF1D417}"/>
              </a:ext>
            </a:extLst>
          </p:cNvPr>
          <p:cNvSpPr txBox="1"/>
          <p:nvPr/>
        </p:nvSpPr>
        <p:spPr>
          <a:xfrm>
            <a:off x="1802507" y="4168316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25%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8E9444DF-B413-480A-94FA-C9076EFCC3F1}"/>
              </a:ext>
            </a:extLst>
          </p:cNvPr>
          <p:cNvSpPr txBox="1"/>
          <p:nvPr/>
        </p:nvSpPr>
        <p:spPr>
          <a:xfrm>
            <a:off x="1802507" y="3600953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10%</a:t>
            </a:r>
          </a:p>
        </p:txBody>
      </p:sp>
      <p:sp>
        <p:nvSpPr>
          <p:cNvPr id="17" name="TextBox 34">
            <a:extLst>
              <a:ext uri="{FF2B5EF4-FFF2-40B4-BE49-F238E27FC236}">
                <a16:creationId xmlns:a16="http://schemas.microsoft.com/office/drawing/2014/main" id="{5C30E21D-A759-4703-85D0-D6FBB71C96EB}"/>
              </a:ext>
            </a:extLst>
          </p:cNvPr>
          <p:cNvSpPr txBox="1"/>
          <p:nvPr/>
        </p:nvSpPr>
        <p:spPr>
          <a:xfrm>
            <a:off x="1802507" y="3036245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30%</a:t>
            </a:r>
          </a:p>
        </p:txBody>
      </p:sp>
      <p:sp>
        <p:nvSpPr>
          <p:cNvPr id="18" name="TextBox 35">
            <a:extLst>
              <a:ext uri="{FF2B5EF4-FFF2-40B4-BE49-F238E27FC236}">
                <a16:creationId xmlns:a16="http://schemas.microsoft.com/office/drawing/2014/main" id="{DBA5D6F3-EA97-43F3-A21B-B659D4E940DF}"/>
              </a:ext>
            </a:extLst>
          </p:cNvPr>
          <p:cNvSpPr txBox="1"/>
          <p:nvPr/>
        </p:nvSpPr>
        <p:spPr>
          <a:xfrm>
            <a:off x="1802507" y="2493548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E0ED5D2E-E27D-4EA3-AC5A-6123FBE0D44E}"/>
              </a:ext>
            </a:extLst>
          </p:cNvPr>
          <p:cNvSpPr txBox="1"/>
          <p:nvPr/>
        </p:nvSpPr>
        <p:spPr>
          <a:xfrm>
            <a:off x="1802507" y="2003429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15%</a:t>
            </a:r>
          </a:p>
        </p:txBody>
      </p:sp>
      <p:sp>
        <p:nvSpPr>
          <p:cNvPr id="20" name="Rectangle 62">
            <a:extLst>
              <a:ext uri="{FF2B5EF4-FFF2-40B4-BE49-F238E27FC236}">
                <a16:creationId xmlns:a16="http://schemas.microsoft.com/office/drawing/2014/main" id="{D6DC1D21-DFB7-433E-84C7-9CCD38D03DBB}"/>
              </a:ext>
            </a:extLst>
          </p:cNvPr>
          <p:cNvSpPr/>
          <p:nvPr/>
        </p:nvSpPr>
        <p:spPr>
          <a:xfrm>
            <a:off x="7548494" y="4361938"/>
            <a:ext cx="3983664" cy="1810260"/>
          </a:xfrm>
          <a:prstGeom prst="rect">
            <a:avLst/>
          </a:prstGeom>
          <a:gradFill>
            <a:gsLst>
              <a:gs pos="70000">
                <a:srgbClr val="A5B15F">
                  <a:alpha val="45000"/>
                </a:srgbClr>
              </a:gs>
              <a:gs pos="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63">
            <a:extLst>
              <a:ext uri="{FF2B5EF4-FFF2-40B4-BE49-F238E27FC236}">
                <a16:creationId xmlns:a16="http://schemas.microsoft.com/office/drawing/2014/main" id="{74982D05-B338-4005-A0CF-A003DD2215AF}"/>
              </a:ext>
            </a:extLst>
          </p:cNvPr>
          <p:cNvSpPr txBox="1"/>
          <p:nvPr/>
        </p:nvSpPr>
        <p:spPr>
          <a:xfrm>
            <a:off x="7810879" y="4651515"/>
            <a:ext cx="3496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CONCL</a:t>
            </a:r>
            <a:r>
              <a:rPr lang="en-US" sz="1400" b="1" dirty="0">
                <a:solidFill>
                  <a:srgbClr val="DCCEAA"/>
                </a:solidFill>
                <a:cs typeface="+mn-ea"/>
                <a:sym typeface="+mn-lt"/>
              </a:rPr>
              <a:t>U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SION</a:t>
            </a:r>
          </a:p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unde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omnis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iste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natus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totam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rem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eaque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ipsa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quae ab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illo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inventore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veritatis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et quasi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architecto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beatae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vitae dicta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sunt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explicabo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C91CD84-3AD6-4E05-91BB-A9B53C79EE0B}"/>
              </a:ext>
            </a:extLst>
          </p:cNvPr>
          <p:cNvGrpSpPr/>
          <p:nvPr/>
        </p:nvGrpSpPr>
        <p:grpSpPr>
          <a:xfrm>
            <a:off x="4086223" y="1915472"/>
            <a:ext cx="3093025" cy="584775"/>
            <a:chOff x="4086223" y="1915472"/>
            <a:chExt cx="3093025" cy="584775"/>
          </a:xfrm>
        </p:grpSpPr>
        <p:sp>
          <p:nvSpPr>
            <p:cNvPr id="23" name="Oval 37">
              <a:extLst>
                <a:ext uri="{FF2B5EF4-FFF2-40B4-BE49-F238E27FC236}">
                  <a16:creationId xmlns:a16="http://schemas.microsoft.com/office/drawing/2014/main" id="{244AEF71-F3F9-4285-8D77-A811E4EAC0D3}"/>
                </a:ext>
              </a:extLst>
            </p:cNvPr>
            <p:cNvSpPr/>
            <p:nvPr/>
          </p:nvSpPr>
          <p:spPr>
            <a:xfrm>
              <a:off x="4086223" y="1982875"/>
              <a:ext cx="449969" cy="4499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82904DD6-E5B3-474B-933D-1D2721C2C45A}"/>
                </a:ext>
              </a:extLst>
            </p:cNvPr>
            <p:cNvSpPr txBox="1"/>
            <p:nvPr/>
          </p:nvSpPr>
          <p:spPr>
            <a:xfrm>
              <a:off x="4621274" y="1915472"/>
              <a:ext cx="2557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C000"/>
                  </a:solidFill>
                  <a:cs typeface="+mn-ea"/>
                  <a:sym typeface="+mn-lt"/>
                </a:rPr>
                <a:t>YOUR TITLE HERE</a:t>
              </a:r>
            </a:p>
            <a:p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Praesent sodales odio sit amet odio tristique quis tempus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CD702DA-BEF5-405A-98ED-ABF6FDF9772F}"/>
              </a:ext>
            </a:extLst>
          </p:cNvPr>
          <p:cNvGrpSpPr/>
          <p:nvPr/>
        </p:nvGrpSpPr>
        <p:grpSpPr>
          <a:xfrm>
            <a:off x="4086223" y="2760147"/>
            <a:ext cx="3093025" cy="584775"/>
            <a:chOff x="4086223" y="1915472"/>
            <a:chExt cx="3093025" cy="584775"/>
          </a:xfrm>
        </p:grpSpPr>
        <p:sp>
          <p:nvSpPr>
            <p:cNvPr id="26" name="Oval 37">
              <a:extLst>
                <a:ext uri="{FF2B5EF4-FFF2-40B4-BE49-F238E27FC236}">
                  <a16:creationId xmlns:a16="http://schemas.microsoft.com/office/drawing/2014/main" id="{8C0081DE-7C03-40A4-9DB4-074AAA447D5A}"/>
                </a:ext>
              </a:extLst>
            </p:cNvPr>
            <p:cNvSpPr/>
            <p:nvPr/>
          </p:nvSpPr>
          <p:spPr>
            <a:xfrm>
              <a:off x="4086223" y="1982875"/>
              <a:ext cx="449969" cy="449969"/>
            </a:xfrm>
            <a:prstGeom prst="ellipse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27" name="TextBox 14">
              <a:extLst>
                <a:ext uri="{FF2B5EF4-FFF2-40B4-BE49-F238E27FC236}">
                  <a16:creationId xmlns:a16="http://schemas.microsoft.com/office/drawing/2014/main" id="{B1AC8190-524E-4471-900C-B8EC2E406CB8}"/>
                </a:ext>
              </a:extLst>
            </p:cNvPr>
            <p:cNvSpPr txBox="1"/>
            <p:nvPr/>
          </p:nvSpPr>
          <p:spPr>
            <a:xfrm>
              <a:off x="4621274" y="1915472"/>
              <a:ext cx="2557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A5B15F"/>
                  </a:solidFill>
                  <a:cs typeface="+mn-ea"/>
                  <a:sym typeface="+mn-lt"/>
                </a:rPr>
                <a:t>YOUR TITLE HERE</a:t>
              </a:r>
            </a:p>
            <a:p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Praesent sodales odio sit amet odio tristique quis tempus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F9FBDBC-BE6D-4CAD-A72B-3B7FB746EF89}"/>
              </a:ext>
            </a:extLst>
          </p:cNvPr>
          <p:cNvGrpSpPr/>
          <p:nvPr/>
        </p:nvGrpSpPr>
        <p:grpSpPr>
          <a:xfrm>
            <a:off x="4086223" y="3604822"/>
            <a:ext cx="3093025" cy="584775"/>
            <a:chOff x="4086223" y="1915472"/>
            <a:chExt cx="3093025" cy="584775"/>
          </a:xfrm>
        </p:grpSpPr>
        <p:sp>
          <p:nvSpPr>
            <p:cNvPr id="29" name="Oval 37">
              <a:extLst>
                <a:ext uri="{FF2B5EF4-FFF2-40B4-BE49-F238E27FC236}">
                  <a16:creationId xmlns:a16="http://schemas.microsoft.com/office/drawing/2014/main" id="{2765C6AC-6D7B-473E-8ABA-3D711FE31A91}"/>
                </a:ext>
              </a:extLst>
            </p:cNvPr>
            <p:cNvSpPr/>
            <p:nvPr/>
          </p:nvSpPr>
          <p:spPr>
            <a:xfrm>
              <a:off x="4086223" y="1982875"/>
              <a:ext cx="449969" cy="4499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0" name="TextBox 14">
              <a:extLst>
                <a:ext uri="{FF2B5EF4-FFF2-40B4-BE49-F238E27FC236}">
                  <a16:creationId xmlns:a16="http://schemas.microsoft.com/office/drawing/2014/main" id="{964D1699-20CF-4D7E-9177-25B1C05885B4}"/>
                </a:ext>
              </a:extLst>
            </p:cNvPr>
            <p:cNvSpPr txBox="1"/>
            <p:nvPr/>
          </p:nvSpPr>
          <p:spPr>
            <a:xfrm>
              <a:off x="4621274" y="1915472"/>
              <a:ext cx="2557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C000"/>
                  </a:solidFill>
                  <a:cs typeface="+mn-ea"/>
                  <a:sym typeface="+mn-lt"/>
                </a:rPr>
                <a:t>YOUR TITLE HERE</a:t>
              </a:r>
            </a:p>
            <a:p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Praesent sodales odio sit amet odio tristique quis tempus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8C09A10-0DC6-49DD-BB2E-2DE392F081AC}"/>
              </a:ext>
            </a:extLst>
          </p:cNvPr>
          <p:cNvGrpSpPr/>
          <p:nvPr/>
        </p:nvGrpSpPr>
        <p:grpSpPr>
          <a:xfrm>
            <a:off x="4086223" y="4449497"/>
            <a:ext cx="3093025" cy="584775"/>
            <a:chOff x="4086223" y="1915472"/>
            <a:chExt cx="3093025" cy="584775"/>
          </a:xfrm>
        </p:grpSpPr>
        <p:sp>
          <p:nvSpPr>
            <p:cNvPr id="32" name="Oval 37">
              <a:extLst>
                <a:ext uri="{FF2B5EF4-FFF2-40B4-BE49-F238E27FC236}">
                  <a16:creationId xmlns:a16="http://schemas.microsoft.com/office/drawing/2014/main" id="{DDC37110-F172-442E-92B7-572B2C792BC0}"/>
                </a:ext>
              </a:extLst>
            </p:cNvPr>
            <p:cNvSpPr/>
            <p:nvPr/>
          </p:nvSpPr>
          <p:spPr>
            <a:xfrm>
              <a:off x="4086223" y="1982875"/>
              <a:ext cx="449969" cy="449969"/>
            </a:xfrm>
            <a:prstGeom prst="ellipse">
              <a:avLst/>
            </a:prstGeom>
            <a:solidFill>
              <a:srgbClr val="A5B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79F1A18E-D68A-4A71-89DD-FCE01DEF5B5F}"/>
                </a:ext>
              </a:extLst>
            </p:cNvPr>
            <p:cNvSpPr txBox="1"/>
            <p:nvPr/>
          </p:nvSpPr>
          <p:spPr>
            <a:xfrm>
              <a:off x="4621274" y="1915472"/>
              <a:ext cx="2557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A5B15F"/>
                  </a:solidFill>
                  <a:cs typeface="+mn-ea"/>
                  <a:sym typeface="+mn-lt"/>
                </a:rPr>
                <a:t>YOUR TITLE HERE</a:t>
              </a:r>
            </a:p>
            <a:p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Praesent sodales odio sit amet odio tristique quis tempus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84D04EC-409C-4250-80EA-12D2E02E2D15}"/>
              </a:ext>
            </a:extLst>
          </p:cNvPr>
          <p:cNvGrpSpPr/>
          <p:nvPr/>
        </p:nvGrpSpPr>
        <p:grpSpPr>
          <a:xfrm>
            <a:off x="4086223" y="5294172"/>
            <a:ext cx="3093025" cy="584775"/>
            <a:chOff x="4086223" y="1915472"/>
            <a:chExt cx="3093025" cy="584775"/>
          </a:xfrm>
        </p:grpSpPr>
        <p:sp>
          <p:nvSpPr>
            <p:cNvPr id="35" name="Oval 37">
              <a:extLst>
                <a:ext uri="{FF2B5EF4-FFF2-40B4-BE49-F238E27FC236}">
                  <a16:creationId xmlns:a16="http://schemas.microsoft.com/office/drawing/2014/main" id="{87DEF33F-8840-441A-81B2-67E072E34299}"/>
                </a:ext>
              </a:extLst>
            </p:cNvPr>
            <p:cNvSpPr/>
            <p:nvPr/>
          </p:nvSpPr>
          <p:spPr>
            <a:xfrm>
              <a:off x="4086223" y="1982875"/>
              <a:ext cx="449969" cy="4499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36" name="TextBox 14">
              <a:extLst>
                <a:ext uri="{FF2B5EF4-FFF2-40B4-BE49-F238E27FC236}">
                  <a16:creationId xmlns:a16="http://schemas.microsoft.com/office/drawing/2014/main" id="{0F97B700-A72A-492C-A1BD-87A978F7BFFC}"/>
                </a:ext>
              </a:extLst>
            </p:cNvPr>
            <p:cNvSpPr txBox="1"/>
            <p:nvPr/>
          </p:nvSpPr>
          <p:spPr>
            <a:xfrm>
              <a:off x="4621274" y="1915472"/>
              <a:ext cx="2557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C000"/>
                  </a:solidFill>
                  <a:cs typeface="+mn-ea"/>
                  <a:sym typeface="+mn-lt"/>
                </a:rPr>
                <a:t>YOUR TITLE HERE</a:t>
              </a:r>
            </a:p>
            <a:p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Praesent sodales odio sit amet odio tristique quis tempus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6196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FE05AAF3-F438-4E26-8F50-D90E8C1E0CAA}"/>
              </a:ext>
            </a:extLst>
          </p:cNvPr>
          <p:cNvSpPr/>
          <p:nvPr/>
        </p:nvSpPr>
        <p:spPr>
          <a:xfrm>
            <a:off x="4843930" y="2586738"/>
            <a:ext cx="2504140" cy="2504140"/>
          </a:xfrm>
          <a:custGeom>
            <a:avLst/>
            <a:gdLst>
              <a:gd name="connsiteX0" fmla="*/ 0 w 2504140"/>
              <a:gd name="connsiteY0" fmla="*/ 1252070 h 2504140"/>
              <a:gd name="connsiteX1" fmla="*/ 1252070 w 2504140"/>
              <a:gd name="connsiteY1" fmla="*/ 0 h 2504140"/>
              <a:gd name="connsiteX2" fmla="*/ 2504140 w 2504140"/>
              <a:gd name="connsiteY2" fmla="*/ 1252070 h 2504140"/>
              <a:gd name="connsiteX3" fmla="*/ 1252070 w 2504140"/>
              <a:gd name="connsiteY3" fmla="*/ 2504140 h 2504140"/>
              <a:gd name="connsiteX4" fmla="*/ 0 w 2504140"/>
              <a:gd name="connsiteY4" fmla="*/ 1252070 h 250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140" h="2504140">
                <a:moveTo>
                  <a:pt x="0" y="1252070"/>
                </a:moveTo>
                <a:cubicBezTo>
                  <a:pt x="0" y="560571"/>
                  <a:pt x="560571" y="0"/>
                  <a:pt x="1252070" y="0"/>
                </a:cubicBezTo>
                <a:cubicBezTo>
                  <a:pt x="1943569" y="0"/>
                  <a:pt x="2504140" y="560571"/>
                  <a:pt x="2504140" y="1252070"/>
                </a:cubicBezTo>
                <a:cubicBezTo>
                  <a:pt x="2504140" y="1943569"/>
                  <a:pt x="1943569" y="2504140"/>
                  <a:pt x="1252070" y="2504140"/>
                </a:cubicBezTo>
                <a:cubicBezTo>
                  <a:pt x="560571" y="2504140"/>
                  <a:pt x="0" y="1943569"/>
                  <a:pt x="0" y="1252070"/>
                </a:cubicBezTo>
                <a:close/>
              </a:path>
            </a:pathLst>
          </a:custGeom>
          <a:solidFill>
            <a:srgbClr val="FFC000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37843" tIns="437843" rIns="437843" bIns="437843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600" kern="1200">
              <a:cs typeface="+mn-ea"/>
              <a:sym typeface="+mn-lt"/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9E2D577C-F146-464A-B934-5657FD33DBA9}"/>
              </a:ext>
            </a:extLst>
          </p:cNvPr>
          <p:cNvSpPr/>
          <p:nvPr/>
        </p:nvSpPr>
        <p:spPr>
          <a:xfrm>
            <a:off x="5469965" y="1582002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rgbClr val="A5B15F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kern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41524384-4284-42A5-9E5C-0A498690A7B7}"/>
              </a:ext>
            </a:extLst>
          </p:cNvPr>
          <p:cNvSpPr/>
          <p:nvPr/>
        </p:nvSpPr>
        <p:spPr>
          <a:xfrm>
            <a:off x="7100737" y="3212773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rgbClr val="FFC000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kern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id="{1D093AE6-5AF6-426D-A722-72078AF2C6B8}"/>
              </a:ext>
            </a:extLst>
          </p:cNvPr>
          <p:cNvSpPr/>
          <p:nvPr/>
        </p:nvSpPr>
        <p:spPr>
          <a:xfrm>
            <a:off x="5469965" y="4843545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rgbClr val="A5B15F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kern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8BEAE8F9-B0D2-4DB5-B622-8CA3CBBBBD84}"/>
              </a:ext>
            </a:extLst>
          </p:cNvPr>
          <p:cNvSpPr/>
          <p:nvPr/>
        </p:nvSpPr>
        <p:spPr>
          <a:xfrm>
            <a:off x="3839194" y="3212773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rgbClr val="FFC000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kern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61467039-38E7-4E93-8A05-CC87FE0CDB09}"/>
              </a:ext>
            </a:extLst>
          </p:cNvPr>
          <p:cNvSpPr txBox="1"/>
          <p:nvPr/>
        </p:nvSpPr>
        <p:spPr>
          <a:xfrm>
            <a:off x="5111832" y="3192477"/>
            <a:ext cx="1968335" cy="129266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KEY WORD</a:t>
            </a:r>
          </a:p>
          <a:p>
            <a:pPr algn="ctr"/>
            <a:endParaRPr lang="en-US" sz="14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perspiciatis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unde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omnis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iste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natus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error sit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voluptatem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accusantium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doloremque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laudantium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totam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 rem </a:t>
            </a:r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aperiam</a:t>
            </a:r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,. </a:t>
            </a:r>
          </a:p>
        </p:txBody>
      </p:sp>
      <p:sp>
        <p:nvSpPr>
          <p:cNvPr id="32" name="Oval 18">
            <a:extLst>
              <a:ext uri="{FF2B5EF4-FFF2-40B4-BE49-F238E27FC236}">
                <a16:creationId xmlns:a16="http://schemas.microsoft.com/office/drawing/2014/main" id="{8EA5F9D9-74DC-4740-9666-37962B4887A9}"/>
              </a:ext>
            </a:extLst>
          </p:cNvPr>
          <p:cNvSpPr/>
          <p:nvPr/>
        </p:nvSpPr>
        <p:spPr>
          <a:xfrm>
            <a:off x="950378" y="2576049"/>
            <a:ext cx="392048" cy="392048"/>
          </a:xfrm>
          <a:prstGeom prst="ellipse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FC38B271-C582-438B-B0AC-EF2107102167}"/>
              </a:ext>
            </a:extLst>
          </p:cNvPr>
          <p:cNvSpPr/>
          <p:nvPr/>
        </p:nvSpPr>
        <p:spPr>
          <a:xfrm>
            <a:off x="950378" y="4548407"/>
            <a:ext cx="392048" cy="3920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34" name="Oval 22">
            <a:extLst>
              <a:ext uri="{FF2B5EF4-FFF2-40B4-BE49-F238E27FC236}">
                <a16:creationId xmlns:a16="http://schemas.microsoft.com/office/drawing/2014/main" id="{8BB186EC-EBEC-4C9D-A0B2-E7FDF3C6DFAA}"/>
              </a:ext>
            </a:extLst>
          </p:cNvPr>
          <p:cNvSpPr/>
          <p:nvPr/>
        </p:nvSpPr>
        <p:spPr>
          <a:xfrm>
            <a:off x="10881211" y="2576049"/>
            <a:ext cx="392048" cy="3920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35" name="Oval 24">
            <a:extLst>
              <a:ext uri="{FF2B5EF4-FFF2-40B4-BE49-F238E27FC236}">
                <a16:creationId xmlns:a16="http://schemas.microsoft.com/office/drawing/2014/main" id="{F8B13B65-E3EA-4146-99EA-80FDFF39D5A9}"/>
              </a:ext>
            </a:extLst>
          </p:cNvPr>
          <p:cNvSpPr/>
          <p:nvPr/>
        </p:nvSpPr>
        <p:spPr>
          <a:xfrm>
            <a:off x="10881211" y="4563795"/>
            <a:ext cx="392048" cy="392048"/>
          </a:xfrm>
          <a:prstGeom prst="ellipse">
            <a:avLst/>
          </a:pr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2BCE5989-7329-433C-A943-B53738B9F802}"/>
              </a:ext>
            </a:extLst>
          </p:cNvPr>
          <p:cNvSpPr txBox="1"/>
          <p:nvPr/>
        </p:nvSpPr>
        <p:spPr>
          <a:xfrm>
            <a:off x="1370604" y="2479685"/>
            <a:ext cx="275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CE8172B7-C9FE-4C8D-AE34-39153E2B5C07}"/>
              </a:ext>
            </a:extLst>
          </p:cNvPr>
          <p:cNvSpPr txBox="1"/>
          <p:nvPr/>
        </p:nvSpPr>
        <p:spPr>
          <a:xfrm>
            <a:off x="1371766" y="4452043"/>
            <a:ext cx="275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38" name="TextBox 14">
            <a:extLst>
              <a:ext uri="{FF2B5EF4-FFF2-40B4-BE49-F238E27FC236}">
                <a16:creationId xmlns:a16="http://schemas.microsoft.com/office/drawing/2014/main" id="{2D5DEDDA-43DA-4AC6-9D09-F356D9331A8A}"/>
              </a:ext>
            </a:extLst>
          </p:cNvPr>
          <p:cNvSpPr txBox="1"/>
          <p:nvPr/>
        </p:nvSpPr>
        <p:spPr>
          <a:xfrm>
            <a:off x="8062721" y="2479685"/>
            <a:ext cx="275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38F61CAB-DF04-48C7-9C3D-A5FDA68D1234}"/>
              </a:ext>
            </a:extLst>
          </p:cNvPr>
          <p:cNvSpPr txBox="1"/>
          <p:nvPr/>
        </p:nvSpPr>
        <p:spPr>
          <a:xfrm>
            <a:off x="8063883" y="4452043"/>
            <a:ext cx="275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40" name="Freeform 212">
            <a:extLst>
              <a:ext uri="{FF2B5EF4-FFF2-40B4-BE49-F238E27FC236}">
                <a16:creationId xmlns:a16="http://schemas.microsoft.com/office/drawing/2014/main" id="{BF63C30F-EB50-4371-93EA-1FBA2004C76C}"/>
              </a:ext>
            </a:extLst>
          </p:cNvPr>
          <p:cNvSpPr>
            <a:spLocks/>
          </p:cNvSpPr>
          <p:nvPr/>
        </p:nvSpPr>
        <p:spPr bwMode="auto">
          <a:xfrm>
            <a:off x="4164778" y="3625210"/>
            <a:ext cx="600901" cy="491645"/>
          </a:xfrm>
          <a:custGeom>
            <a:avLst/>
            <a:gdLst>
              <a:gd name="T0" fmla="*/ 108 w 108"/>
              <a:gd name="T1" fmla="*/ 11 h 88"/>
              <a:gd name="T2" fmla="*/ 96 w 108"/>
              <a:gd name="T3" fmla="*/ 14 h 88"/>
              <a:gd name="T4" fmla="*/ 105 w 108"/>
              <a:gd name="T5" fmla="*/ 2 h 88"/>
              <a:gd name="T6" fmla="*/ 91 w 108"/>
              <a:gd name="T7" fmla="*/ 7 h 88"/>
              <a:gd name="T8" fmla="*/ 75 w 108"/>
              <a:gd name="T9" fmla="*/ 0 h 88"/>
              <a:gd name="T10" fmla="*/ 53 w 108"/>
              <a:gd name="T11" fmla="*/ 22 h 88"/>
              <a:gd name="T12" fmla="*/ 54 w 108"/>
              <a:gd name="T13" fmla="*/ 27 h 88"/>
              <a:gd name="T14" fmla="*/ 8 w 108"/>
              <a:gd name="T15" fmla="*/ 4 h 88"/>
              <a:gd name="T16" fmla="*/ 5 w 108"/>
              <a:gd name="T17" fmla="*/ 15 h 88"/>
              <a:gd name="T18" fmla="*/ 15 w 108"/>
              <a:gd name="T19" fmla="*/ 34 h 88"/>
              <a:gd name="T20" fmla="*/ 5 w 108"/>
              <a:gd name="T21" fmla="*/ 31 h 88"/>
              <a:gd name="T22" fmla="*/ 5 w 108"/>
              <a:gd name="T23" fmla="*/ 31 h 88"/>
              <a:gd name="T24" fmla="*/ 23 w 108"/>
              <a:gd name="T25" fmla="*/ 53 h 88"/>
              <a:gd name="T26" fmla="*/ 17 w 108"/>
              <a:gd name="T27" fmla="*/ 54 h 88"/>
              <a:gd name="T28" fmla="*/ 13 w 108"/>
              <a:gd name="T29" fmla="*/ 53 h 88"/>
              <a:gd name="T30" fmla="*/ 33 w 108"/>
              <a:gd name="T31" fmla="*/ 69 h 88"/>
              <a:gd name="T32" fmla="*/ 6 w 108"/>
              <a:gd name="T33" fmla="*/ 78 h 88"/>
              <a:gd name="T34" fmla="*/ 0 w 108"/>
              <a:gd name="T35" fmla="*/ 78 h 88"/>
              <a:gd name="T36" fmla="*/ 34 w 108"/>
              <a:gd name="T37" fmla="*/ 88 h 88"/>
              <a:gd name="T38" fmla="*/ 97 w 108"/>
              <a:gd name="T39" fmla="*/ 25 h 88"/>
              <a:gd name="T40" fmla="*/ 97 w 108"/>
              <a:gd name="T41" fmla="*/ 22 h 88"/>
              <a:gd name="T42" fmla="*/ 108 w 108"/>
              <a:gd name="T43" fmla="*/ 1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88">
                <a:moveTo>
                  <a:pt x="108" y="11"/>
                </a:moveTo>
                <a:cubicBezTo>
                  <a:pt x="104" y="12"/>
                  <a:pt x="100" y="13"/>
                  <a:pt x="96" y="14"/>
                </a:cubicBezTo>
                <a:cubicBezTo>
                  <a:pt x="100" y="11"/>
                  <a:pt x="104" y="7"/>
                  <a:pt x="105" y="2"/>
                </a:cubicBezTo>
                <a:cubicBezTo>
                  <a:pt x="101" y="4"/>
                  <a:pt x="96" y="6"/>
                  <a:pt x="91" y="7"/>
                </a:cubicBezTo>
                <a:cubicBezTo>
                  <a:pt x="87" y="3"/>
                  <a:pt x="81" y="0"/>
                  <a:pt x="75" y="0"/>
                </a:cubicBezTo>
                <a:cubicBezTo>
                  <a:pt x="63" y="0"/>
                  <a:pt x="53" y="10"/>
                  <a:pt x="53" y="22"/>
                </a:cubicBezTo>
                <a:cubicBezTo>
                  <a:pt x="53" y="24"/>
                  <a:pt x="53" y="26"/>
                  <a:pt x="54" y="27"/>
                </a:cubicBezTo>
                <a:cubicBezTo>
                  <a:pt x="35" y="26"/>
                  <a:pt x="19" y="18"/>
                  <a:pt x="8" y="4"/>
                </a:cubicBezTo>
                <a:cubicBezTo>
                  <a:pt x="6" y="7"/>
                  <a:pt x="5" y="11"/>
                  <a:pt x="5" y="15"/>
                </a:cubicBezTo>
                <a:cubicBezTo>
                  <a:pt x="5" y="23"/>
                  <a:pt x="9" y="30"/>
                  <a:pt x="15" y="34"/>
                </a:cubicBezTo>
                <a:cubicBezTo>
                  <a:pt x="11" y="34"/>
                  <a:pt x="8" y="33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42"/>
                  <a:pt x="12" y="51"/>
                  <a:pt x="23" y="53"/>
                </a:cubicBezTo>
                <a:cubicBezTo>
                  <a:pt x="21" y="53"/>
                  <a:pt x="19" y="54"/>
                  <a:pt x="17" y="54"/>
                </a:cubicBezTo>
                <a:cubicBezTo>
                  <a:pt x="15" y="54"/>
                  <a:pt x="14" y="54"/>
                  <a:pt x="13" y="53"/>
                </a:cubicBezTo>
                <a:cubicBezTo>
                  <a:pt x="15" y="62"/>
                  <a:pt x="23" y="69"/>
                  <a:pt x="33" y="69"/>
                </a:cubicBezTo>
                <a:cubicBezTo>
                  <a:pt x="26" y="75"/>
                  <a:pt x="16" y="78"/>
                  <a:pt x="6" y="78"/>
                </a:cubicBezTo>
                <a:cubicBezTo>
                  <a:pt x="4" y="78"/>
                  <a:pt x="2" y="78"/>
                  <a:pt x="0" y="78"/>
                </a:cubicBezTo>
                <a:cubicBezTo>
                  <a:pt x="10" y="84"/>
                  <a:pt x="22" y="88"/>
                  <a:pt x="34" y="88"/>
                </a:cubicBezTo>
                <a:cubicBezTo>
                  <a:pt x="75" y="88"/>
                  <a:pt x="97" y="54"/>
                  <a:pt x="97" y="25"/>
                </a:cubicBezTo>
                <a:cubicBezTo>
                  <a:pt x="97" y="24"/>
                  <a:pt x="97" y="23"/>
                  <a:pt x="97" y="22"/>
                </a:cubicBezTo>
                <a:cubicBezTo>
                  <a:pt x="102" y="19"/>
                  <a:pt x="105" y="15"/>
                  <a:pt x="10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41" name="Freeform 216">
            <a:extLst>
              <a:ext uri="{FF2B5EF4-FFF2-40B4-BE49-F238E27FC236}">
                <a16:creationId xmlns:a16="http://schemas.microsoft.com/office/drawing/2014/main" id="{9E2D4B68-9428-4151-85E2-F55F4D0E7921}"/>
              </a:ext>
            </a:extLst>
          </p:cNvPr>
          <p:cNvSpPr>
            <a:spLocks noEditPoints="1"/>
          </p:cNvSpPr>
          <p:nvPr/>
        </p:nvSpPr>
        <p:spPr bwMode="auto">
          <a:xfrm>
            <a:off x="5800359" y="1846449"/>
            <a:ext cx="591279" cy="594736"/>
          </a:xfrm>
          <a:custGeom>
            <a:avLst/>
            <a:gdLst>
              <a:gd name="T0" fmla="*/ 100 w 105"/>
              <a:gd name="T1" fmla="*/ 29 h 105"/>
              <a:gd name="T2" fmla="*/ 71 w 105"/>
              <a:gd name="T3" fmla="*/ 26 h 105"/>
              <a:gd name="T4" fmla="*/ 88 w 105"/>
              <a:gd name="T5" fmla="*/ 9 h 105"/>
              <a:gd name="T6" fmla="*/ 82 w 105"/>
              <a:gd name="T7" fmla="*/ 3 h 105"/>
              <a:gd name="T8" fmla="*/ 59 w 105"/>
              <a:gd name="T9" fmla="*/ 26 h 105"/>
              <a:gd name="T10" fmla="*/ 52 w 105"/>
              <a:gd name="T11" fmla="*/ 26 h 105"/>
              <a:gd name="T12" fmla="*/ 52 w 105"/>
              <a:gd name="T13" fmla="*/ 26 h 105"/>
              <a:gd name="T14" fmla="*/ 26 w 105"/>
              <a:gd name="T15" fmla="*/ 0 h 105"/>
              <a:gd name="T16" fmla="*/ 19 w 105"/>
              <a:gd name="T17" fmla="*/ 6 h 105"/>
              <a:gd name="T18" fmla="*/ 39 w 105"/>
              <a:gd name="T19" fmla="*/ 26 h 105"/>
              <a:gd name="T20" fmla="*/ 4 w 105"/>
              <a:gd name="T21" fmla="*/ 29 h 105"/>
              <a:gd name="T22" fmla="*/ 0 w 105"/>
              <a:gd name="T23" fmla="*/ 65 h 105"/>
              <a:gd name="T24" fmla="*/ 4 w 105"/>
              <a:gd name="T25" fmla="*/ 101 h 105"/>
              <a:gd name="T26" fmla="*/ 52 w 105"/>
              <a:gd name="T27" fmla="*/ 105 h 105"/>
              <a:gd name="T28" fmla="*/ 100 w 105"/>
              <a:gd name="T29" fmla="*/ 101 h 105"/>
              <a:gd name="T30" fmla="*/ 105 w 105"/>
              <a:gd name="T31" fmla="*/ 65 h 105"/>
              <a:gd name="T32" fmla="*/ 100 w 105"/>
              <a:gd name="T33" fmla="*/ 29 h 105"/>
              <a:gd name="T34" fmla="*/ 88 w 105"/>
              <a:gd name="T35" fmla="*/ 89 h 105"/>
              <a:gd name="T36" fmla="*/ 52 w 105"/>
              <a:gd name="T37" fmla="*/ 92 h 105"/>
              <a:gd name="T38" fmla="*/ 16 w 105"/>
              <a:gd name="T39" fmla="*/ 89 h 105"/>
              <a:gd name="T40" fmla="*/ 13 w 105"/>
              <a:gd name="T41" fmla="*/ 65 h 105"/>
              <a:gd name="T42" fmla="*/ 16 w 105"/>
              <a:gd name="T43" fmla="*/ 41 h 105"/>
              <a:gd name="T44" fmla="*/ 52 w 105"/>
              <a:gd name="T45" fmla="*/ 39 h 105"/>
              <a:gd name="T46" fmla="*/ 88 w 105"/>
              <a:gd name="T47" fmla="*/ 41 h 105"/>
              <a:gd name="T48" fmla="*/ 92 w 105"/>
              <a:gd name="T49" fmla="*/ 65 h 105"/>
              <a:gd name="T50" fmla="*/ 88 w 105"/>
              <a:gd name="T51" fmla="*/ 8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5" h="105">
                <a:moveTo>
                  <a:pt x="100" y="29"/>
                </a:moveTo>
                <a:cubicBezTo>
                  <a:pt x="91" y="28"/>
                  <a:pt x="82" y="27"/>
                  <a:pt x="71" y="26"/>
                </a:cubicBezTo>
                <a:cubicBezTo>
                  <a:pt x="88" y="9"/>
                  <a:pt x="88" y="9"/>
                  <a:pt x="88" y="9"/>
                </a:cubicBezTo>
                <a:cubicBezTo>
                  <a:pt x="82" y="3"/>
                  <a:pt x="82" y="3"/>
                  <a:pt x="82" y="3"/>
                </a:cubicBezTo>
                <a:cubicBezTo>
                  <a:pt x="59" y="26"/>
                  <a:pt x="59" y="26"/>
                  <a:pt x="59" y="26"/>
                </a:cubicBezTo>
                <a:cubicBezTo>
                  <a:pt x="57" y="26"/>
                  <a:pt x="54" y="26"/>
                  <a:pt x="52" y="26"/>
                </a:cubicBezTo>
                <a:cubicBezTo>
                  <a:pt x="52" y="26"/>
                  <a:pt x="52" y="26"/>
                  <a:pt x="52" y="26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6"/>
                  <a:pt x="19" y="6"/>
                  <a:pt x="19" y="6"/>
                </a:cubicBezTo>
                <a:cubicBezTo>
                  <a:pt x="39" y="26"/>
                  <a:pt x="39" y="26"/>
                  <a:pt x="39" y="26"/>
                </a:cubicBezTo>
                <a:cubicBezTo>
                  <a:pt x="27" y="27"/>
                  <a:pt x="15" y="28"/>
                  <a:pt x="4" y="29"/>
                </a:cubicBezTo>
                <a:cubicBezTo>
                  <a:pt x="1" y="40"/>
                  <a:pt x="0" y="52"/>
                  <a:pt x="0" y="65"/>
                </a:cubicBezTo>
                <a:cubicBezTo>
                  <a:pt x="0" y="78"/>
                  <a:pt x="1" y="90"/>
                  <a:pt x="4" y="101"/>
                </a:cubicBezTo>
                <a:cubicBezTo>
                  <a:pt x="19" y="104"/>
                  <a:pt x="35" y="105"/>
                  <a:pt x="52" y="105"/>
                </a:cubicBezTo>
                <a:cubicBezTo>
                  <a:pt x="69" y="105"/>
                  <a:pt x="86" y="104"/>
                  <a:pt x="100" y="101"/>
                </a:cubicBezTo>
                <a:cubicBezTo>
                  <a:pt x="103" y="90"/>
                  <a:pt x="105" y="78"/>
                  <a:pt x="105" y="65"/>
                </a:cubicBezTo>
                <a:cubicBezTo>
                  <a:pt x="105" y="52"/>
                  <a:pt x="103" y="40"/>
                  <a:pt x="100" y="29"/>
                </a:cubicBezTo>
                <a:close/>
                <a:moveTo>
                  <a:pt x="88" y="89"/>
                </a:moveTo>
                <a:cubicBezTo>
                  <a:pt x="77" y="91"/>
                  <a:pt x="65" y="92"/>
                  <a:pt x="52" y="92"/>
                </a:cubicBezTo>
                <a:cubicBezTo>
                  <a:pt x="39" y="92"/>
                  <a:pt x="27" y="91"/>
                  <a:pt x="16" y="89"/>
                </a:cubicBezTo>
                <a:cubicBezTo>
                  <a:pt x="14" y="82"/>
                  <a:pt x="13" y="74"/>
                  <a:pt x="13" y="65"/>
                </a:cubicBezTo>
                <a:cubicBezTo>
                  <a:pt x="13" y="57"/>
                  <a:pt x="14" y="49"/>
                  <a:pt x="16" y="41"/>
                </a:cubicBezTo>
                <a:cubicBezTo>
                  <a:pt x="27" y="40"/>
                  <a:pt x="39" y="39"/>
                  <a:pt x="52" y="39"/>
                </a:cubicBezTo>
                <a:cubicBezTo>
                  <a:pt x="65" y="39"/>
                  <a:pt x="77" y="40"/>
                  <a:pt x="88" y="41"/>
                </a:cubicBezTo>
                <a:cubicBezTo>
                  <a:pt x="90" y="49"/>
                  <a:pt x="92" y="57"/>
                  <a:pt x="92" y="65"/>
                </a:cubicBezTo>
                <a:cubicBezTo>
                  <a:pt x="92" y="74"/>
                  <a:pt x="90" y="82"/>
                  <a:pt x="88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42" name="Freeform 147">
            <a:extLst>
              <a:ext uri="{FF2B5EF4-FFF2-40B4-BE49-F238E27FC236}">
                <a16:creationId xmlns:a16="http://schemas.microsoft.com/office/drawing/2014/main" id="{15C2A19A-A775-4E3B-B591-AC3E5B6D0B10}"/>
              </a:ext>
            </a:extLst>
          </p:cNvPr>
          <p:cNvSpPr>
            <a:spLocks noEditPoints="1"/>
          </p:cNvSpPr>
          <p:nvPr/>
        </p:nvSpPr>
        <p:spPr bwMode="auto">
          <a:xfrm>
            <a:off x="5836514" y="5244139"/>
            <a:ext cx="518967" cy="518965"/>
          </a:xfrm>
          <a:custGeom>
            <a:avLst/>
            <a:gdLst>
              <a:gd name="T0" fmla="*/ 0 w 157"/>
              <a:gd name="T1" fmla="*/ 74 h 157"/>
              <a:gd name="T2" fmla="*/ 0 w 157"/>
              <a:gd name="T3" fmla="*/ 23 h 157"/>
              <a:gd name="T4" fmla="*/ 64 w 157"/>
              <a:gd name="T5" fmla="*/ 13 h 157"/>
              <a:gd name="T6" fmla="*/ 64 w 157"/>
              <a:gd name="T7" fmla="*/ 74 h 157"/>
              <a:gd name="T8" fmla="*/ 0 w 157"/>
              <a:gd name="T9" fmla="*/ 74 h 157"/>
              <a:gd name="T10" fmla="*/ 73 w 157"/>
              <a:gd name="T11" fmla="*/ 12 h 157"/>
              <a:gd name="T12" fmla="*/ 157 w 157"/>
              <a:gd name="T13" fmla="*/ 0 h 157"/>
              <a:gd name="T14" fmla="*/ 157 w 157"/>
              <a:gd name="T15" fmla="*/ 74 h 157"/>
              <a:gd name="T16" fmla="*/ 73 w 157"/>
              <a:gd name="T17" fmla="*/ 74 h 157"/>
              <a:gd name="T18" fmla="*/ 73 w 157"/>
              <a:gd name="T19" fmla="*/ 12 h 157"/>
              <a:gd name="T20" fmla="*/ 157 w 157"/>
              <a:gd name="T21" fmla="*/ 84 h 157"/>
              <a:gd name="T22" fmla="*/ 157 w 157"/>
              <a:gd name="T23" fmla="*/ 157 h 157"/>
              <a:gd name="T24" fmla="*/ 73 w 157"/>
              <a:gd name="T25" fmla="*/ 146 h 157"/>
              <a:gd name="T26" fmla="*/ 73 w 157"/>
              <a:gd name="T27" fmla="*/ 84 h 157"/>
              <a:gd name="T28" fmla="*/ 157 w 157"/>
              <a:gd name="T29" fmla="*/ 84 h 157"/>
              <a:gd name="T30" fmla="*/ 64 w 157"/>
              <a:gd name="T31" fmla="*/ 144 h 157"/>
              <a:gd name="T32" fmla="*/ 0 w 157"/>
              <a:gd name="T33" fmla="*/ 136 h 157"/>
              <a:gd name="T34" fmla="*/ 0 w 157"/>
              <a:gd name="T35" fmla="*/ 84 h 157"/>
              <a:gd name="T36" fmla="*/ 64 w 157"/>
              <a:gd name="T37" fmla="*/ 84 h 157"/>
              <a:gd name="T38" fmla="*/ 64 w 157"/>
              <a:gd name="T39" fmla="*/ 144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7" h="157">
                <a:moveTo>
                  <a:pt x="0" y="74"/>
                </a:moveTo>
                <a:lnTo>
                  <a:pt x="0" y="23"/>
                </a:lnTo>
                <a:lnTo>
                  <a:pt x="64" y="13"/>
                </a:lnTo>
                <a:lnTo>
                  <a:pt x="64" y="74"/>
                </a:lnTo>
                <a:lnTo>
                  <a:pt x="0" y="74"/>
                </a:lnTo>
                <a:close/>
                <a:moveTo>
                  <a:pt x="73" y="12"/>
                </a:moveTo>
                <a:lnTo>
                  <a:pt x="157" y="0"/>
                </a:lnTo>
                <a:lnTo>
                  <a:pt x="157" y="74"/>
                </a:lnTo>
                <a:lnTo>
                  <a:pt x="73" y="74"/>
                </a:lnTo>
                <a:lnTo>
                  <a:pt x="73" y="12"/>
                </a:lnTo>
                <a:close/>
                <a:moveTo>
                  <a:pt x="157" y="84"/>
                </a:moveTo>
                <a:lnTo>
                  <a:pt x="157" y="157"/>
                </a:lnTo>
                <a:lnTo>
                  <a:pt x="73" y="146"/>
                </a:lnTo>
                <a:lnTo>
                  <a:pt x="73" y="84"/>
                </a:lnTo>
                <a:lnTo>
                  <a:pt x="157" y="84"/>
                </a:lnTo>
                <a:close/>
                <a:moveTo>
                  <a:pt x="64" y="144"/>
                </a:moveTo>
                <a:lnTo>
                  <a:pt x="0" y="136"/>
                </a:lnTo>
                <a:lnTo>
                  <a:pt x="0" y="84"/>
                </a:lnTo>
                <a:lnTo>
                  <a:pt x="64" y="84"/>
                </a:lnTo>
                <a:lnTo>
                  <a:pt x="64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43" name="Freeform 62">
            <a:extLst>
              <a:ext uri="{FF2B5EF4-FFF2-40B4-BE49-F238E27FC236}">
                <a16:creationId xmlns:a16="http://schemas.microsoft.com/office/drawing/2014/main" id="{1F861E39-E3ED-4608-8E0A-8B4377C60FBE}"/>
              </a:ext>
            </a:extLst>
          </p:cNvPr>
          <p:cNvSpPr>
            <a:spLocks noEditPoints="1"/>
          </p:cNvSpPr>
          <p:nvPr/>
        </p:nvSpPr>
        <p:spPr bwMode="auto">
          <a:xfrm>
            <a:off x="7443030" y="3622072"/>
            <a:ext cx="567483" cy="497919"/>
          </a:xfrm>
          <a:custGeom>
            <a:avLst/>
            <a:gdLst>
              <a:gd name="T0" fmla="*/ 95 w 95"/>
              <a:gd name="T1" fmla="*/ 34 h 83"/>
              <a:gd name="T2" fmla="*/ 83 w 95"/>
              <a:gd name="T3" fmla="*/ 0 h 83"/>
              <a:gd name="T4" fmla="*/ 83 w 95"/>
              <a:gd name="T5" fmla="*/ 0 h 83"/>
              <a:gd name="T6" fmla="*/ 75 w 95"/>
              <a:gd name="T7" fmla="*/ 0 h 83"/>
              <a:gd name="T8" fmla="*/ 31 w 95"/>
              <a:gd name="T9" fmla="*/ 19 h 83"/>
              <a:gd name="T10" fmla="*/ 30 w 95"/>
              <a:gd name="T11" fmla="*/ 34 h 83"/>
              <a:gd name="T12" fmla="*/ 31 w 95"/>
              <a:gd name="T13" fmla="*/ 49 h 83"/>
              <a:gd name="T14" fmla="*/ 75 w 95"/>
              <a:gd name="T15" fmla="*/ 67 h 83"/>
              <a:gd name="T16" fmla="*/ 83 w 95"/>
              <a:gd name="T17" fmla="*/ 67 h 83"/>
              <a:gd name="T18" fmla="*/ 83 w 95"/>
              <a:gd name="T19" fmla="*/ 67 h 83"/>
              <a:gd name="T20" fmla="*/ 95 w 95"/>
              <a:gd name="T21" fmla="*/ 34 h 83"/>
              <a:gd name="T22" fmla="*/ 80 w 95"/>
              <a:gd name="T23" fmla="*/ 62 h 83"/>
              <a:gd name="T24" fmla="*/ 78 w 95"/>
              <a:gd name="T25" fmla="*/ 61 h 83"/>
              <a:gd name="T26" fmla="*/ 75 w 95"/>
              <a:gd name="T27" fmla="*/ 55 h 83"/>
              <a:gd name="T28" fmla="*/ 71 w 95"/>
              <a:gd name="T29" fmla="*/ 34 h 83"/>
              <a:gd name="T30" fmla="*/ 75 w 95"/>
              <a:gd name="T31" fmla="*/ 12 h 83"/>
              <a:gd name="T32" fmla="*/ 78 w 95"/>
              <a:gd name="T33" fmla="*/ 7 h 83"/>
              <a:gd name="T34" fmla="*/ 80 w 95"/>
              <a:gd name="T35" fmla="*/ 5 h 83"/>
              <a:gd name="T36" fmla="*/ 82 w 95"/>
              <a:gd name="T37" fmla="*/ 7 h 83"/>
              <a:gd name="T38" fmla="*/ 86 w 95"/>
              <a:gd name="T39" fmla="*/ 12 h 83"/>
              <a:gd name="T40" fmla="*/ 89 w 95"/>
              <a:gd name="T41" fmla="*/ 34 h 83"/>
              <a:gd name="T42" fmla="*/ 86 w 95"/>
              <a:gd name="T43" fmla="*/ 55 h 83"/>
              <a:gd name="T44" fmla="*/ 82 w 95"/>
              <a:gd name="T45" fmla="*/ 61 h 83"/>
              <a:gd name="T46" fmla="*/ 80 w 95"/>
              <a:gd name="T47" fmla="*/ 62 h 83"/>
              <a:gd name="T48" fmla="*/ 23 w 95"/>
              <a:gd name="T49" fmla="*/ 34 h 83"/>
              <a:gd name="T50" fmla="*/ 24 w 95"/>
              <a:gd name="T51" fmla="*/ 20 h 83"/>
              <a:gd name="T52" fmla="*/ 12 w 95"/>
              <a:gd name="T53" fmla="*/ 21 h 83"/>
              <a:gd name="T54" fmla="*/ 5 w 95"/>
              <a:gd name="T55" fmla="*/ 21 h 83"/>
              <a:gd name="T56" fmla="*/ 0 w 95"/>
              <a:gd name="T57" fmla="*/ 30 h 83"/>
              <a:gd name="T58" fmla="*/ 0 w 95"/>
              <a:gd name="T59" fmla="*/ 38 h 83"/>
              <a:gd name="T60" fmla="*/ 5 w 95"/>
              <a:gd name="T61" fmla="*/ 47 h 83"/>
              <a:gd name="T62" fmla="*/ 12 w 95"/>
              <a:gd name="T63" fmla="*/ 47 h 83"/>
              <a:gd name="T64" fmla="*/ 24 w 95"/>
              <a:gd name="T65" fmla="*/ 47 h 83"/>
              <a:gd name="T66" fmla="*/ 23 w 95"/>
              <a:gd name="T67" fmla="*/ 34 h 83"/>
              <a:gd name="T68" fmla="*/ 34 w 95"/>
              <a:gd name="T69" fmla="*/ 53 h 83"/>
              <a:gd name="T70" fmla="*/ 22 w 95"/>
              <a:gd name="T71" fmla="*/ 51 h 83"/>
              <a:gd name="T72" fmla="*/ 30 w 95"/>
              <a:gd name="T73" fmla="*/ 81 h 83"/>
              <a:gd name="T74" fmla="*/ 33 w 95"/>
              <a:gd name="T75" fmla="*/ 83 h 83"/>
              <a:gd name="T76" fmla="*/ 44 w 95"/>
              <a:gd name="T77" fmla="*/ 78 h 83"/>
              <a:gd name="T78" fmla="*/ 46 w 95"/>
              <a:gd name="T79" fmla="*/ 75 h 83"/>
              <a:gd name="T80" fmla="*/ 34 w 95"/>
              <a:gd name="T81" fmla="*/ 53 h 83"/>
              <a:gd name="T82" fmla="*/ 80 w 95"/>
              <a:gd name="T83" fmla="*/ 45 h 83"/>
              <a:gd name="T84" fmla="*/ 79 w 95"/>
              <a:gd name="T85" fmla="*/ 44 h 83"/>
              <a:gd name="T86" fmla="*/ 78 w 95"/>
              <a:gd name="T87" fmla="*/ 42 h 83"/>
              <a:gd name="T88" fmla="*/ 77 w 95"/>
              <a:gd name="T89" fmla="*/ 34 h 83"/>
              <a:gd name="T90" fmla="*/ 78 w 95"/>
              <a:gd name="T91" fmla="*/ 25 h 83"/>
              <a:gd name="T92" fmla="*/ 79 w 95"/>
              <a:gd name="T93" fmla="*/ 23 h 83"/>
              <a:gd name="T94" fmla="*/ 80 w 95"/>
              <a:gd name="T95" fmla="*/ 23 h 83"/>
              <a:gd name="T96" fmla="*/ 81 w 95"/>
              <a:gd name="T97" fmla="*/ 23 h 83"/>
              <a:gd name="T98" fmla="*/ 82 w 95"/>
              <a:gd name="T99" fmla="*/ 25 h 83"/>
              <a:gd name="T100" fmla="*/ 84 w 95"/>
              <a:gd name="T101" fmla="*/ 34 h 83"/>
              <a:gd name="T102" fmla="*/ 82 w 95"/>
              <a:gd name="T103" fmla="*/ 42 h 83"/>
              <a:gd name="T104" fmla="*/ 81 w 95"/>
              <a:gd name="T105" fmla="*/ 44 h 83"/>
              <a:gd name="T106" fmla="*/ 80 w 95"/>
              <a:gd name="T107" fmla="*/ 4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83">
                <a:moveTo>
                  <a:pt x="95" y="34"/>
                </a:moveTo>
                <a:cubicBezTo>
                  <a:pt x="95" y="15"/>
                  <a:pt x="89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57" y="13"/>
                  <a:pt x="31" y="19"/>
                </a:cubicBezTo>
                <a:cubicBezTo>
                  <a:pt x="30" y="23"/>
                  <a:pt x="30" y="28"/>
                  <a:pt x="30" y="34"/>
                </a:cubicBezTo>
                <a:cubicBezTo>
                  <a:pt x="30" y="39"/>
                  <a:pt x="30" y="44"/>
                  <a:pt x="31" y="49"/>
                </a:cubicBezTo>
                <a:cubicBezTo>
                  <a:pt x="57" y="54"/>
                  <a:pt x="75" y="67"/>
                  <a:pt x="75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89" y="67"/>
                  <a:pt x="95" y="52"/>
                  <a:pt x="95" y="34"/>
                </a:cubicBezTo>
                <a:close/>
                <a:moveTo>
                  <a:pt x="80" y="62"/>
                </a:moveTo>
                <a:cubicBezTo>
                  <a:pt x="79" y="62"/>
                  <a:pt x="78" y="61"/>
                  <a:pt x="78" y="61"/>
                </a:cubicBezTo>
                <a:cubicBezTo>
                  <a:pt x="77" y="60"/>
                  <a:pt x="76" y="58"/>
                  <a:pt x="75" y="55"/>
                </a:cubicBezTo>
                <a:cubicBezTo>
                  <a:pt x="72" y="49"/>
                  <a:pt x="71" y="42"/>
                  <a:pt x="71" y="34"/>
                </a:cubicBezTo>
                <a:cubicBezTo>
                  <a:pt x="71" y="26"/>
                  <a:pt x="72" y="18"/>
                  <a:pt x="75" y="12"/>
                </a:cubicBezTo>
                <a:cubicBezTo>
                  <a:pt x="76" y="10"/>
                  <a:pt x="77" y="8"/>
                  <a:pt x="78" y="7"/>
                </a:cubicBezTo>
                <a:cubicBezTo>
                  <a:pt x="78" y="6"/>
                  <a:pt x="79" y="5"/>
                  <a:pt x="80" y="5"/>
                </a:cubicBezTo>
                <a:cubicBezTo>
                  <a:pt x="81" y="5"/>
                  <a:pt x="82" y="6"/>
                  <a:pt x="82" y="7"/>
                </a:cubicBezTo>
                <a:cubicBezTo>
                  <a:pt x="84" y="8"/>
                  <a:pt x="85" y="10"/>
                  <a:pt x="86" y="12"/>
                </a:cubicBezTo>
                <a:cubicBezTo>
                  <a:pt x="88" y="18"/>
                  <a:pt x="89" y="26"/>
                  <a:pt x="89" y="34"/>
                </a:cubicBezTo>
                <a:cubicBezTo>
                  <a:pt x="89" y="42"/>
                  <a:pt x="88" y="49"/>
                  <a:pt x="86" y="55"/>
                </a:cubicBezTo>
                <a:cubicBezTo>
                  <a:pt x="85" y="58"/>
                  <a:pt x="84" y="60"/>
                  <a:pt x="82" y="61"/>
                </a:cubicBezTo>
                <a:cubicBezTo>
                  <a:pt x="82" y="61"/>
                  <a:pt x="81" y="62"/>
                  <a:pt x="80" y="62"/>
                </a:cubicBezTo>
                <a:close/>
                <a:moveTo>
                  <a:pt x="23" y="34"/>
                </a:moveTo>
                <a:cubicBezTo>
                  <a:pt x="23" y="29"/>
                  <a:pt x="24" y="24"/>
                  <a:pt x="24" y="20"/>
                </a:cubicBezTo>
                <a:cubicBezTo>
                  <a:pt x="20" y="21"/>
                  <a:pt x="16" y="21"/>
                  <a:pt x="12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8"/>
                  <a:pt x="0" y="38"/>
                  <a:pt x="0" y="38"/>
                </a:cubicBezTo>
                <a:cubicBezTo>
                  <a:pt x="5" y="47"/>
                  <a:pt x="5" y="47"/>
                  <a:pt x="5" y="47"/>
                </a:cubicBezTo>
                <a:cubicBezTo>
                  <a:pt x="5" y="47"/>
                  <a:pt x="5" y="47"/>
                  <a:pt x="12" y="47"/>
                </a:cubicBezTo>
                <a:cubicBezTo>
                  <a:pt x="16" y="47"/>
                  <a:pt x="20" y="47"/>
                  <a:pt x="24" y="47"/>
                </a:cubicBezTo>
                <a:cubicBezTo>
                  <a:pt x="24" y="43"/>
                  <a:pt x="23" y="39"/>
                  <a:pt x="23" y="34"/>
                </a:cubicBezTo>
                <a:close/>
                <a:moveTo>
                  <a:pt x="34" y="53"/>
                </a:moveTo>
                <a:cubicBezTo>
                  <a:pt x="22" y="51"/>
                  <a:pt x="22" y="51"/>
                  <a:pt x="22" y="51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82"/>
                  <a:pt x="32" y="83"/>
                  <a:pt x="33" y="83"/>
                </a:cubicBezTo>
                <a:cubicBezTo>
                  <a:pt x="44" y="78"/>
                  <a:pt x="44" y="78"/>
                  <a:pt x="44" y="78"/>
                </a:cubicBezTo>
                <a:cubicBezTo>
                  <a:pt x="46" y="78"/>
                  <a:pt x="46" y="76"/>
                  <a:pt x="46" y="75"/>
                </a:cubicBezTo>
                <a:lnTo>
                  <a:pt x="34" y="53"/>
                </a:lnTo>
                <a:close/>
                <a:moveTo>
                  <a:pt x="80" y="45"/>
                </a:moveTo>
                <a:cubicBezTo>
                  <a:pt x="80" y="45"/>
                  <a:pt x="79" y="44"/>
                  <a:pt x="79" y="44"/>
                </a:cubicBezTo>
                <a:cubicBezTo>
                  <a:pt x="79" y="44"/>
                  <a:pt x="78" y="43"/>
                  <a:pt x="78" y="42"/>
                </a:cubicBezTo>
                <a:cubicBezTo>
                  <a:pt x="77" y="40"/>
                  <a:pt x="77" y="37"/>
                  <a:pt x="77" y="34"/>
                </a:cubicBezTo>
                <a:cubicBezTo>
                  <a:pt x="77" y="31"/>
                  <a:pt x="77" y="28"/>
                  <a:pt x="78" y="25"/>
                </a:cubicBezTo>
                <a:cubicBezTo>
                  <a:pt x="78" y="25"/>
                  <a:pt x="79" y="24"/>
                  <a:pt x="79" y="23"/>
                </a:cubicBezTo>
                <a:cubicBezTo>
                  <a:pt x="79" y="23"/>
                  <a:pt x="80" y="23"/>
                  <a:pt x="80" y="23"/>
                </a:cubicBezTo>
                <a:cubicBezTo>
                  <a:pt x="80" y="23"/>
                  <a:pt x="81" y="23"/>
                  <a:pt x="81" y="23"/>
                </a:cubicBezTo>
                <a:cubicBezTo>
                  <a:pt x="81" y="24"/>
                  <a:pt x="82" y="25"/>
                  <a:pt x="82" y="25"/>
                </a:cubicBezTo>
                <a:cubicBezTo>
                  <a:pt x="83" y="28"/>
                  <a:pt x="84" y="31"/>
                  <a:pt x="84" y="34"/>
                </a:cubicBezTo>
                <a:cubicBezTo>
                  <a:pt x="84" y="37"/>
                  <a:pt x="83" y="40"/>
                  <a:pt x="82" y="42"/>
                </a:cubicBezTo>
                <a:cubicBezTo>
                  <a:pt x="82" y="43"/>
                  <a:pt x="81" y="44"/>
                  <a:pt x="81" y="44"/>
                </a:cubicBezTo>
                <a:cubicBezTo>
                  <a:pt x="81" y="44"/>
                  <a:pt x="80" y="45"/>
                  <a:pt x="80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3836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AE60F4-508C-4DB5-9219-62B0C5C47CFE}"/>
              </a:ext>
            </a:extLst>
          </p:cNvPr>
          <p:cNvSpPr/>
          <p:nvPr/>
        </p:nvSpPr>
        <p:spPr>
          <a:xfrm>
            <a:off x="636104" y="336273"/>
            <a:ext cx="10893287" cy="62103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1812D7-C86D-4A58-866F-26F13774522A}"/>
              </a:ext>
            </a:extLst>
          </p:cNvPr>
          <p:cNvSpPr txBox="1"/>
          <p:nvPr/>
        </p:nvSpPr>
        <p:spPr>
          <a:xfrm>
            <a:off x="4404672" y="416674"/>
            <a:ext cx="338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Right Arrow 8">
            <a:extLst>
              <a:ext uri="{FF2B5EF4-FFF2-40B4-BE49-F238E27FC236}">
                <a16:creationId xmlns:a16="http://schemas.microsoft.com/office/drawing/2014/main" id="{371AD57F-B985-41FC-8327-510D5B715C33}"/>
              </a:ext>
            </a:extLst>
          </p:cNvPr>
          <p:cNvSpPr/>
          <p:nvPr/>
        </p:nvSpPr>
        <p:spPr>
          <a:xfrm>
            <a:off x="7284035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E494C058-862B-422D-B7B5-40EA3576F69E}"/>
              </a:ext>
            </a:extLst>
          </p:cNvPr>
          <p:cNvSpPr/>
          <p:nvPr/>
        </p:nvSpPr>
        <p:spPr>
          <a:xfrm>
            <a:off x="5727735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44CFD3C5-C646-4C02-95A4-71A9F633B891}"/>
              </a:ext>
            </a:extLst>
          </p:cNvPr>
          <p:cNvSpPr/>
          <p:nvPr/>
        </p:nvSpPr>
        <p:spPr>
          <a:xfrm>
            <a:off x="4171435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rgbClr val="A5B15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ight Arrow 8">
            <a:extLst>
              <a:ext uri="{FF2B5EF4-FFF2-40B4-BE49-F238E27FC236}">
                <a16:creationId xmlns:a16="http://schemas.microsoft.com/office/drawing/2014/main" id="{B38216A7-964D-4B79-B8E3-77AF985B45E5}"/>
              </a:ext>
            </a:extLst>
          </p:cNvPr>
          <p:cNvSpPr/>
          <p:nvPr/>
        </p:nvSpPr>
        <p:spPr>
          <a:xfrm>
            <a:off x="2615135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55FAE320-7FFB-4946-AA26-C28F4BCA0660}"/>
              </a:ext>
            </a:extLst>
          </p:cNvPr>
          <p:cNvSpPr txBox="1"/>
          <p:nvPr/>
        </p:nvSpPr>
        <p:spPr>
          <a:xfrm>
            <a:off x="3298011" y="3275111"/>
            <a:ext cx="792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cs typeface="+mn-ea"/>
                <a:sym typeface="+mn-lt"/>
              </a:rPr>
              <a:t>TITLE 1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A22D2C81-E0DF-419A-AEEC-939BDA7EEF40}"/>
              </a:ext>
            </a:extLst>
          </p:cNvPr>
          <p:cNvSpPr txBox="1"/>
          <p:nvPr/>
        </p:nvSpPr>
        <p:spPr>
          <a:xfrm>
            <a:off x="5030805" y="3275110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TITLE 2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B06A639D-134C-44F0-9DEC-73AB8AB530B6}"/>
              </a:ext>
            </a:extLst>
          </p:cNvPr>
          <p:cNvSpPr txBox="1"/>
          <p:nvPr/>
        </p:nvSpPr>
        <p:spPr>
          <a:xfrm>
            <a:off x="6586303" y="3275109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TITLE 3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DDC1864D-EC19-430F-A627-4CD7C7522447}"/>
              </a:ext>
            </a:extLst>
          </p:cNvPr>
          <p:cNvSpPr txBox="1"/>
          <p:nvPr/>
        </p:nvSpPr>
        <p:spPr>
          <a:xfrm>
            <a:off x="8137899" y="3275109"/>
            <a:ext cx="792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TITLE 4</a:t>
            </a:r>
          </a:p>
        </p:txBody>
      </p:sp>
      <p:cxnSp>
        <p:nvCxnSpPr>
          <p:cNvPr id="16" name="Straight Connector 32">
            <a:extLst>
              <a:ext uri="{FF2B5EF4-FFF2-40B4-BE49-F238E27FC236}">
                <a16:creationId xmlns:a16="http://schemas.microsoft.com/office/drawing/2014/main" id="{DEBF8CAB-F3E1-4F8C-8214-53D1B843C2FA}"/>
              </a:ext>
            </a:extLst>
          </p:cNvPr>
          <p:cNvCxnSpPr/>
          <p:nvPr/>
        </p:nvCxnSpPr>
        <p:spPr>
          <a:xfrm>
            <a:off x="3533553" y="3976450"/>
            <a:ext cx="0" cy="850604"/>
          </a:xfrm>
          <a:prstGeom prst="line">
            <a:avLst/>
          </a:prstGeom>
          <a:ln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4">
            <a:extLst>
              <a:ext uri="{FF2B5EF4-FFF2-40B4-BE49-F238E27FC236}">
                <a16:creationId xmlns:a16="http://schemas.microsoft.com/office/drawing/2014/main" id="{C4956FB5-5596-4C77-800B-2246B6900CF0}"/>
              </a:ext>
            </a:extLst>
          </p:cNvPr>
          <p:cNvCxnSpPr/>
          <p:nvPr/>
        </p:nvCxnSpPr>
        <p:spPr>
          <a:xfrm>
            <a:off x="3059280" y="4837940"/>
            <a:ext cx="474273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5">
            <a:extLst>
              <a:ext uri="{FF2B5EF4-FFF2-40B4-BE49-F238E27FC236}">
                <a16:creationId xmlns:a16="http://schemas.microsoft.com/office/drawing/2014/main" id="{C9389414-BD11-4135-83D6-D5B24F1C1EF7}"/>
              </a:ext>
            </a:extLst>
          </p:cNvPr>
          <p:cNvCxnSpPr/>
          <p:nvPr/>
        </p:nvCxnSpPr>
        <p:spPr>
          <a:xfrm>
            <a:off x="8426146" y="3976450"/>
            <a:ext cx="0" cy="850604"/>
          </a:xfrm>
          <a:prstGeom prst="line">
            <a:avLst/>
          </a:prstGeom>
          <a:ln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6">
            <a:extLst>
              <a:ext uri="{FF2B5EF4-FFF2-40B4-BE49-F238E27FC236}">
                <a16:creationId xmlns:a16="http://schemas.microsoft.com/office/drawing/2014/main" id="{DB9CE255-C427-4119-8E67-346549E76485}"/>
              </a:ext>
            </a:extLst>
          </p:cNvPr>
          <p:cNvCxnSpPr/>
          <p:nvPr/>
        </p:nvCxnSpPr>
        <p:spPr>
          <a:xfrm>
            <a:off x="8438063" y="4837940"/>
            <a:ext cx="474273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7">
            <a:extLst>
              <a:ext uri="{FF2B5EF4-FFF2-40B4-BE49-F238E27FC236}">
                <a16:creationId xmlns:a16="http://schemas.microsoft.com/office/drawing/2014/main" id="{8F8DD0DB-05F2-4054-9DA3-AC26004DE49C}"/>
              </a:ext>
            </a:extLst>
          </p:cNvPr>
          <p:cNvCxnSpPr/>
          <p:nvPr/>
        </p:nvCxnSpPr>
        <p:spPr>
          <a:xfrm>
            <a:off x="5181600" y="1839306"/>
            <a:ext cx="0" cy="850604"/>
          </a:xfrm>
          <a:prstGeom prst="line">
            <a:avLst/>
          </a:prstGeom>
          <a:ln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8">
            <a:extLst>
              <a:ext uri="{FF2B5EF4-FFF2-40B4-BE49-F238E27FC236}">
                <a16:creationId xmlns:a16="http://schemas.microsoft.com/office/drawing/2014/main" id="{7140FEE8-DD44-4D40-8294-406BF53A18EB}"/>
              </a:ext>
            </a:extLst>
          </p:cNvPr>
          <p:cNvCxnSpPr/>
          <p:nvPr/>
        </p:nvCxnSpPr>
        <p:spPr>
          <a:xfrm>
            <a:off x="6584450" y="1828674"/>
            <a:ext cx="0" cy="850604"/>
          </a:xfrm>
          <a:prstGeom prst="line">
            <a:avLst/>
          </a:prstGeom>
          <a:ln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9">
            <a:extLst>
              <a:ext uri="{FF2B5EF4-FFF2-40B4-BE49-F238E27FC236}">
                <a16:creationId xmlns:a16="http://schemas.microsoft.com/office/drawing/2014/main" id="{58106118-9FDD-4F55-B719-7F1FF5AA8578}"/>
              </a:ext>
            </a:extLst>
          </p:cNvPr>
          <p:cNvCxnSpPr/>
          <p:nvPr/>
        </p:nvCxnSpPr>
        <p:spPr>
          <a:xfrm>
            <a:off x="6584450" y="1828674"/>
            <a:ext cx="474273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40">
            <a:extLst>
              <a:ext uri="{FF2B5EF4-FFF2-40B4-BE49-F238E27FC236}">
                <a16:creationId xmlns:a16="http://schemas.microsoft.com/office/drawing/2014/main" id="{691DA912-3B2D-47BF-9085-4AAEFC204FC8}"/>
              </a:ext>
            </a:extLst>
          </p:cNvPr>
          <p:cNvCxnSpPr/>
          <p:nvPr/>
        </p:nvCxnSpPr>
        <p:spPr>
          <a:xfrm>
            <a:off x="4707327" y="1839306"/>
            <a:ext cx="474273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4">
            <a:extLst>
              <a:ext uri="{FF2B5EF4-FFF2-40B4-BE49-F238E27FC236}">
                <a16:creationId xmlns:a16="http://schemas.microsoft.com/office/drawing/2014/main" id="{1094DDEB-8553-4E6E-BE64-3DBD42AFA8C0}"/>
              </a:ext>
            </a:extLst>
          </p:cNvPr>
          <p:cNvSpPr txBox="1"/>
          <p:nvPr/>
        </p:nvSpPr>
        <p:spPr>
          <a:xfrm>
            <a:off x="7155245" y="1679833"/>
            <a:ext cx="2292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154C28A5-48A1-4181-BE7F-7A3BC9A49CDF}"/>
              </a:ext>
            </a:extLst>
          </p:cNvPr>
          <p:cNvSpPr txBox="1"/>
          <p:nvPr/>
        </p:nvSpPr>
        <p:spPr>
          <a:xfrm>
            <a:off x="9021036" y="4708598"/>
            <a:ext cx="2292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624ABD24-3FF1-454A-A8C9-78152F0123CC}"/>
              </a:ext>
            </a:extLst>
          </p:cNvPr>
          <p:cNvSpPr txBox="1"/>
          <p:nvPr/>
        </p:nvSpPr>
        <p:spPr>
          <a:xfrm>
            <a:off x="2317975" y="1679833"/>
            <a:ext cx="2292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A5B15F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BE4A488D-98A5-4ACC-A92E-74D2E36712F5}"/>
              </a:ext>
            </a:extLst>
          </p:cNvPr>
          <p:cNvSpPr txBox="1"/>
          <p:nvPr/>
        </p:nvSpPr>
        <p:spPr>
          <a:xfrm>
            <a:off x="657750" y="4708597"/>
            <a:ext cx="2292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C000"/>
                </a:solidFill>
                <a:cs typeface="+mn-ea"/>
                <a:sym typeface="+mn-lt"/>
              </a:rPr>
              <a:t>YOUR TITLE HERE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Praesent sodales odio sit amet odio tristique quis tempus</a:t>
            </a: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847310A3-F000-4790-B97D-FE94FAE2363F}"/>
              </a:ext>
            </a:extLst>
          </p:cNvPr>
          <p:cNvSpPr/>
          <p:nvPr/>
        </p:nvSpPr>
        <p:spPr>
          <a:xfrm>
            <a:off x="3960794" y="4849303"/>
            <a:ext cx="4270411" cy="107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KEY WORD</a:t>
            </a:r>
          </a:p>
          <a:p>
            <a:pPr algn="ctr"/>
            <a:r>
              <a:rPr lang="ms-MY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consectetur adipiscing elit. Praesent sodales odio sit amet odio tristique quis tempus odio 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076600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E8AC54D-73A5-42AD-A911-87C256E83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3915"/>
          <a:stretch/>
        </p:blipFill>
        <p:spPr>
          <a:xfrm rot="16200000">
            <a:off x="2667002" y="-2667000"/>
            <a:ext cx="6858000" cy="12192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64A66FF-2D47-4B71-96D2-073BEAB9A976}"/>
              </a:ext>
            </a:extLst>
          </p:cNvPr>
          <p:cNvSpPr txBox="1"/>
          <p:nvPr/>
        </p:nvSpPr>
        <p:spPr>
          <a:xfrm>
            <a:off x="9118414" y="481364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3D361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感谢观赏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C31A7B1-E483-495C-8F3F-79B290C5216E}"/>
              </a:ext>
            </a:extLst>
          </p:cNvPr>
          <p:cNvSpPr/>
          <p:nvPr/>
        </p:nvSpPr>
        <p:spPr>
          <a:xfrm>
            <a:off x="6096000" y="3859536"/>
            <a:ext cx="48339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800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THANK YOU </a:t>
            </a:r>
          </a:p>
          <a:p>
            <a:pPr algn="r"/>
            <a:r>
              <a:rPr lang="en-US" altLang="zh-CN" sz="2800" dirty="0">
                <a:gradFill>
                  <a:gsLst>
                    <a:gs pos="70000">
                      <a:srgbClr val="A5B15F"/>
                    </a:gs>
                    <a:gs pos="0">
                      <a:srgbClr val="FFC000"/>
                    </a:gs>
                  </a:gsLst>
                  <a:lin ang="5400000" scaled="1"/>
                </a:gradFill>
                <a:cs typeface="+mn-ea"/>
                <a:sym typeface="+mn-lt"/>
              </a:rPr>
              <a:t>FOR WATCHING</a:t>
            </a:r>
            <a:endParaRPr lang="zh-CN" altLang="en-US" sz="2800" dirty="0">
              <a:gradFill>
                <a:gsLst>
                  <a:gs pos="70000">
                    <a:srgbClr val="A5B15F"/>
                  </a:gs>
                  <a:gs pos="0">
                    <a:srgbClr val="FFC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47DA2D-6A25-40AC-9226-CEB5990A1B45}"/>
              </a:ext>
            </a:extLst>
          </p:cNvPr>
          <p:cNvSpPr/>
          <p:nvPr/>
        </p:nvSpPr>
        <p:spPr>
          <a:xfrm>
            <a:off x="7920556" y="5449981"/>
            <a:ext cx="3009417" cy="312517"/>
          </a:xfrm>
          <a:prstGeom prst="rect">
            <a:avLst/>
          </a:prstGeom>
          <a:gradFill>
            <a:gsLst>
              <a:gs pos="70000">
                <a:srgbClr val="A5B15F"/>
              </a:gs>
              <a:gs pos="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pc="500" dirty="0">
                <a:solidFill>
                  <a:schemeClr val="bg1"/>
                </a:solidFill>
                <a:cs typeface="+mn-ea"/>
                <a:sym typeface="+mn-lt"/>
              </a:rPr>
              <a:t>【 Nador ppt 】</a:t>
            </a:r>
            <a:endParaRPr lang="zh-CN" altLang="en-US" sz="1200" spc="5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577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1064</Words>
  <Application>Microsoft Office PowerPoint</Application>
  <PresentationFormat>宽屏</PresentationFormat>
  <Paragraphs>214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等线 Light</vt:lpstr>
      <vt:lpstr>微软雅黑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6</cp:revision>
  <dcterms:created xsi:type="dcterms:W3CDTF">2018-10-11T05:14:56Z</dcterms:created>
  <dcterms:modified xsi:type="dcterms:W3CDTF">2018-10-11T06:00:45Z</dcterms:modified>
</cp:coreProperties>
</file>