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tags/tag10.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9" r:id="rId4"/>
    <p:sldId id="284" r:id="rId5"/>
    <p:sldId id="277" r:id="rId6"/>
    <p:sldId id="263" r:id="rId7"/>
    <p:sldId id="287" r:id="rId8"/>
    <p:sldId id="288" r:id="rId9"/>
    <p:sldId id="264" r:id="rId10"/>
    <p:sldId id="271" r:id="rId11"/>
    <p:sldId id="296" r:id="rId12"/>
    <p:sldId id="286" r:id="rId13"/>
    <p:sldId id="273" r:id="rId14"/>
    <p:sldId id="267" r:id="rId15"/>
    <p:sldId id="279" r:id="rId16"/>
    <p:sldId id="272" r:id="rId17"/>
    <p:sldId id="297" r:id="rId18"/>
    <p:sldId id="291" r:id="rId19"/>
    <p:sldId id="274" r:id="rId20"/>
    <p:sldId id="276" r:id="rId21"/>
    <p:sldId id="280" r:id="rId22"/>
    <p:sldId id="269" r:id="rId23"/>
    <p:sldId id="290" r:id="rId24"/>
    <p:sldId id="298" r:id="rId25"/>
    <p:sldId id="282" r:id="rId26"/>
    <p:sldId id="285" r:id="rId27"/>
    <p:sldId id="278" r:id="rId28"/>
    <p:sldId id="268" r:id="rId29"/>
    <p:sldId id="289" r:id="rId30"/>
    <p:sldId id="299"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C6C1"/>
    <a:srgbClr val="2B5B8C"/>
    <a:srgbClr val="4795C7"/>
    <a:srgbClr val="0E4E95"/>
    <a:srgbClr val="5C3F44"/>
    <a:srgbClr val="0D2547"/>
    <a:srgbClr val="E3E4E9"/>
    <a:srgbClr val="9FBE72"/>
    <a:srgbClr val="4A986E"/>
    <a:srgbClr val="EDD9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822" autoAdjust="0"/>
    <p:restoredTop sz="94660"/>
  </p:normalViewPr>
  <p:slideViewPr>
    <p:cSldViewPr snapToGrid="0">
      <p:cViewPr>
        <p:scale>
          <a:sx n="80" d="100"/>
          <a:sy n="80" d="100"/>
        </p:scale>
        <p:origin x="1200" y="660"/>
      </p:cViewPr>
      <p:guideLst/>
    </p:cSldViewPr>
  </p:slideViewPr>
  <p:notesTextViewPr>
    <p:cViewPr>
      <p:scale>
        <a:sx n="1" d="1"/>
        <a:sy n="1" d="1"/>
      </p:scale>
      <p:origin x="0" y="0"/>
    </p:cViewPr>
  </p:notesTextViewPr>
  <p:sorterViewPr>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a:solidFill>
                <a:srgbClr val="C1392B"/>
              </a:solidFill>
            </a:ln>
          </c:spPr>
          <c:marker>
            <c:symbol val="circle"/>
            <c:size val="5"/>
            <c:spPr>
              <a:solidFill>
                <a:schemeClr val="bg1"/>
              </a:solidFill>
              <a:ln>
                <a:solidFill>
                  <a:srgbClr val="C1392B"/>
                </a:solidFill>
              </a:ln>
            </c:spPr>
          </c:marker>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1895</c:v>
                </c:pt>
                <c:pt idx="1">
                  <c:v>926</c:v>
                </c:pt>
                <c:pt idx="2">
                  <c:v>2805</c:v>
                </c:pt>
                <c:pt idx="3">
                  <c:v>1290</c:v>
                </c:pt>
                <c:pt idx="4">
                  <c:v>1690</c:v>
                </c:pt>
                <c:pt idx="5">
                  <c:v>3590</c:v>
                </c:pt>
              </c:numCache>
            </c:numRef>
          </c:val>
          <c:smooth val="1"/>
          <c:extLst>
            <c:ext xmlns:c16="http://schemas.microsoft.com/office/drawing/2014/chart" uri="{C3380CC4-5D6E-409C-BE32-E72D297353CC}">
              <c16:uniqueId val="{00000000-1B5A-45C4-A889-A08FF765408D}"/>
            </c:ext>
          </c:extLst>
        </c:ser>
        <c:dLbls>
          <c:showLegendKey val="0"/>
          <c:showVal val="0"/>
          <c:showCatName val="0"/>
          <c:showSerName val="0"/>
          <c:showPercent val="0"/>
          <c:showBubbleSize val="0"/>
        </c:dLbls>
        <c:marker val="1"/>
        <c:smooth val="0"/>
        <c:axId val="1140664848"/>
        <c:axId val="1140665392"/>
      </c:lineChart>
      <c:catAx>
        <c:axId val="1140664848"/>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spPr>
          <a:ln>
            <a:solidFill>
              <a:schemeClr val="bg1">
                <a:lumMod val="75000"/>
              </a:schemeClr>
            </a:solidFill>
          </a:ln>
        </c:spPr>
        <c:txPr>
          <a:bodyPr/>
          <a:lstStyle/>
          <a:p>
            <a:pPr>
              <a:defRPr sz="800">
                <a:solidFill>
                  <a:schemeClr val="tx1">
                    <a:lumMod val="65000"/>
                    <a:lumOff val="35000"/>
                  </a:schemeClr>
                </a:solidFill>
                <a:latin typeface="微软雅黑" pitchFamily="34" charset="-122"/>
                <a:ea typeface="微软雅黑" pitchFamily="34" charset="-122"/>
              </a:defRPr>
            </a:pPr>
            <a:endParaRPr lang="zh-CN"/>
          </a:p>
        </c:txPr>
        <c:crossAx val="1140665392"/>
        <c:crosses val="autoZero"/>
        <c:auto val="1"/>
        <c:lblAlgn val="ctr"/>
        <c:lblOffset val="100"/>
        <c:noMultiLvlLbl val="0"/>
      </c:catAx>
      <c:valAx>
        <c:axId val="1140665392"/>
        <c:scaling>
          <c:orientation val="minMax"/>
        </c:scaling>
        <c:delete val="0"/>
        <c:axPos val="l"/>
        <c:majorGridlines>
          <c:spPr>
            <a:ln>
              <a:solidFill>
                <a:schemeClr val="bg1">
                  <a:lumMod val="65000"/>
                </a:schemeClr>
              </a:solidFill>
            </a:ln>
          </c:spPr>
        </c:majorGridlines>
        <c:numFmt formatCode="General" sourceLinked="1"/>
        <c:majorTickMark val="out"/>
        <c:minorTickMark val="none"/>
        <c:tickLblPos val="nextTo"/>
        <c:spPr>
          <a:ln>
            <a:solidFill>
              <a:schemeClr val="bg1">
                <a:lumMod val="75000"/>
              </a:schemeClr>
            </a:solidFill>
          </a:ln>
        </c:spPr>
        <c:txPr>
          <a:bodyPr/>
          <a:lstStyle/>
          <a:p>
            <a:pPr>
              <a:defRPr sz="800">
                <a:solidFill>
                  <a:schemeClr val="tx1">
                    <a:lumMod val="65000"/>
                    <a:lumOff val="35000"/>
                  </a:schemeClr>
                </a:solidFill>
                <a:latin typeface="微软雅黑" pitchFamily="34" charset="-122"/>
                <a:ea typeface="微软雅黑" pitchFamily="34" charset="-122"/>
              </a:defRPr>
            </a:pPr>
            <a:endParaRPr lang="zh-CN"/>
          </a:p>
        </c:txPr>
        <c:crossAx val="1140664848"/>
        <c:crosses val="autoZero"/>
        <c:crossBetween val="between"/>
      </c:valAx>
      <c:spPr>
        <a:ln>
          <a:solidFill>
            <a:schemeClr val="bg1">
              <a:lumMod val="75000"/>
            </a:schemeClr>
          </a:solidFill>
        </a:ln>
      </c:spPr>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489591-B0EB-4CBF-A1D0-1997A56EEC9A}" type="datetimeFigureOut">
              <a:rPr lang="zh-CN" altLang="en-US" smtClean="0"/>
              <a:t>2018-10-04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204410-3627-4D75-B92B-6D2ABA6708A2}" type="slidenum">
              <a:rPr lang="zh-CN" altLang="en-US" smtClean="0"/>
              <a:t>‹#›</a:t>
            </a:fld>
            <a:endParaRPr lang="zh-CN" altLang="en-US"/>
          </a:p>
        </p:txBody>
      </p:sp>
    </p:spTree>
    <p:extLst>
      <p:ext uri="{BB962C8B-B14F-4D97-AF65-F5344CB8AC3E}">
        <p14:creationId xmlns:p14="http://schemas.microsoft.com/office/powerpoint/2010/main" val="2189465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4</a:t>
            </a:fld>
            <a:endParaRPr lang="zh-CN" altLang="en-US"/>
          </a:p>
        </p:txBody>
      </p:sp>
    </p:spTree>
    <p:extLst>
      <p:ext uri="{BB962C8B-B14F-4D97-AF65-F5344CB8AC3E}">
        <p14:creationId xmlns:p14="http://schemas.microsoft.com/office/powerpoint/2010/main" val="1140916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5</a:t>
            </a:fld>
            <a:endParaRPr lang="zh-CN" altLang="en-US"/>
          </a:p>
        </p:txBody>
      </p:sp>
    </p:spTree>
    <p:extLst>
      <p:ext uri="{BB962C8B-B14F-4D97-AF65-F5344CB8AC3E}">
        <p14:creationId xmlns:p14="http://schemas.microsoft.com/office/powerpoint/2010/main" val="4050086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7</a:t>
            </a:fld>
            <a:endParaRPr lang="zh-CN" altLang="en-US"/>
          </a:p>
        </p:txBody>
      </p:sp>
    </p:spTree>
    <p:extLst>
      <p:ext uri="{BB962C8B-B14F-4D97-AF65-F5344CB8AC3E}">
        <p14:creationId xmlns:p14="http://schemas.microsoft.com/office/powerpoint/2010/main" val="2611777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8</a:t>
            </a:fld>
            <a:endParaRPr lang="zh-CN" altLang="en-US"/>
          </a:p>
        </p:txBody>
      </p:sp>
    </p:spTree>
    <p:extLst>
      <p:ext uri="{BB962C8B-B14F-4D97-AF65-F5344CB8AC3E}">
        <p14:creationId xmlns:p14="http://schemas.microsoft.com/office/powerpoint/2010/main" val="1725872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9</a:t>
            </a:fld>
            <a:endParaRPr lang="zh-CN" altLang="en-US"/>
          </a:p>
        </p:txBody>
      </p:sp>
    </p:spTree>
    <p:extLst>
      <p:ext uri="{BB962C8B-B14F-4D97-AF65-F5344CB8AC3E}">
        <p14:creationId xmlns:p14="http://schemas.microsoft.com/office/powerpoint/2010/main" val="1730195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10</a:t>
            </a:fld>
            <a:endParaRPr lang="zh-CN" altLang="en-US"/>
          </a:p>
        </p:txBody>
      </p:sp>
    </p:spTree>
    <p:extLst>
      <p:ext uri="{BB962C8B-B14F-4D97-AF65-F5344CB8AC3E}">
        <p14:creationId xmlns:p14="http://schemas.microsoft.com/office/powerpoint/2010/main" val="2949005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t>12</a:t>
            </a:fld>
            <a:endParaRPr lang="zh-CN" altLang="en-US"/>
          </a:p>
        </p:txBody>
      </p:sp>
    </p:spTree>
    <p:extLst>
      <p:ext uri="{BB962C8B-B14F-4D97-AF65-F5344CB8AC3E}">
        <p14:creationId xmlns:p14="http://schemas.microsoft.com/office/powerpoint/2010/main" val="1207900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pPr>
                <a:defRPr/>
              </a:pPr>
              <a:t>13</a:t>
            </a:fld>
            <a:endParaRPr lang="zh-CN" altLang="en-US"/>
          </a:p>
        </p:txBody>
      </p:sp>
    </p:spTree>
    <p:extLst>
      <p:ext uri="{BB962C8B-B14F-4D97-AF65-F5344CB8AC3E}">
        <p14:creationId xmlns:p14="http://schemas.microsoft.com/office/powerpoint/2010/main" val="1731960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16</a:t>
            </a:fld>
            <a:endParaRPr lang="zh-CN" altLang="en-US"/>
          </a:p>
        </p:txBody>
      </p:sp>
    </p:spTree>
    <p:extLst>
      <p:ext uri="{BB962C8B-B14F-4D97-AF65-F5344CB8AC3E}">
        <p14:creationId xmlns:p14="http://schemas.microsoft.com/office/powerpoint/2010/main" val="1032894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pPr>
                <a:defRPr/>
              </a:pPr>
              <a:t>18</a:t>
            </a:fld>
            <a:endParaRPr lang="zh-CN" altLang="en-US"/>
          </a:p>
        </p:txBody>
      </p:sp>
    </p:spTree>
    <p:extLst>
      <p:ext uri="{BB962C8B-B14F-4D97-AF65-F5344CB8AC3E}">
        <p14:creationId xmlns:p14="http://schemas.microsoft.com/office/powerpoint/2010/main" val="304157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pPr>
                <a:defRPr/>
              </a:pPr>
              <a:t>19</a:t>
            </a:fld>
            <a:endParaRPr lang="zh-CN" altLang="en-US"/>
          </a:p>
        </p:txBody>
      </p:sp>
    </p:spTree>
    <p:extLst>
      <p:ext uri="{BB962C8B-B14F-4D97-AF65-F5344CB8AC3E}">
        <p14:creationId xmlns:p14="http://schemas.microsoft.com/office/powerpoint/2010/main" val="3273446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20</a:t>
            </a:fld>
            <a:endParaRPr lang="zh-CN" altLang="en-US"/>
          </a:p>
        </p:txBody>
      </p:sp>
    </p:spTree>
    <p:extLst>
      <p:ext uri="{BB962C8B-B14F-4D97-AF65-F5344CB8AC3E}">
        <p14:creationId xmlns:p14="http://schemas.microsoft.com/office/powerpoint/2010/main" val="1185157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21</a:t>
            </a:fld>
            <a:endParaRPr lang="zh-CN" altLang="en-US"/>
          </a:p>
        </p:txBody>
      </p:sp>
    </p:spTree>
    <p:extLst>
      <p:ext uri="{BB962C8B-B14F-4D97-AF65-F5344CB8AC3E}">
        <p14:creationId xmlns:p14="http://schemas.microsoft.com/office/powerpoint/2010/main" val="2281052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22</a:t>
            </a:fld>
            <a:endParaRPr lang="zh-CN" altLang="en-US"/>
          </a:p>
        </p:txBody>
      </p:sp>
    </p:spTree>
    <p:extLst>
      <p:ext uri="{BB962C8B-B14F-4D97-AF65-F5344CB8AC3E}">
        <p14:creationId xmlns:p14="http://schemas.microsoft.com/office/powerpoint/2010/main" val="2303656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23</a:t>
            </a:fld>
            <a:endParaRPr lang="zh-CN" altLang="en-US"/>
          </a:p>
        </p:txBody>
      </p:sp>
    </p:spTree>
    <p:extLst>
      <p:ext uri="{BB962C8B-B14F-4D97-AF65-F5344CB8AC3E}">
        <p14:creationId xmlns:p14="http://schemas.microsoft.com/office/powerpoint/2010/main" val="3568390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25</a:t>
            </a:fld>
            <a:endParaRPr lang="zh-CN" altLang="en-US"/>
          </a:p>
        </p:txBody>
      </p:sp>
    </p:spTree>
    <p:extLst>
      <p:ext uri="{BB962C8B-B14F-4D97-AF65-F5344CB8AC3E}">
        <p14:creationId xmlns:p14="http://schemas.microsoft.com/office/powerpoint/2010/main" val="2086688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26</a:t>
            </a:fld>
            <a:endParaRPr lang="zh-CN" altLang="en-US"/>
          </a:p>
        </p:txBody>
      </p:sp>
    </p:spTree>
    <p:extLst>
      <p:ext uri="{BB962C8B-B14F-4D97-AF65-F5344CB8AC3E}">
        <p14:creationId xmlns:p14="http://schemas.microsoft.com/office/powerpoint/2010/main" val="3506780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27</a:t>
            </a:fld>
            <a:endParaRPr lang="zh-CN" altLang="en-US"/>
          </a:p>
        </p:txBody>
      </p:sp>
    </p:spTree>
    <p:extLst>
      <p:ext uri="{BB962C8B-B14F-4D97-AF65-F5344CB8AC3E}">
        <p14:creationId xmlns:p14="http://schemas.microsoft.com/office/powerpoint/2010/main" val="3861741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29</a:t>
            </a:fld>
            <a:endParaRPr lang="zh-CN" altLang="en-US"/>
          </a:p>
        </p:txBody>
      </p:sp>
    </p:spTree>
    <p:extLst>
      <p:ext uri="{BB962C8B-B14F-4D97-AF65-F5344CB8AC3E}">
        <p14:creationId xmlns:p14="http://schemas.microsoft.com/office/powerpoint/2010/main" val="992188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560095" y="160579"/>
            <a:ext cx="10515600" cy="611620"/>
          </a:xfrm>
        </p:spPr>
        <p:txBody>
          <a:bodyPr>
            <a:normAutofit/>
          </a:bodyPr>
          <a:lstStyle>
            <a:lvl1pPr algn="r">
              <a:defRPr sz="3200" b="1">
                <a:solidFill>
                  <a:schemeClr val="bg1"/>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2018-10-04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矩形 5"/>
          <p:cNvSpPr/>
          <p:nvPr userDrawn="1"/>
        </p:nvSpPr>
        <p:spPr>
          <a:xfrm>
            <a:off x="0" y="852054"/>
            <a:ext cx="12192000" cy="60059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2018-10-04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024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79437490"/>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t="-1000" b="-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2018-10-04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argantuan Music - Fearles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472914" y="2629811"/>
            <a:ext cx="609600" cy="609600"/>
          </a:xfrm>
          <a:prstGeom prst="rect">
            <a:avLst/>
          </a:prstGeom>
        </p:spPr>
      </p:pic>
      <p:sp>
        <p:nvSpPr>
          <p:cNvPr id="8" name="文本框 7"/>
          <p:cNvSpPr txBox="1"/>
          <p:nvPr/>
        </p:nvSpPr>
        <p:spPr>
          <a:xfrm>
            <a:off x="5450050" y="2546096"/>
            <a:ext cx="6306535" cy="830997"/>
          </a:xfrm>
          <a:prstGeom prst="rect">
            <a:avLst/>
          </a:prstGeom>
          <a:noFill/>
        </p:spPr>
        <p:txBody>
          <a:bodyPr wrap="none" rtlCol="0">
            <a:spAutoFit/>
          </a:bodyPr>
          <a:lstStyle/>
          <a:p>
            <a:pPr algn="r"/>
            <a:r>
              <a:rPr lang="zh-CN" altLang="en-US" sz="4800" b="1" dirty="0">
                <a:solidFill>
                  <a:schemeClr val="bg1"/>
                </a:solidFill>
              </a:rPr>
              <a:t>新年工作汇报</a:t>
            </a:r>
            <a:r>
              <a:rPr lang="en-US" altLang="zh-CN" sz="4800" b="1" dirty="0">
                <a:solidFill>
                  <a:schemeClr val="bg1"/>
                </a:solidFill>
              </a:rPr>
              <a:t>PPT</a:t>
            </a:r>
            <a:r>
              <a:rPr lang="zh-CN" altLang="en-US" sz="4800" b="1" dirty="0">
                <a:solidFill>
                  <a:schemeClr val="bg1"/>
                </a:solidFill>
              </a:rPr>
              <a:t>模板</a:t>
            </a:r>
          </a:p>
        </p:txBody>
      </p:sp>
      <p:sp>
        <p:nvSpPr>
          <p:cNvPr id="9" name="文本框 8"/>
          <p:cNvSpPr txBox="1"/>
          <p:nvPr/>
        </p:nvSpPr>
        <p:spPr>
          <a:xfrm>
            <a:off x="7212428" y="2102018"/>
            <a:ext cx="4552951" cy="461665"/>
          </a:xfrm>
          <a:prstGeom prst="rect">
            <a:avLst/>
          </a:prstGeom>
          <a:noFill/>
        </p:spPr>
        <p:txBody>
          <a:bodyPr>
            <a:spAutoFit/>
          </a:bodyPr>
          <a:lstStyle/>
          <a:p>
            <a:pPr algn="r">
              <a:defRPr/>
            </a:pPr>
            <a:r>
              <a:rPr lang="zh-CN" altLang="en-US" sz="2400" dirty="0">
                <a:solidFill>
                  <a:schemeClr val="bg1"/>
                </a:solidFill>
                <a:latin typeface="+mn-ea"/>
              </a:rPr>
              <a:t>请填写副标题或补充内容</a:t>
            </a:r>
          </a:p>
        </p:txBody>
      </p:sp>
      <p:sp>
        <p:nvSpPr>
          <p:cNvPr id="10" name="文本框 9"/>
          <p:cNvSpPr txBox="1"/>
          <p:nvPr/>
        </p:nvSpPr>
        <p:spPr>
          <a:xfrm>
            <a:off x="8171232" y="3882917"/>
            <a:ext cx="2310418" cy="369332"/>
          </a:xfrm>
          <a:prstGeom prst="rect">
            <a:avLst/>
          </a:prstGeom>
        </p:spPr>
        <p:txBody>
          <a:bodyPr wrap="square">
            <a:spAutoFit/>
          </a:bodyPr>
          <a:lstStyle/>
          <a:p>
            <a:pPr algn="ctr">
              <a:defRPr/>
            </a:pPr>
            <a:r>
              <a:rPr lang="zh-CN" altLang="en-US" dirty="0">
                <a:solidFill>
                  <a:schemeClr val="bg1"/>
                </a:solidFill>
              </a:rPr>
              <a:t>汇报人：代用名</a:t>
            </a:r>
          </a:p>
        </p:txBody>
      </p:sp>
      <p:sp>
        <p:nvSpPr>
          <p:cNvPr id="11" name="文本框 10"/>
          <p:cNvSpPr txBox="1"/>
          <p:nvPr/>
        </p:nvSpPr>
        <p:spPr>
          <a:xfrm>
            <a:off x="10308037" y="3882917"/>
            <a:ext cx="1470877" cy="369332"/>
          </a:xfrm>
          <a:prstGeom prst="rect">
            <a:avLst/>
          </a:prstGeom>
        </p:spPr>
        <p:txBody>
          <a:bodyPr wrap="square">
            <a:spAutoFit/>
          </a:bodyPr>
          <a:lstStyle/>
          <a:p>
            <a:pPr algn="ctr">
              <a:defRPr/>
            </a:pPr>
            <a:r>
              <a:rPr lang="zh-CN" altLang="en-US" dirty="0">
                <a:solidFill>
                  <a:schemeClr val="bg1"/>
                </a:solidFill>
              </a:rPr>
              <a:t>时间：</a:t>
            </a:r>
            <a:r>
              <a:rPr lang="en-US" altLang="zh-CN" dirty="0">
                <a:solidFill>
                  <a:schemeClr val="bg1"/>
                </a:solidFill>
              </a:rPr>
              <a:t>XXX</a:t>
            </a:r>
            <a:endParaRPr lang="zh-CN" altLang="en-US" dirty="0">
              <a:solidFill>
                <a:schemeClr val="bg1"/>
              </a:solidFill>
            </a:endParaRPr>
          </a:p>
        </p:txBody>
      </p:sp>
      <p:sp>
        <p:nvSpPr>
          <p:cNvPr id="15" name="文本框 14">
            <a:extLst>
              <a:ext uri="{FF2B5EF4-FFF2-40B4-BE49-F238E27FC236}">
                <a16:creationId xmlns:a16="http://schemas.microsoft.com/office/drawing/2014/main" id="{D09692A7-64D4-4462-B031-ECC84F19DE43}"/>
              </a:ext>
            </a:extLst>
          </p:cNvPr>
          <p:cNvSpPr txBox="1"/>
          <p:nvPr/>
        </p:nvSpPr>
        <p:spPr>
          <a:xfrm>
            <a:off x="7567863" y="3360325"/>
            <a:ext cx="4162925" cy="461665"/>
          </a:xfrm>
          <a:prstGeom prst="rect">
            <a:avLst/>
          </a:prstGeom>
          <a:noFill/>
        </p:spPr>
        <p:txBody>
          <a:bodyPr wrap="square" rtlCol="0">
            <a:spAutoFit/>
          </a:bodyPr>
          <a:lstStyle/>
          <a:p>
            <a:pPr algn="r"/>
            <a:r>
              <a:rPr lang="en-US" altLang="zh-CN" sz="1200" dirty="0">
                <a:solidFill>
                  <a:schemeClr val="bg1"/>
                </a:solidFill>
                <a:latin typeface="Segoe UI" panose="020B0502040204020203" pitchFamily="34" charset="0"/>
                <a:cs typeface="Segoe UI" panose="020B0502040204020203" pitchFamily="34" charset="0"/>
                <a:sym typeface="+mn-ea"/>
              </a:rPr>
              <a:t>You must never miss the opportunity to tell these people how much they mean to you.</a:t>
            </a:r>
            <a:endParaRPr lang="en-US" altLang="zh-CN" sz="12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Tree>
    <p:extLst>
      <p:ext uri="{BB962C8B-B14F-4D97-AF65-F5344CB8AC3E}">
        <p14:creationId xmlns:p14="http://schemas.microsoft.com/office/powerpoint/2010/main" val="19046234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6" presetClass="entr" presetSubtype="21"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inVertical)">
                                      <p:cBhvr>
                                        <p:cTn id="20" dur="500"/>
                                        <p:tgtEl>
                                          <p:spTgt spid="15"/>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6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2" repeatCount="indefinite" fill="hold" display="0">
                  <p:stCondLst>
                    <p:cond delay="indefinite"/>
                  </p:stCondLst>
                  <p:endCondLst>
                    <p:cond evt="onStopAudio" delay="0">
                      <p:tgtEl>
                        <p:sldTgt/>
                      </p:tgtEl>
                    </p:cond>
                  </p:endCondLst>
                </p:cTn>
                <p:tgtEl>
                  <p:spTgt spid="6"/>
                </p:tgtEl>
              </p:cMediaNode>
            </p:audio>
          </p:childTnLst>
        </p:cTn>
      </p:par>
    </p:tnLst>
    <p:bldLst>
      <p:bldP spid="8" grpId="0"/>
      <p:bldP spid="9" grpId="0"/>
      <p:bldP spid="10" grpId="0"/>
      <p:bldP spid="11"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椭圆 28"/>
          <p:cNvSpPr/>
          <p:nvPr/>
        </p:nvSpPr>
        <p:spPr>
          <a:xfrm>
            <a:off x="5215963" y="2242755"/>
            <a:ext cx="2293168" cy="229316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Arial" panose="020B0604020202020204" pitchFamily="34" charset="0"/>
            </a:endParaRPr>
          </a:p>
        </p:txBody>
      </p:sp>
      <p:sp useBgFill="1">
        <p:nvSpPr>
          <p:cNvPr id="30" name="椭圆 29"/>
          <p:cNvSpPr/>
          <p:nvPr/>
        </p:nvSpPr>
        <p:spPr>
          <a:xfrm>
            <a:off x="5430379" y="2441152"/>
            <a:ext cx="1879571" cy="18795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latin typeface="Arial" panose="020B0604020202020204" pitchFamily="34" charset="0"/>
            </a:endParaRPr>
          </a:p>
        </p:txBody>
      </p:sp>
      <p:sp>
        <p:nvSpPr>
          <p:cNvPr id="31" name="TextBox 4"/>
          <p:cNvSpPr txBox="1"/>
          <p:nvPr/>
        </p:nvSpPr>
        <p:spPr>
          <a:xfrm>
            <a:off x="5547833" y="2762047"/>
            <a:ext cx="1556633" cy="1323267"/>
          </a:xfrm>
          <a:prstGeom prst="rect">
            <a:avLst/>
          </a:prstGeom>
          <a:noFill/>
        </p:spPr>
        <p:txBody>
          <a:bodyPr wrap="none" rtlCol="0" anchor="ctr">
            <a:spAutoFit/>
          </a:bodyPr>
          <a:lstStyle/>
          <a:p>
            <a:pPr algn="ctr">
              <a:lnSpc>
                <a:spcPct val="150000"/>
              </a:lnSpc>
            </a:pPr>
            <a:r>
              <a:rPr lang="zh-CN" altLang="en-US" sz="7999" b="1" baseline="12000" dirty="0">
                <a:solidFill>
                  <a:schemeClr val="bg1"/>
                </a:solidFill>
                <a:effectLst>
                  <a:innerShdw blurRad="63500" dist="50800" dir="18900000">
                    <a:prstClr val="black">
                      <a:alpha val="30000"/>
                    </a:prstClr>
                  </a:innerShdw>
                </a:effectLst>
                <a:latin typeface="+mj-ea"/>
                <a:ea typeface="+mj-ea"/>
              </a:rPr>
              <a:t>目录</a:t>
            </a:r>
          </a:p>
        </p:txBody>
      </p:sp>
      <p:sp>
        <p:nvSpPr>
          <p:cNvPr id="33" name="矩形 32"/>
          <p:cNvSpPr/>
          <p:nvPr/>
        </p:nvSpPr>
        <p:spPr>
          <a:xfrm>
            <a:off x="8726215" y="1765317"/>
            <a:ext cx="2915803" cy="502701"/>
          </a:xfrm>
          <a:prstGeom prst="rect">
            <a:avLst/>
          </a:prstGeom>
        </p:spPr>
        <p:txBody>
          <a:bodyPr wrap="none">
            <a:spAutoFit/>
          </a:bodyPr>
          <a:lstStyle/>
          <a:p>
            <a:r>
              <a:rPr lang="zh-CN" altLang="en-US" sz="2667" b="1" dirty="0">
                <a:solidFill>
                  <a:schemeClr val="bg1"/>
                </a:solidFill>
                <a:latin typeface="+mj-ea"/>
                <a:ea typeface="+mj-ea"/>
              </a:rPr>
              <a:t>点击此处添加标题</a:t>
            </a:r>
          </a:p>
        </p:txBody>
      </p:sp>
      <p:sp>
        <p:nvSpPr>
          <p:cNvPr id="36" name="弧形 35"/>
          <p:cNvSpPr/>
          <p:nvPr/>
        </p:nvSpPr>
        <p:spPr>
          <a:xfrm rot="16200000">
            <a:off x="4965110" y="2031340"/>
            <a:ext cx="2749160" cy="2749159"/>
          </a:xfrm>
          <a:prstGeom prst="arc">
            <a:avLst>
              <a:gd name="adj1" fmla="val 16589486"/>
              <a:gd name="adj2" fmla="val 4983134"/>
            </a:avLst>
          </a:prstGeom>
          <a:noFill/>
          <a:ln w="9525">
            <a:solidFill>
              <a:schemeClr val="bg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Arial" panose="020B0604020202020204" pitchFamily="34" charset="0"/>
            </a:endParaRPr>
          </a:p>
        </p:txBody>
      </p:sp>
      <p:sp>
        <p:nvSpPr>
          <p:cNvPr id="37" name="弧形 36"/>
          <p:cNvSpPr/>
          <p:nvPr/>
        </p:nvSpPr>
        <p:spPr>
          <a:xfrm rot="16200000" flipH="1">
            <a:off x="4965110" y="2041461"/>
            <a:ext cx="2749160" cy="2749159"/>
          </a:xfrm>
          <a:prstGeom prst="arc">
            <a:avLst>
              <a:gd name="adj1" fmla="val 16451007"/>
              <a:gd name="adj2" fmla="val 5155984"/>
            </a:avLst>
          </a:prstGeom>
          <a:noFill/>
          <a:ln w="9525">
            <a:solidFill>
              <a:schemeClr val="bg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Arial" panose="020B0604020202020204" pitchFamily="34" charset="0"/>
            </a:endParaRPr>
          </a:p>
        </p:txBody>
      </p:sp>
      <p:grpSp>
        <p:nvGrpSpPr>
          <p:cNvPr id="41" name="组合 40"/>
          <p:cNvGrpSpPr/>
          <p:nvPr/>
        </p:nvGrpSpPr>
        <p:grpSpPr>
          <a:xfrm>
            <a:off x="7890810" y="1665666"/>
            <a:ext cx="719128" cy="719128"/>
            <a:chOff x="3685832" y="1673493"/>
            <a:chExt cx="739840" cy="739840"/>
          </a:xfrm>
        </p:grpSpPr>
        <p:sp>
          <p:nvSpPr>
            <p:cNvPr id="42" name="椭圆 41"/>
            <p:cNvSpPr/>
            <p:nvPr/>
          </p:nvSpPr>
          <p:spPr>
            <a:xfrm>
              <a:off x="3685832" y="1673493"/>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solidFill>
                  <a:srgbClr val="0E4E95"/>
                </a:solidFill>
                <a:latin typeface="Arial" panose="020B0604020202020204" pitchFamily="34" charset="0"/>
              </a:endParaRPr>
            </a:p>
          </p:txBody>
        </p:sp>
        <p:sp>
          <p:nvSpPr>
            <p:cNvPr id="43" name="TextBox 10"/>
            <p:cNvSpPr txBox="1"/>
            <p:nvPr/>
          </p:nvSpPr>
          <p:spPr>
            <a:xfrm>
              <a:off x="3786896" y="1793337"/>
              <a:ext cx="537717" cy="500155"/>
            </a:xfrm>
            <a:prstGeom prst="rect">
              <a:avLst/>
            </a:prstGeom>
            <a:noFill/>
          </p:spPr>
          <p:txBody>
            <a:bodyPr wrap="none" rtlCol="0" anchor="ctr">
              <a:spAutoFit/>
            </a:bodyPr>
            <a:lstStyle/>
            <a:p>
              <a:pPr algn="ctr"/>
              <a:r>
                <a:rPr lang="en-US" altLang="zh-CN" sz="3733" dirty="0">
                  <a:solidFill>
                    <a:srgbClr val="0E4E95"/>
                  </a:solidFill>
                  <a:effectLst>
                    <a:innerShdw blurRad="63500" dist="50800" dir="18900000">
                      <a:prstClr val="black">
                        <a:alpha val="30000"/>
                      </a:prstClr>
                    </a:innerShdw>
                  </a:effectLst>
                  <a:latin typeface="Arial" panose="020B0604020202020204" pitchFamily="34" charset="0"/>
                </a:rPr>
                <a:t>01</a:t>
              </a:r>
              <a:endParaRPr lang="zh-CN" altLang="en-US" sz="3733" dirty="0">
                <a:solidFill>
                  <a:srgbClr val="0E4E95"/>
                </a:solidFill>
                <a:effectLst>
                  <a:innerShdw blurRad="63500" dist="50800" dir="18900000">
                    <a:prstClr val="black">
                      <a:alpha val="30000"/>
                    </a:prstClr>
                  </a:innerShdw>
                </a:effectLst>
                <a:latin typeface="Arial" panose="020B0604020202020204" pitchFamily="34" charset="0"/>
              </a:endParaRPr>
            </a:p>
          </p:txBody>
        </p:sp>
      </p:grpSp>
      <p:sp>
        <p:nvSpPr>
          <p:cNvPr id="23" name="矩形 22">
            <a:extLst>
              <a:ext uri="{FF2B5EF4-FFF2-40B4-BE49-F238E27FC236}">
                <a16:creationId xmlns:a16="http://schemas.microsoft.com/office/drawing/2014/main" id="{9C690CAA-2A48-4FE5-BC4C-ADDE951EA2F0}"/>
              </a:ext>
            </a:extLst>
          </p:cNvPr>
          <p:cNvSpPr/>
          <p:nvPr/>
        </p:nvSpPr>
        <p:spPr>
          <a:xfrm>
            <a:off x="8726215" y="2672825"/>
            <a:ext cx="2915803" cy="502701"/>
          </a:xfrm>
          <a:prstGeom prst="rect">
            <a:avLst/>
          </a:prstGeom>
        </p:spPr>
        <p:txBody>
          <a:bodyPr wrap="none">
            <a:spAutoFit/>
          </a:bodyPr>
          <a:lstStyle/>
          <a:p>
            <a:r>
              <a:rPr lang="zh-CN" altLang="en-US" sz="2667" b="1" dirty="0">
                <a:solidFill>
                  <a:schemeClr val="bg1"/>
                </a:solidFill>
                <a:latin typeface="+mj-ea"/>
                <a:ea typeface="+mj-ea"/>
              </a:rPr>
              <a:t>点击此处添加标题</a:t>
            </a:r>
          </a:p>
        </p:txBody>
      </p:sp>
      <p:grpSp>
        <p:nvGrpSpPr>
          <p:cNvPr id="24" name="组合 23">
            <a:extLst>
              <a:ext uri="{FF2B5EF4-FFF2-40B4-BE49-F238E27FC236}">
                <a16:creationId xmlns:a16="http://schemas.microsoft.com/office/drawing/2014/main" id="{EBA920A4-A919-49B9-9BCC-D2B7FD9EE1A4}"/>
              </a:ext>
            </a:extLst>
          </p:cNvPr>
          <p:cNvGrpSpPr/>
          <p:nvPr/>
        </p:nvGrpSpPr>
        <p:grpSpPr>
          <a:xfrm>
            <a:off x="7890810" y="2573174"/>
            <a:ext cx="719128" cy="719128"/>
            <a:chOff x="3685832" y="1673493"/>
            <a:chExt cx="739840" cy="739840"/>
          </a:xfrm>
        </p:grpSpPr>
        <p:sp>
          <p:nvSpPr>
            <p:cNvPr id="25" name="椭圆 24">
              <a:extLst>
                <a:ext uri="{FF2B5EF4-FFF2-40B4-BE49-F238E27FC236}">
                  <a16:creationId xmlns:a16="http://schemas.microsoft.com/office/drawing/2014/main" id="{2640EFF0-6ECC-4A71-B18A-3EBD9F48F8FB}"/>
                </a:ext>
              </a:extLst>
            </p:cNvPr>
            <p:cNvSpPr/>
            <p:nvPr/>
          </p:nvSpPr>
          <p:spPr>
            <a:xfrm>
              <a:off x="3685832" y="1673493"/>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solidFill>
                  <a:srgbClr val="0E4E95"/>
                </a:solidFill>
                <a:latin typeface="Arial" panose="020B0604020202020204" pitchFamily="34" charset="0"/>
              </a:endParaRPr>
            </a:p>
          </p:txBody>
        </p:sp>
        <p:sp>
          <p:nvSpPr>
            <p:cNvPr id="26" name="TextBox 10">
              <a:extLst>
                <a:ext uri="{FF2B5EF4-FFF2-40B4-BE49-F238E27FC236}">
                  <a16:creationId xmlns:a16="http://schemas.microsoft.com/office/drawing/2014/main" id="{91F5C58C-A8CA-4E01-8EFE-EDDF4602A6D3}"/>
                </a:ext>
              </a:extLst>
            </p:cNvPr>
            <p:cNvSpPr txBox="1"/>
            <p:nvPr/>
          </p:nvSpPr>
          <p:spPr>
            <a:xfrm>
              <a:off x="3687000" y="1700420"/>
              <a:ext cx="737510" cy="685990"/>
            </a:xfrm>
            <a:prstGeom prst="rect">
              <a:avLst/>
            </a:prstGeom>
            <a:noFill/>
          </p:spPr>
          <p:txBody>
            <a:bodyPr wrap="none" rtlCol="0" anchor="ctr">
              <a:spAutoFit/>
            </a:bodyPr>
            <a:lstStyle/>
            <a:p>
              <a:pPr algn="ctr"/>
              <a:r>
                <a:rPr lang="en-US" altLang="zh-CN" sz="3733" dirty="0">
                  <a:solidFill>
                    <a:srgbClr val="0E4E95"/>
                  </a:solidFill>
                  <a:effectLst>
                    <a:innerShdw blurRad="63500" dist="50800" dir="18900000">
                      <a:prstClr val="black">
                        <a:alpha val="30000"/>
                      </a:prstClr>
                    </a:innerShdw>
                  </a:effectLst>
                  <a:latin typeface="Arial" panose="020B0604020202020204" pitchFamily="34" charset="0"/>
                </a:rPr>
                <a:t>02</a:t>
              </a:r>
              <a:endParaRPr lang="zh-CN" altLang="en-US" sz="3733" dirty="0">
                <a:solidFill>
                  <a:srgbClr val="0E4E95"/>
                </a:solidFill>
                <a:effectLst>
                  <a:innerShdw blurRad="63500" dist="50800" dir="18900000">
                    <a:prstClr val="black">
                      <a:alpha val="30000"/>
                    </a:prstClr>
                  </a:innerShdw>
                </a:effectLst>
                <a:latin typeface="Arial" panose="020B0604020202020204" pitchFamily="34" charset="0"/>
              </a:endParaRPr>
            </a:p>
          </p:txBody>
        </p:sp>
      </p:grpSp>
      <p:sp>
        <p:nvSpPr>
          <p:cNvPr id="27" name="矩形 26">
            <a:extLst>
              <a:ext uri="{FF2B5EF4-FFF2-40B4-BE49-F238E27FC236}">
                <a16:creationId xmlns:a16="http://schemas.microsoft.com/office/drawing/2014/main" id="{DEF80E96-A1C7-4099-A5ED-D14650F5C1E7}"/>
              </a:ext>
            </a:extLst>
          </p:cNvPr>
          <p:cNvSpPr/>
          <p:nvPr/>
        </p:nvSpPr>
        <p:spPr>
          <a:xfrm>
            <a:off x="8726215" y="3580333"/>
            <a:ext cx="2915803" cy="502701"/>
          </a:xfrm>
          <a:prstGeom prst="rect">
            <a:avLst/>
          </a:prstGeom>
        </p:spPr>
        <p:txBody>
          <a:bodyPr wrap="none">
            <a:spAutoFit/>
          </a:bodyPr>
          <a:lstStyle/>
          <a:p>
            <a:r>
              <a:rPr lang="zh-CN" altLang="en-US" sz="2667" b="1" dirty="0">
                <a:solidFill>
                  <a:schemeClr val="bg1"/>
                </a:solidFill>
                <a:latin typeface="+mj-ea"/>
                <a:ea typeface="+mj-ea"/>
              </a:rPr>
              <a:t>点击此处添加标题</a:t>
            </a:r>
          </a:p>
        </p:txBody>
      </p:sp>
      <p:grpSp>
        <p:nvGrpSpPr>
          <p:cNvPr id="28" name="组合 27">
            <a:extLst>
              <a:ext uri="{FF2B5EF4-FFF2-40B4-BE49-F238E27FC236}">
                <a16:creationId xmlns:a16="http://schemas.microsoft.com/office/drawing/2014/main" id="{B34BF640-B869-4312-AAEF-7D50559B2F26}"/>
              </a:ext>
            </a:extLst>
          </p:cNvPr>
          <p:cNvGrpSpPr/>
          <p:nvPr/>
        </p:nvGrpSpPr>
        <p:grpSpPr>
          <a:xfrm>
            <a:off x="7890810" y="3480682"/>
            <a:ext cx="719128" cy="719128"/>
            <a:chOff x="3685832" y="1673493"/>
            <a:chExt cx="739840" cy="739840"/>
          </a:xfrm>
        </p:grpSpPr>
        <p:sp>
          <p:nvSpPr>
            <p:cNvPr id="50" name="椭圆 49">
              <a:extLst>
                <a:ext uri="{FF2B5EF4-FFF2-40B4-BE49-F238E27FC236}">
                  <a16:creationId xmlns:a16="http://schemas.microsoft.com/office/drawing/2014/main" id="{7E7DA3E2-AEA3-42AE-9387-AD803A0943BB}"/>
                </a:ext>
              </a:extLst>
            </p:cNvPr>
            <p:cNvSpPr/>
            <p:nvPr/>
          </p:nvSpPr>
          <p:spPr>
            <a:xfrm>
              <a:off x="3685832" y="1673493"/>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solidFill>
                  <a:srgbClr val="0E4E95"/>
                </a:solidFill>
                <a:latin typeface="Arial" panose="020B0604020202020204" pitchFamily="34" charset="0"/>
              </a:endParaRPr>
            </a:p>
          </p:txBody>
        </p:sp>
        <p:sp>
          <p:nvSpPr>
            <p:cNvPr id="51" name="TextBox 10">
              <a:extLst>
                <a:ext uri="{FF2B5EF4-FFF2-40B4-BE49-F238E27FC236}">
                  <a16:creationId xmlns:a16="http://schemas.microsoft.com/office/drawing/2014/main" id="{A7F84684-E2E8-47A3-A15E-3FECB16E40B9}"/>
                </a:ext>
              </a:extLst>
            </p:cNvPr>
            <p:cNvSpPr txBox="1"/>
            <p:nvPr/>
          </p:nvSpPr>
          <p:spPr>
            <a:xfrm>
              <a:off x="3687000" y="1700420"/>
              <a:ext cx="737510" cy="685990"/>
            </a:xfrm>
            <a:prstGeom prst="rect">
              <a:avLst/>
            </a:prstGeom>
            <a:noFill/>
          </p:spPr>
          <p:txBody>
            <a:bodyPr wrap="none" rtlCol="0" anchor="ctr">
              <a:spAutoFit/>
            </a:bodyPr>
            <a:lstStyle/>
            <a:p>
              <a:pPr algn="ctr"/>
              <a:r>
                <a:rPr lang="en-US" altLang="zh-CN" sz="3733" dirty="0">
                  <a:solidFill>
                    <a:srgbClr val="0E4E95"/>
                  </a:solidFill>
                  <a:effectLst>
                    <a:innerShdw blurRad="63500" dist="50800" dir="18900000">
                      <a:prstClr val="black">
                        <a:alpha val="30000"/>
                      </a:prstClr>
                    </a:innerShdw>
                  </a:effectLst>
                  <a:latin typeface="Arial" panose="020B0604020202020204" pitchFamily="34" charset="0"/>
                </a:rPr>
                <a:t>03</a:t>
              </a:r>
              <a:endParaRPr lang="zh-CN" altLang="en-US" sz="3733" dirty="0">
                <a:solidFill>
                  <a:srgbClr val="0E4E95"/>
                </a:solidFill>
                <a:effectLst>
                  <a:innerShdw blurRad="63500" dist="50800" dir="18900000">
                    <a:prstClr val="black">
                      <a:alpha val="30000"/>
                    </a:prstClr>
                  </a:innerShdw>
                </a:effectLst>
                <a:latin typeface="Arial" panose="020B0604020202020204" pitchFamily="34" charset="0"/>
              </a:endParaRPr>
            </a:p>
          </p:txBody>
        </p:sp>
      </p:grpSp>
      <p:sp>
        <p:nvSpPr>
          <p:cNvPr id="52" name="矩形 51">
            <a:extLst>
              <a:ext uri="{FF2B5EF4-FFF2-40B4-BE49-F238E27FC236}">
                <a16:creationId xmlns:a16="http://schemas.microsoft.com/office/drawing/2014/main" id="{C562F09D-9F22-4C1D-A40D-9FCCFC7FE643}"/>
              </a:ext>
            </a:extLst>
          </p:cNvPr>
          <p:cNvSpPr/>
          <p:nvPr/>
        </p:nvSpPr>
        <p:spPr>
          <a:xfrm>
            <a:off x="8726215" y="4487841"/>
            <a:ext cx="2915803" cy="502701"/>
          </a:xfrm>
          <a:prstGeom prst="rect">
            <a:avLst/>
          </a:prstGeom>
        </p:spPr>
        <p:txBody>
          <a:bodyPr wrap="none">
            <a:spAutoFit/>
          </a:bodyPr>
          <a:lstStyle/>
          <a:p>
            <a:r>
              <a:rPr lang="zh-CN" altLang="en-US" sz="2667" b="1" dirty="0">
                <a:solidFill>
                  <a:schemeClr val="bg1"/>
                </a:solidFill>
                <a:latin typeface="+mj-ea"/>
                <a:ea typeface="+mj-ea"/>
              </a:rPr>
              <a:t>点击此处添加标题</a:t>
            </a:r>
          </a:p>
        </p:txBody>
      </p:sp>
      <p:grpSp>
        <p:nvGrpSpPr>
          <p:cNvPr id="53" name="组合 52">
            <a:extLst>
              <a:ext uri="{FF2B5EF4-FFF2-40B4-BE49-F238E27FC236}">
                <a16:creationId xmlns:a16="http://schemas.microsoft.com/office/drawing/2014/main" id="{C277A5D8-4D2A-43EC-AFC3-A5A4F51E1290}"/>
              </a:ext>
            </a:extLst>
          </p:cNvPr>
          <p:cNvGrpSpPr/>
          <p:nvPr/>
        </p:nvGrpSpPr>
        <p:grpSpPr>
          <a:xfrm>
            <a:off x="7890810" y="4388190"/>
            <a:ext cx="719128" cy="719128"/>
            <a:chOff x="3685832" y="1673493"/>
            <a:chExt cx="739840" cy="739840"/>
          </a:xfrm>
        </p:grpSpPr>
        <p:sp>
          <p:nvSpPr>
            <p:cNvPr id="54" name="椭圆 53">
              <a:extLst>
                <a:ext uri="{FF2B5EF4-FFF2-40B4-BE49-F238E27FC236}">
                  <a16:creationId xmlns:a16="http://schemas.microsoft.com/office/drawing/2014/main" id="{BCC2032B-EAEE-43AF-BC4F-07DE071C58A4}"/>
                </a:ext>
              </a:extLst>
            </p:cNvPr>
            <p:cNvSpPr/>
            <p:nvPr/>
          </p:nvSpPr>
          <p:spPr>
            <a:xfrm>
              <a:off x="3685832" y="1673493"/>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solidFill>
                  <a:srgbClr val="0E4E95"/>
                </a:solidFill>
                <a:latin typeface="Arial" panose="020B0604020202020204" pitchFamily="34" charset="0"/>
              </a:endParaRPr>
            </a:p>
          </p:txBody>
        </p:sp>
        <p:sp>
          <p:nvSpPr>
            <p:cNvPr id="55" name="TextBox 10">
              <a:extLst>
                <a:ext uri="{FF2B5EF4-FFF2-40B4-BE49-F238E27FC236}">
                  <a16:creationId xmlns:a16="http://schemas.microsoft.com/office/drawing/2014/main" id="{A65AF08B-8635-4CEE-8815-8457D785F5B1}"/>
                </a:ext>
              </a:extLst>
            </p:cNvPr>
            <p:cNvSpPr txBox="1"/>
            <p:nvPr/>
          </p:nvSpPr>
          <p:spPr>
            <a:xfrm>
              <a:off x="3687000" y="1700420"/>
              <a:ext cx="737510" cy="685990"/>
            </a:xfrm>
            <a:prstGeom prst="rect">
              <a:avLst/>
            </a:prstGeom>
            <a:noFill/>
          </p:spPr>
          <p:txBody>
            <a:bodyPr wrap="none" rtlCol="0" anchor="ctr">
              <a:spAutoFit/>
            </a:bodyPr>
            <a:lstStyle/>
            <a:p>
              <a:pPr algn="ctr"/>
              <a:r>
                <a:rPr lang="en-US" altLang="zh-CN" sz="3733" dirty="0">
                  <a:solidFill>
                    <a:srgbClr val="0E4E95"/>
                  </a:solidFill>
                  <a:effectLst>
                    <a:innerShdw blurRad="63500" dist="50800" dir="18900000">
                      <a:prstClr val="black">
                        <a:alpha val="30000"/>
                      </a:prstClr>
                    </a:innerShdw>
                  </a:effectLst>
                  <a:latin typeface="Arial" panose="020B0604020202020204" pitchFamily="34" charset="0"/>
                </a:rPr>
                <a:t>04</a:t>
              </a:r>
              <a:endParaRPr lang="zh-CN" altLang="en-US" sz="3733" dirty="0">
                <a:solidFill>
                  <a:srgbClr val="0E4E95"/>
                </a:solidFill>
                <a:effectLst>
                  <a:innerShdw blurRad="63500" dist="50800" dir="18900000">
                    <a:prstClr val="black">
                      <a:alpha val="30000"/>
                    </a:prstClr>
                  </a:innerShdw>
                </a:effectLst>
                <a:latin typeface="Arial" panose="020B0604020202020204" pitchFamily="34" charset="0"/>
              </a:endParaRPr>
            </a:p>
          </p:txBody>
        </p:sp>
      </p:grpSp>
    </p:spTree>
    <p:extLst>
      <p:ext uri="{BB962C8B-B14F-4D97-AF65-F5344CB8AC3E}">
        <p14:creationId xmlns:p14="http://schemas.microsoft.com/office/powerpoint/2010/main" val="22436810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left)">
                                      <p:cBhvr>
                                        <p:cTn id="18" dur="500"/>
                                        <p:tgtEl>
                                          <p:spTgt spid="3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right)">
                                      <p:cBhvr>
                                        <p:cTn id="21" dur="500"/>
                                        <p:tgtEl>
                                          <p:spTgt spid="37"/>
                                        </p:tgtEl>
                                      </p:cBhvr>
                                    </p:animEffect>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1+#ppt_w/2"/>
                                          </p:val>
                                        </p:tav>
                                        <p:tav tm="100000">
                                          <p:val>
                                            <p:strVal val="#ppt_x"/>
                                          </p:val>
                                        </p:tav>
                                      </p:tavLst>
                                    </p:anim>
                                    <p:anim calcmode="lin" valueType="num">
                                      <p:cBhvr additive="base">
                                        <p:cTn id="32" dur="500" fill="hold"/>
                                        <p:tgtEl>
                                          <p:spTgt spid="41"/>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left)">
                                      <p:cBhvr>
                                        <p:cTn id="36" dur="500"/>
                                        <p:tgtEl>
                                          <p:spTgt spid="33"/>
                                        </p:tgtEl>
                                      </p:cBhvr>
                                    </p:animEffect>
                                  </p:childTnLst>
                                </p:cTn>
                              </p:par>
                            </p:childTnLst>
                          </p:cTn>
                        </p:par>
                        <p:par>
                          <p:cTn id="37" fill="hold">
                            <p:stCondLst>
                              <p:cond delay="3500"/>
                            </p:stCondLst>
                            <p:childTnLst>
                              <p:par>
                                <p:cTn id="38" presetID="2" presetClass="entr" presetSubtype="2"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1+#ppt_w/2"/>
                                          </p:val>
                                        </p:tav>
                                        <p:tav tm="100000">
                                          <p:val>
                                            <p:strVal val="#ppt_x"/>
                                          </p:val>
                                        </p:tav>
                                      </p:tavLst>
                                    </p:anim>
                                    <p:anim calcmode="lin" valueType="num">
                                      <p:cBhvr additive="base">
                                        <p:cTn id="41" dur="500" fill="hold"/>
                                        <p:tgtEl>
                                          <p:spTgt spid="24"/>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left)">
                                      <p:cBhvr>
                                        <p:cTn id="45" dur="500"/>
                                        <p:tgtEl>
                                          <p:spTgt spid="23"/>
                                        </p:tgtEl>
                                      </p:cBhvr>
                                    </p:animEffect>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1+#ppt_w/2"/>
                                          </p:val>
                                        </p:tav>
                                        <p:tav tm="100000">
                                          <p:val>
                                            <p:strVal val="#ppt_x"/>
                                          </p:val>
                                        </p:tav>
                                      </p:tavLst>
                                    </p:anim>
                                    <p:anim calcmode="lin" valueType="num">
                                      <p:cBhvr additive="base">
                                        <p:cTn id="50" dur="500" fill="hold"/>
                                        <p:tgtEl>
                                          <p:spTgt spid="28"/>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ipe(left)">
                                      <p:cBhvr>
                                        <p:cTn id="54" dur="500"/>
                                        <p:tgtEl>
                                          <p:spTgt spid="27"/>
                                        </p:tgtEl>
                                      </p:cBhvr>
                                    </p:animEffect>
                                  </p:childTnLst>
                                </p:cTn>
                              </p:par>
                            </p:childTnLst>
                          </p:cTn>
                        </p:par>
                        <p:par>
                          <p:cTn id="55" fill="hold">
                            <p:stCondLst>
                              <p:cond delay="5500"/>
                            </p:stCondLst>
                            <p:childTnLst>
                              <p:par>
                                <p:cTn id="56" presetID="2" presetClass="entr" presetSubtype="2" fill="hold" nodeType="after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additive="base">
                                        <p:cTn id="58" dur="500" fill="hold"/>
                                        <p:tgtEl>
                                          <p:spTgt spid="53"/>
                                        </p:tgtEl>
                                        <p:attrNameLst>
                                          <p:attrName>ppt_x</p:attrName>
                                        </p:attrNameLst>
                                      </p:cBhvr>
                                      <p:tavLst>
                                        <p:tav tm="0">
                                          <p:val>
                                            <p:strVal val="1+#ppt_w/2"/>
                                          </p:val>
                                        </p:tav>
                                        <p:tav tm="100000">
                                          <p:val>
                                            <p:strVal val="#ppt_x"/>
                                          </p:val>
                                        </p:tav>
                                      </p:tavLst>
                                    </p:anim>
                                    <p:anim calcmode="lin" valueType="num">
                                      <p:cBhvr additive="base">
                                        <p:cTn id="59" dur="500" fill="hold"/>
                                        <p:tgtEl>
                                          <p:spTgt spid="53"/>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wipe(left)">
                                      <p:cBhvr>
                                        <p:cTn id="6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p:bldP spid="33" grpId="0"/>
      <p:bldP spid="36" grpId="0" animBg="1"/>
      <p:bldP spid="37" grpId="0" animBg="1"/>
      <p:bldP spid="23" grpId="0"/>
      <p:bldP spid="27"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50424" y="2222624"/>
            <a:ext cx="4185761" cy="830997"/>
          </a:xfrm>
          <a:prstGeom prst="rect">
            <a:avLst/>
          </a:prstGeom>
          <a:noFill/>
        </p:spPr>
        <p:txBody>
          <a:bodyPr wrap="none" rtlCol="0">
            <a:spAutoFit/>
          </a:bodyPr>
          <a:lstStyle/>
          <a:p>
            <a:pPr marL="0" lvl="1"/>
            <a:r>
              <a:rPr lang="zh-CN" altLang="en-US" sz="4800" b="1" spc="400" dirty="0">
                <a:solidFill>
                  <a:schemeClr val="bg1"/>
                </a:solidFill>
                <a:latin typeface="微软雅黑" pitchFamily="34" charset="-122"/>
                <a:ea typeface="微软雅黑" pitchFamily="34" charset="-122"/>
              </a:rPr>
              <a:t>标题内容概述</a:t>
            </a:r>
          </a:p>
        </p:txBody>
      </p:sp>
      <p:cxnSp>
        <p:nvCxnSpPr>
          <p:cNvPr id="3" name="直接连接符 2"/>
          <p:cNvCxnSpPr>
            <a:cxnSpLocks/>
          </p:cNvCxnSpPr>
          <p:nvPr/>
        </p:nvCxnSpPr>
        <p:spPr>
          <a:xfrm>
            <a:off x="7080874" y="3120093"/>
            <a:ext cx="5111126" cy="0"/>
          </a:xfrm>
          <a:prstGeom prst="line">
            <a:avLst/>
          </a:prstGeom>
          <a:noFill/>
          <a:ln>
            <a:solidFill>
              <a:srgbClr val="E3E4E9"/>
            </a:solidFill>
          </a:ln>
        </p:spPr>
        <p:style>
          <a:lnRef idx="2">
            <a:schemeClr val="accent1">
              <a:shade val="50000"/>
            </a:schemeClr>
          </a:lnRef>
          <a:fillRef idx="1">
            <a:schemeClr val="accent1"/>
          </a:fillRef>
          <a:effectRef idx="0">
            <a:schemeClr val="accent1"/>
          </a:effectRef>
          <a:fontRef idx="minor">
            <a:schemeClr val="lt1"/>
          </a:fontRef>
        </p:style>
      </p:cxnSp>
      <p:sp>
        <p:nvSpPr>
          <p:cNvPr id="4" name="文本框 9"/>
          <p:cNvSpPr txBox="1"/>
          <p:nvPr/>
        </p:nvSpPr>
        <p:spPr>
          <a:xfrm>
            <a:off x="7472391" y="3309942"/>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sp>
        <p:nvSpPr>
          <p:cNvPr id="5" name="文本框 4"/>
          <p:cNvSpPr txBox="1"/>
          <p:nvPr/>
        </p:nvSpPr>
        <p:spPr>
          <a:xfrm>
            <a:off x="7472390" y="3714977"/>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sp>
        <p:nvSpPr>
          <p:cNvPr id="6" name="文本框 9"/>
          <p:cNvSpPr txBox="1"/>
          <p:nvPr/>
        </p:nvSpPr>
        <p:spPr>
          <a:xfrm>
            <a:off x="9514746" y="3309942"/>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sp>
        <p:nvSpPr>
          <p:cNvPr id="7" name="文本框 9"/>
          <p:cNvSpPr txBox="1"/>
          <p:nvPr/>
        </p:nvSpPr>
        <p:spPr>
          <a:xfrm>
            <a:off x="9514747" y="3714977"/>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grpSp>
        <p:nvGrpSpPr>
          <p:cNvPr id="8" name="组合 7"/>
          <p:cNvGrpSpPr/>
          <p:nvPr/>
        </p:nvGrpSpPr>
        <p:grpSpPr>
          <a:xfrm>
            <a:off x="5061419" y="2152154"/>
            <a:ext cx="2016224" cy="2016224"/>
            <a:chOff x="2118480" y="1316166"/>
            <a:chExt cx="1512168" cy="1512168"/>
          </a:xfrm>
          <a:noFill/>
        </p:grpSpPr>
        <p:sp useBgFill="1">
          <p:nvSpPr>
            <p:cNvPr id="9" name="椭圆 8"/>
            <p:cNvSpPr/>
            <p:nvPr/>
          </p:nvSpPr>
          <p:spPr>
            <a:xfrm>
              <a:off x="2118480" y="1316166"/>
              <a:ext cx="1512168" cy="1512168"/>
            </a:xfrm>
            <a:prstGeom prst="ellipse">
              <a:avLst/>
            </a:prstGeom>
            <a:grpFill/>
            <a:ln>
              <a:solidFill>
                <a:srgbClr val="E3E4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0" name="TextBox 67"/>
            <p:cNvSpPr txBox="1"/>
            <p:nvPr/>
          </p:nvSpPr>
          <p:spPr>
            <a:xfrm>
              <a:off x="2396585" y="1556810"/>
              <a:ext cx="1022180" cy="992579"/>
            </a:xfrm>
            <a:prstGeom prst="rect">
              <a:avLst/>
            </a:prstGeom>
            <a:grpFill/>
          </p:spPr>
          <p:txBody>
            <a:bodyPr wrap="square" rtlCol="0">
              <a:spAutoFit/>
            </a:bodyPr>
            <a:lstStyle/>
            <a:p>
              <a:pPr marL="0" lvl="1"/>
              <a:r>
                <a:rPr lang="en-US" altLang="zh-CN" sz="8000" spc="300" dirty="0">
                  <a:solidFill>
                    <a:schemeClr val="bg1"/>
                  </a:solidFill>
                  <a:latin typeface="Impact" panose="020B0806030902050204" pitchFamily="34" charset="0"/>
                  <a:ea typeface="微软雅黑" pitchFamily="34" charset="-122"/>
                </a:rPr>
                <a:t>01</a:t>
              </a:r>
              <a:endParaRPr lang="zh-CN" altLang="en-US" sz="8000" spc="300" dirty="0">
                <a:solidFill>
                  <a:schemeClr val="bg1"/>
                </a:solidFill>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14036610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ppt_x</p:attrName>
                                        </p:attrNameLst>
                                      </p:cBhvr>
                                      <p:tavLst>
                                        <p:tav tm="0">
                                          <p:val>
                                            <p:strVal val="#ppt_x-#ppt_w*1.125000"/>
                                          </p:val>
                                        </p:tav>
                                        <p:tav tm="100000">
                                          <p:val>
                                            <p:strVal val="#ppt_x"/>
                                          </p:val>
                                        </p:tav>
                                      </p:tavLst>
                                    </p:anim>
                                    <p:animEffect transition="in" filter="wipe(right)">
                                      <p:cBhvr>
                                        <p:cTn id="16" dur="500"/>
                                        <p:tgtEl>
                                          <p:spTgt spid="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67"/>
          <p:cNvSpPr>
            <a:spLocks noChangeArrowheads="1"/>
          </p:cNvSpPr>
          <p:nvPr/>
        </p:nvSpPr>
        <p:spPr bwMode="auto">
          <a:xfrm>
            <a:off x="1116505" y="4073599"/>
            <a:ext cx="2109552"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a:t>
            </a:r>
          </a:p>
        </p:txBody>
      </p:sp>
      <p:grpSp>
        <p:nvGrpSpPr>
          <p:cNvPr id="4" name="组合 3"/>
          <p:cNvGrpSpPr/>
          <p:nvPr/>
        </p:nvGrpSpPr>
        <p:grpSpPr>
          <a:xfrm>
            <a:off x="1422761" y="1564330"/>
            <a:ext cx="1701381" cy="2313635"/>
            <a:chOff x="1419399" y="1213071"/>
            <a:chExt cx="1385887" cy="1884363"/>
          </a:xfrm>
        </p:grpSpPr>
        <p:sp>
          <p:nvSpPr>
            <p:cNvPr id="5" name="任意多边形 29"/>
            <p:cNvSpPr>
              <a:spLocks/>
            </p:cNvSpPr>
            <p:nvPr/>
          </p:nvSpPr>
          <p:spPr bwMode="auto">
            <a:xfrm rot="20832717" flipH="1">
              <a:off x="2009949" y="1213071"/>
              <a:ext cx="161925"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 name="椭圆 51"/>
            <p:cNvSpPr>
              <a:spLocks noChangeArrowheads="1"/>
            </p:cNvSpPr>
            <p:nvPr/>
          </p:nvSpPr>
          <p:spPr bwMode="auto">
            <a:xfrm>
              <a:off x="1419399" y="1711546"/>
              <a:ext cx="1385887" cy="1385888"/>
            </a:xfrm>
            <a:prstGeom prst="ellipse">
              <a:avLst/>
            </a:prstGeom>
            <a:solidFill>
              <a:schemeClr val="accent2"/>
            </a:solidFill>
            <a:ln>
              <a:noFill/>
            </a:ln>
          </p:spPr>
          <p:txBody>
            <a:bodyPr lIns="0" tIns="0" rIns="0" bIns="0" anchor="ctr"/>
            <a:lstStyle/>
            <a:p>
              <a:pPr algn="ctr" eaLnBrk="1" hangingPunct="1"/>
              <a:endParaRPr lang="zh-CN" altLang="en-US">
                <a:solidFill>
                  <a:srgbClr val="FFFFFF"/>
                </a:solidFill>
                <a:latin typeface="微软雅黑" pitchFamily="34" charset="-122"/>
                <a:ea typeface="微软雅黑" pitchFamily="34" charset="-122"/>
              </a:endParaRPr>
            </a:p>
          </p:txBody>
        </p:sp>
        <p:sp>
          <p:nvSpPr>
            <p:cNvPr id="7" name="椭圆 12"/>
            <p:cNvSpPr>
              <a:spLocks noChangeArrowheads="1"/>
            </p:cNvSpPr>
            <p:nvPr/>
          </p:nvSpPr>
          <p:spPr bwMode="auto">
            <a:xfrm>
              <a:off x="1487661" y="1779809"/>
              <a:ext cx="1249363" cy="1249362"/>
            </a:xfrm>
            <a:prstGeom prst="ellipse">
              <a:avLst/>
            </a:prstGeom>
            <a:solidFill>
              <a:schemeClr val="accent2"/>
            </a:solidFill>
            <a:ln w="3175" cmpd="sng">
              <a:solidFill>
                <a:schemeClr val="bg1"/>
              </a:solidFill>
              <a:round/>
              <a:headEnd/>
              <a:tailEnd/>
            </a:ln>
          </p:spPr>
          <p:txBody>
            <a:bodyPr lIns="0" tIns="0" rIns="0" bIns="0" anchor="ctr"/>
            <a:lstStyle/>
            <a:p>
              <a:pPr algn="ctr" eaLnBrk="1" hangingPunct="1"/>
              <a:r>
                <a:rPr lang="zh-CN" altLang="en-US" sz="1900" dirty="0">
                  <a:solidFill>
                    <a:srgbClr val="FFFFFF"/>
                  </a:solidFill>
                  <a:latin typeface="微软雅黑" pitchFamily="34" charset="-122"/>
                  <a:ea typeface="微软雅黑" pitchFamily="34" charset="-122"/>
                </a:rPr>
                <a:t>填写</a:t>
              </a:r>
              <a:endParaRPr lang="en-US" altLang="zh-CN" sz="1900" dirty="0">
                <a:solidFill>
                  <a:srgbClr val="FFFFFF"/>
                </a:solidFill>
                <a:latin typeface="微软雅黑" pitchFamily="34" charset="-122"/>
                <a:ea typeface="微软雅黑" pitchFamily="34" charset="-122"/>
              </a:endParaRPr>
            </a:p>
            <a:p>
              <a:pPr algn="ctr" eaLnBrk="1" hangingPunct="1"/>
              <a:r>
                <a:rPr lang="zh-CN" altLang="en-US" sz="1900" dirty="0">
                  <a:solidFill>
                    <a:srgbClr val="FFFFFF"/>
                  </a:solidFill>
                  <a:latin typeface="微软雅黑" pitchFamily="34" charset="-122"/>
                  <a:ea typeface="微软雅黑" pitchFamily="34" charset="-122"/>
                </a:rPr>
                <a:t>标题</a:t>
              </a:r>
            </a:p>
          </p:txBody>
        </p:sp>
        <p:grpSp>
          <p:nvGrpSpPr>
            <p:cNvPr id="8" name="椭圆 16"/>
            <p:cNvGrpSpPr>
              <a:grpSpLocks/>
            </p:cNvGrpSpPr>
            <p:nvPr/>
          </p:nvGrpSpPr>
          <p:grpSpPr bwMode="auto">
            <a:xfrm>
              <a:off x="2048049" y="1906809"/>
              <a:ext cx="128587" cy="127000"/>
              <a:chOff x="0" y="0"/>
              <a:chExt cx="81" cy="80"/>
            </a:xfrm>
          </p:grpSpPr>
          <p:pic>
            <p:nvPicPr>
              <p:cNvPr id="10" name="椭圆 1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1" name="Text Box 8"/>
              <p:cNvSpPr txBox="1">
                <a:spLocks noChangeArrowheads="1"/>
              </p:cNvSpPr>
              <p:nvPr/>
            </p:nvSpPr>
            <p:spPr bwMode="auto">
              <a:xfrm>
                <a:off x="11"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微软雅黑" pitchFamily="34" charset="-122"/>
                  <a:ea typeface="微软雅黑" pitchFamily="34" charset="-122"/>
                </a:endParaRPr>
              </a:p>
            </p:txBody>
          </p:sp>
        </p:grpSp>
        <p:sp>
          <p:nvSpPr>
            <p:cNvPr id="9" name="任意多边形 5"/>
            <p:cNvSpPr>
              <a:spLocks/>
            </p:cNvSpPr>
            <p:nvPr/>
          </p:nvSpPr>
          <p:spPr bwMode="auto">
            <a:xfrm>
              <a:off x="1978199" y="1232121"/>
              <a:ext cx="133350"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12" name="组合 11"/>
          <p:cNvGrpSpPr/>
          <p:nvPr/>
        </p:nvGrpSpPr>
        <p:grpSpPr>
          <a:xfrm>
            <a:off x="3940489" y="1564330"/>
            <a:ext cx="1701381" cy="2313635"/>
            <a:chOff x="3816524" y="1213071"/>
            <a:chExt cx="1385887" cy="1884363"/>
          </a:xfrm>
        </p:grpSpPr>
        <p:sp>
          <p:nvSpPr>
            <p:cNvPr id="13" name="任意多边形 43"/>
            <p:cNvSpPr>
              <a:spLocks/>
            </p:cNvSpPr>
            <p:nvPr/>
          </p:nvSpPr>
          <p:spPr bwMode="auto">
            <a:xfrm rot="20832717" flipH="1">
              <a:off x="4407074"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sp>
          <p:nvSpPr>
            <p:cNvPr id="14" name="椭圆 44"/>
            <p:cNvSpPr>
              <a:spLocks noChangeArrowheads="1"/>
            </p:cNvSpPr>
            <p:nvPr/>
          </p:nvSpPr>
          <p:spPr bwMode="auto">
            <a:xfrm>
              <a:off x="3816524" y="1711546"/>
              <a:ext cx="1385887" cy="1385888"/>
            </a:xfrm>
            <a:prstGeom prst="ellipse">
              <a:avLst/>
            </a:prstGeom>
            <a:solidFill>
              <a:schemeClr val="accent1">
                <a:lumMod val="60000"/>
                <a:lumOff val="40000"/>
              </a:schemeClr>
            </a:solidFill>
            <a:ln>
              <a:noFill/>
            </a:ln>
          </p:spPr>
          <p:txBody>
            <a:bodyPr lIns="0" tIns="0" rIns="0" bIns="0" anchor="ctr"/>
            <a:lstStyle/>
            <a:p>
              <a:pPr algn="ctr" eaLnBrk="1" hangingPunct="1"/>
              <a:endParaRPr lang="zh-CN" altLang="en-US" sz="1900">
                <a:solidFill>
                  <a:srgbClr val="FFFFFF"/>
                </a:solidFill>
                <a:latin typeface="微软雅黑" pitchFamily="34" charset="-122"/>
                <a:ea typeface="微软雅黑" pitchFamily="34" charset="-122"/>
              </a:endParaRPr>
            </a:p>
          </p:txBody>
        </p:sp>
        <p:sp>
          <p:nvSpPr>
            <p:cNvPr id="15" name="椭圆 45"/>
            <p:cNvSpPr>
              <a:spLocks noChangeArrowheads="1"/>
            </p:cNvSpPr>
            <p:nvPr/>
          </p:nvSpPr>
          <p:spPr bwMode="auto">
            <a:xfrm>
              <a:off x="3884786" y="1779809"/>
              <a:ext cx="1249363" cy="1249362"/>
            </a:xfrm>
            <a:prstGeom prst="ellipse">
              <a:avLst/>
            </a:prstGeom>
            <a:solidFill>
              <a:schemeClr val="accent1"/>
            </a:solidFill>
            <a:ln w="3175" cmpd="sng">
              <a:solidFill>
                <a:schemeClr val="bg1"/>
              </a:solidFill>
              <a:round/>
              <a:headEnd/>
              <a:tailEnd/>
            </a:ln>
          </p:spPr>
          <p:txBody>
            <a:bodyPr lIns="0" tIns="0" rIns="0" bIns="0" anchor="ctr"/>
            <a:lstStyle/>
            <a:p>
              <a:pPr algn="ctr"/>
              <a:r>
                <a:rPr lang="zh-CN" altLang="en-US" sz="1900" dirty="0">
                  <a:solidFill>
                    <a:srgbClr val="FFFFFF"/>
                  </a:solidFill>
                  <a:latin typeface="微软雅黑" pitchFamily="34" charset="-122"/>
                  <a:ea typeface="微软雅黑" pitchFamily="34" charset="-122"/>
                </a:rPr>
                <a:t>填写</a:t>
              </a:r>
              <a:endParaRPr lang="en-US" altLang="zh-CN" sz="1900" dirty="0">
                <a:solidFill>
                  <a:srgbClr val="FFFFFF"/>
                </a:solidFill>
                <a:latin typeface="微软雅黑" pitchFamily="34" charset="-122"/>
                <a:ea typeface="微软雅黑" pitchFamily="34" charset="-122"/>
              </a:endParaRPr>
            </a:p>
            <a:p>
              <a:pPr algn="ctr"/>
              <a:r>
                <a:rPr lang="zh-CN" altLang="en-US" sz="1900" dirty="0">
                  <a:solidFill>
                    <a:srgbClr val="FFFFFF"/>
                  </a:solidFill>
                  <a:latin typeface="微软雅黑" pitchFamily="34" charset="-122"/>
                  <a:ea typeface="微软雅黑" pitchFamily="34" charset="-122"/>
                </a:rPr>
                <a:t>标题</a:t>
              </a:r>
            </a:p>
          </p:txBody>
        </p:sp>
        <p:grpSp>
          <p:nvGrpSpPr>
            <p:cNvPr id="16" name="椭圆 46"/>
            <p:cNvGrpSpPr>
              <a:grpSpLocks/>
            </p:cNvGrpSpPr>
            <p:nvPr/>
          </p:nvGrpSpPr>
          <p:grpSpPr bwMode="auto">
            <a:xfrm>
              <a:off x="4443586" y="1906809"/>
              <a:ext cx="128588" cy="127000"/>
              <a:chOff x="0" y="0"/>
              <a:chExt cx="81" cy="80"/>
            </a:xfrm>
          </p:grpSpPr>
          <p:pic>
            <p:nvPicPr>
              <p:cNvPr id="18" name="椭圆 4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9" name="Text Box 15"/>
              <p:cNvSpPr txBox="1">
                <a:spLocks noChangeArrowheads="1"/>
              </p:cNvSpPr>
              <p:nvPr/>
            </p:nvSpPr>
            <p:spPr bwMode="auto">
              <a:xfrm>
                <a:off x="13" y="12"/>
                <a:ext cx="5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1900">
                  <a:solidFill>
                    <a:srgbClr val="FFFFFF"/>
                  </a:solidFill>
                  <a:latin typeface="微软雅黑" pitchFamily="34" charset="-122"/>
                  <a:ea typeface="微软雅黑" pitchFamily="34" charset="-122"/>
                </a:endParaRPr>
              </a:p>
            </p:txBody>
          </p:sp>
        </p:grpSp>
        <p:sp>
          <p:nvSpPr>
            <p:cNvPr id="17" name="任意多边形 47"/>
            <p:cNvSpPr>
              <a:spLocks/>
            </p:cNvSpPr>
            <p:nvPr/>
          </p:nvSpPr>
          <p:spPr bwMode="auto">
            <a:xfrm>
              <a:off x="4376911"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grpSp>
      <p:grpSp>
        <p:nvGrpSpPr>
          <p:cNvPr id="20" name="组合 19"/>
          <p:cNvGrpSpPr/>
          <p:nvPr/>
        </p:nvGrpSpPr>
        <p:grpSpPr>
          <a:xfrm>
            <a:off x="6458217" y="1564330"/>
            <a:ext cx="1701381" cy="2313635"/>
            <a:chOff x="6213649" y="1213071"/>
            <a:chExt cx="1385887" cy="1884363"/>
          </a:xfrm>
        </p:grpSpPr>
        <p:sp>
          <p:nvSpPr>
            <p:cNvPr id="21" name="任意多边形 48"/>
            <p:cNvSpPr>
              <a:spLocks/>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sp>
          <p:nvSpPr>
            <p:cNvPr id="22" name="椭圆 49"/>
            <p:cNvSpPr>
              <a:spLocks noChangeArrowheads="1"/>
            </p:cNvSpPr>
            <p:nvPr/>
          </p:nvSpPr>
          <p:spPr bwMode="auto">
            <a:xfrm>
              <a:off x="6213649" y="1711546"/>
              <a:ext cx="1385887" cy="1385888"/>
            </a:xfrm>
            <a:prstGeom prst="ellipse">
              <a:avLst/>
            </a:prstGeom>
            <a:solidFill>
              <a:schemeClr val="accent3"/>
            </a:solidFill>
            <a:ln>
              <a:noFill/>
            </a:ln>
          </p:spPr>
          <p:txBody>
            <a:bodyPr lIns="0" tIns="0" rIns="0" bIns="0" anchor="ctr"/>
            <a:lstStyle/>
            <a:p>
              <a:pPr algn="ctr" eaLnBrk="1" hangingPunct="1"/>
              <a:endParaRPr lang="zh-CN" altLang="en-US" sz="1900">
                <a:solidFill>
                  <a:srgbClr val="FFFFFF"/>
                </a:solidFill>
                <a:latin typeface="微软雅黑" pitchFamily="34" charset="-122"/>
                <a:ea typeface="微软雅黑" pitchFamily="34" charset="-122"/>
              </a:endParaRPr>
            </a:p>
          </p:txBody>
        </p:sp>
        <p:sp>
          <p:nvSpPr>
            <p:cNvPr id="23" name="椭圆 50"/>
            <p:cNvSpPr>
              <a:spLocks noChangeArrowheads="1"/>
            </p:cNvSpPr>
            <p:nvPr/>
          </p:nvSpPr>
          <p:spPr bwMode="auto">
            <a:xfrm>
              <a:off x="6281911" y="1779809"/>
              <a:ext cx="1249363" cy="1249362"/>
            </a:xfrm>
            <a:prstGeom prst="ellipse">
              <a:avLst/>
            </a:prstGeom>
            <a:solidFill>
              <a:schemeClr val="accent3"/>
            </a:solidFill>
            <a:ln w="3175" cmpd="sng">
              <a:solidFill>
                <a:schemeClr val="bg1"/>
              </a:solidFill>
              <a:round/>
              <a:headEnd/>
              <a:tailEnd/>
            </a:ln>
          </p:spPr>
          <p:txBody>
            <a:bodyPr lIns="0" tIns="0" rIns="0" bIns="0" anchor="ctr"/>
            <a:lstStyle/>
            <a:p>
              <a:pPr algn="ctr"/>
              <a:r>
                <a:rPr lang="zh-CN" altLang="en-US" sz="1900" dirty="0">
                  <a:solidFill>
                    <a:srgbClr val="FFFFFF"/>
                  </a:solidFill>
                  <a:latin typeface="微软雅黑" pitchFamily="34" charset="-122"/>
                  <a:ea typeface="微软雅黑" pitchFamily="34" charset="-122"/>
                </a:rPr>
                <a:t>填写</a:t>
              </a:r>
              <a:endParaRPr lang="en-US" altLang="zh-CN" sz="1900" dirty="0">
                <a:solidFill>
                  <a:srgbClr val="FFFFFF"/>
                </a:solidFill>
                <a:latin typeface="微软雅黑" pitchFamily="34" charset="-122"/>
                <a:ea typeface="微软雅黑" pitchFamily="34" charset="-122"/>
              </a:endParaRPr>
            </a:p>
            <a:p>
              <a:pPr algn="ctr"/>
              <a:r>
                <a:rPr lang="zh-CN" altLang="en-US" sz="1900" dirty="0">
                  <a:solidFill>
                    <a:srgbClr val="FFFFFF"/>
                  </a:solidFill>
                  <a:latin typeface="微软雅黑" pitchFamily="34" charset="-122"/>
                  <a:ea typeface="微软雅黑" pitchFamily="34" charset="-122"/>
                </a:rPr>
                <a:t>标题</a:t>
              </a:r>
            </a:p>
          </p:txBody>
        </p:sp>
        <p:grpSp>
          <p:nvGrpSpPr>
            <p:cNvPr id="24" name="椭圆 71"/>
            <p:cNvGrpSpPr>
              <a:grpSpLocks/>
            </p:cNvGrpSpPr>
            <p:nvPr/>
          </p:nvGrpSpPr>
          <p:grpSpPr bwMode="auto">
            <a:xfrm>
              <a:off x="6840711" y="1906809"/>
              <a:ext cx="133350" cy="127000"/>
              <a:chOff x="0" y="0"/>
              <a:chExt cx="84" cy="80"/>
            </a:xfrm>
          </p:grpSpPr>
          <p:pic>
            <p:nvPicPr>
              <p:cNvPr id="26" name="椭圆 7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7" name="Text Box 22"/>
              <p:cNvSpPr txBox="1">
                <a:spLocks noChangeArrowheads="1"/>
              </p:cNvSpPr>
              <p:nvPr/>
            </p:nvSpPr>
            <p:spPr bwMode="auto">
              <a:xfrm>
                <a:off x="13"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1900">
                  <a:solidFill>
                    <a:srgbClr val="FFFFFF"/>
                  </a:solidFill>
                  <a:latin typeface="微软雅黑" pitchFamily="34" charset="-122"/>
                  <a:ea typeface="微软雅黑" pitchFamily="34" charset="-122"/>
                </a:endParaRPr>
              </a:p>
            </p:txBody>
          </p:sp>
        </p:grpSp>
        <p:sp>
          <p:nvSpPr>
            <p:cNvPr id="25" name="任意多边形 72"/>
            <p:cNvSpPr>
              <a:spLocks/>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grpSp>
      <p:sp>
        <p:nvSpPr>
          <p:cNvPr id="28" name="矩形 73"/>
          <p:cNvSpPr>
            <a:spLocks noChangeArrowheads="1"/>
          </p:cNvSpPr>
          <p:nvPr/>
        </p:nvSpPr>
        <p:spPr bwMode="auto">
          <a:xfrm>
            <a:off x="3659022" y="4060609"/>
            <a:ext cx="2148984"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a:t>
            </a:r>
          </a:p>
        </p:txBody>
      </p:sp>
      <p:sp>
        <p:nvSpPr>
          <p:cNvPr id="29" name="矩形 74"/>
          <p:cNvSpPr>
            <a:spLocks noChangeArrowheads="1"/>
          </p:cNvSpPr>
          <p:nvPr/>
        </p:nvSpPr>
        <p:spPr bwMode="auto">
          <a:xfrm>
            <a:off x="6243088" y="4075623"/>
            <a:ext cx="2150752"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a:t>
            </a:r>
          </a:p>
        </p:txBody>
      </p:sp>
      <p:grpSp>
        <p:nvGrpSpPr>
          <p:cNvPr id="30" name="组合 29"/>
          <p:cNvGrpSpPr/>
          <p:nvPr/>
        </p:nvGrpSpPr>
        <p:grpSpPr>
          <a:xfrm>
            <a:off x="8975947" y="1564330"/>
            <a:ext cx="1701381" cy="2313635"/>
            <a:chOff x="6213649" y="1213071"/>
            <a:chExt cx="1385887" cy="1884363"/>
          </a:xfrm>
        </p:grpSpPr>
        <p:sp>
          <p:nvSpPr>
            <p:cNvPr id="31" name="任意多边形 48"/>
            <p:cNvSpPr>
              <a:spLocks/>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sp>
          <p:nvSpPr>
            <p:cNvPr id="32" name="椭圆 49"/>
            <p:cNvSpPr>
              <a:spLocks noChangeArrowheads="1"/>
            </p:cNvSpPr>
            <p:nvPr/>
          </p:nvSpPr>
          <p:spPr bwMode="auto">
            <a:xfrm>
              <a:off x="6213649" y="1711546"/>
              <a:ext cx="1385887" cy="1385888"/>
            </a:xfrm>
            <a:prstGeom prst="ellipse">
              <a:avLst/>
            </a:prstGeom>
            <a:solidFill>
              <a:schemeClr val="accent4"/>
            </a:solidFill>
            <a:ln>
              <a:noFill/>
            </a:ln>
          </p:spPr>
          <p:txBody>
            <a:bodyPr lIns="0" tIns="0" rIns="0" bIns="0" anchor="ctr"/>
            <a:lstStyle/>
            <a:p>
              <a:pPr algn="ctr" eaLnBrk="1" hangingPunct="1"/>
              <a:endParaRPr lang="zh-CN" altLang="en-US" sz="1900">
                <a:solidFill>
                  <a:srgbClr val="FFFFFF"/>
                </a:solidFill>
                <a:latin typeface="微软雅黑" pitchFamily="34" charset="-122"/>
                <a:ea typeface="微软雅黑" pitchFamily="34" charset="-122"/>
              </a:endParaRPr>
            </a:p>
          </p:txBody>
        </p:sp>
        <p:sp>
          <p:nvSpPr>
            <p:cNvPr id="33" name="椭圆 50"/>
            <p:cNvSpPr>
              <a:spLocks noChangeArrowheads="1"/>
            </p:cNvSpPr>
            <p:nvPr/>
          </p:nvSpPr>
          <p:spPr bwMode="auto">
            <a:xfrm>
              <a:off x="6281911" y="1779809"/>
              <a:ext cx="1249363" cy="1249362"/>
            </a:xfrm>
            <a:prstGeom prst="ellipse">
              <a:avLst/>
            </a:prstGeom>
            <a:solidFill>
              <a:schemeClr val="accent4"/>
            </a:solidFill>
            <a:ln w="3175" cmpd="sng">
              <a:solidFill>
                <a:schemeClr val="bg1"/>
              </a:solidFill>
              <a:round/>
              <a:headEnd/>
              <a:tailEnd/>
            </a:ln>
          </p:spPr>
          <p:txBody>
            <a:bodyPr lIns="0" tIns="0" rIns="0" bIns="0" anchor="ctr"/>
            <a:lstStyle/>
            <a:p>
              <a:pPr algn="ctr"/>
              <a:r>
                <a:rPr lang="zh-CN" altLang="en-US" sz="1900" dirty="0">
                  <a:solidFill>
                    <a:srgbClr val="FFFFFF"/>
                  </a:solidFill>
                  <a:latin typeface="微软雅黑" pitchFamily="34" charset="-122"/>
                  <a:ea typeface="微软雅黑" pitchFamily="34" charset="-122"/>
                </a:rPr>
                <a:t>填写</a:t>
              </a:r>
              <a:endParaRPr lang="en-US" altLang="zh-CN" sz="1900" dirty="0">
                <a:solidFill>
                  <a:srgbClr val="FFFFFF"/>
                </a:solidFill>
                <a:latin typeface="微软雅黑" pitchFamily="34" charset="-122"/>
                <a:ea typeface="微软雅黑" pitchFamily="34" charset="-122"/>
              </a:endParaRPr>
            </a:p>
            <a:p>
              <a:pPr algn="ctr"/>
              <a:r>
                <a:rPr lang="zh-CN" altLang="en-US" sz="1900" dirty="0">
                  <a:solidFill>
                    <a:srgbClr val="FFFFFF"/>
                  </a:solidFill>
                  <a:latin typeface="微软雅黑" pitchFamily="34" charset="-122"/>
                  <a:ea typeface="微软雅黑" pitchFamily="34" charset="-122"/>
                </a:rPr>
                <a:t>标题</a:t>
              </a:r>
            </a:p>
          </p:txBody>
        </p:sp>
        <p:grpSp>
          <p:nvGrpSpPr>
            <p:cNvPr id="34" name="椭圆 71"/>
            <p:cNvGrpSpPr>
              <a:grpSpLocks/>
            </p:cNvGrpSpPr>
            <p:nvPr/>
          </p:nvGrpSpPr>
          <p:grpSpPr bwMode="auto">
            <a:xfrm>
              <a:off x="6840711" y="1906809"/>
              <a:ext cx="133350" cy="127000"/>
              <a:chOff x="0" y="0"/>
              <a:chExt cx="84" cy="80"/>
            </a:xfrm>
          </p:grpSpPr>
          <p:pic>
            <p:nvPicPr>
              <p:cNvPr id="36" name="椭圆 7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7" name="Text Box 22"/>
              <p:cNvSpPr txBox="1">
                <a:spLocks noChangeArrowheads="1"/>
              </p:cNvSpPr>
              <p:nvPr/>
            </p:nvSpPr>
            <p:spPr bwMode="auto">
              <a:xfrm>
                <a:off x="13"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1900">
                  <a:solidFill>
                    <a:srgbClr val="FFFFFF"/>
                  </a:solidFill>
                  <a:latin typeface="微软雅黑" pitchFamily="34" charset="-122"/>
                  <a:ea typeface="微软雅黑" pitchFamily="34" charset="-122"/>
                </a:endParaRPr>
              </a:p>
            </p:txBody>
          </p:sp>
        </p:grpSp>
        <p:sp>
          <p:nvSpPr>
            <p:cNvPr id="35" name="任意多边形 72"/>
            <p:cNvSpPr>
              <a:spLocks/>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grpSp>
      <p:sp>
        <p:nvSpPr>
          <p:cNvPr id="38" name="矩形 74"/>
          <p:cNvSpPr>
            <a:spLocks noChangeArrowheads="1"/>
          </p:cNvSpPr>
          <p:nvPr/>
        </p:nvSpPr>
        <p:spPr bwMode="auto">
          <a:xfrm>
            <a:off x="8829011" y="4060609"/>
            <a:ext cx="2150752"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3870340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4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 presetClass="entr" presetSubtype="1" fill="hold" nodeType="withEffect" p14:presetBounceEnd="54000">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14:bounceEnd="54000">
                                          <p:cBhvr additive="base">
                                            <p:cTn id="14" dur="500" fill="hold"/>
                                            <p:tgtEl>
                                              <p:spTgt spid="12"/>
                                            </p:tgtEl>
                                            <p:attrNameLst>
                                              <p:attrName>ppt_x</p:attrName>
                                            </p:attrNameLst>
                                          </p:cBhvr>
                                          <p:tavLst>
                                            <p:tav tm="0">
                                              <p:val>
                                                <p:strVal val="#ppt_x"/>
                                              </p:val>
                                            </p:tav>
                                            <p:tav tm="100000">
                                              <p:val>
                                                <p:strVal val="#ppt_x"/>
                                              </p:val>
                                            </p:tav>
                                          </p:tavLst>
                                        </p:anim>
                                        <p:anim calcmode="lin" valueType="num" p14:bounceEnd="54000">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70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 presetClass="entr" presetSubtype="1" fill="hold" nodeType="withEffect" p14:presetBounceEnd="54000">
                                      <p:stCondLst>
                                        <p:cond delay="700"/>
                                      </p:stCondLst>
                                      <p:childTnLst>
                                        <p:set>
                                          <p:cBhvr>
                                            <p:cTn id="20" dur="1" fill="hold">
                                              <p:stCondLst>
                                                <p:cond delay="0"/>
                                              </p:stCondLst>
                                            </p:cTn>
                                            <p:tgtEl>
                                              <p:spTgt spid="20"/>
                                            </p:tgtEl>
                                            <p:attrNameLst>
                                              <p:attrName>style.visibility</p:attrName>
                                            </p:attrNameLst>
                                          </p:cBhvr>
                                          <p:to>
                                            <p:strVal val="visible"/>
                                          </p:to>
                                        </p:set>
                                        <p:anim calcmode="lin" valueType="num" p14:bounceEnd="54000">
                                          <p:cBhvr additive="base">
                                            <p:cTn id="21" dur="500" fill="hold"/>
                                            <p:tgtEl>
                                              <p:spTgt spid="20"/>
                                            </p:tgtEl>
                                            <p:attrNameLst>
                                              <p:attrName>ppt_x</p:attrName>
                                            </p:attrNameLst>
                                          </p:cBhvr>
                                          <p:tavLst>
                                            <p:tav tm="0">
                                              <p:val>
                                                <p:strVal val="#ppt_x"/>
                                              </p:val>
                                            </p:tav>
                                            <p:tav tm="100000">
                                              <p:val>
                                                <p:strVal val="#ppt_x"/>
                                              </p:val>
                                            </p:tav>
                                          </p:tavLst>
                                        </p:anim>
                                        <p:anim calcmode="lin" valueType="num" p14:bounceEnd="54000">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10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2" presetClass="entr" presetSubtype="1" fill="hold" nodeType="withEffect" p14:presetBounceEnd="54000">
                                      <p:stCondLst>
                                        <p:cond delay="1100"/>
                                      </p:stCondLst>
                                      <p:childTnLst>
                                        <p:set>
                                          <p:cBhvr>
                                            <p:cTn id="27" dur="1" fill="hold">
                                              <p:stCondLst>
                                                <p:cond delay="0"/>
                                              </p:stCondLst>
                                            </p:cTn>
                                            <p:tgtEl>
                                              <p:spTgt spid="30"/>
                                            </p:tgtEl>
                                            <p:attrNameLst>
                                              <p:attrName>style.visibility</p:attrName>
                                            </p:attrNameLst>
                                          </p:cBhvr>
                                          <p:to>
                                            <p:strVal val="visible"/>
                                          </p:to>
                                        </p:set>
                                        <p:anim calcmode="lin" valueType="num" p14:bounceEnd="54000">
                                          <p:cBhvr additive="base">
                                            <p:cTn id="28" dur="500" fill="hold"/>
                                            <p:tgtEl>
                                              <p:spTgt spid="30"/>
                                            </p:tgtEl>
                                            <p:attrNameLst>
                                              <p:attrName>ppt_x</p:attrName>
                                            </p:attrNameLst>
                                          </p:cBhvr>
                                          <p:tavLst>
                                            <p:tav tm="0">
                                              <p:val>
                                                <p:strVal val="#ppt_x"/>
                                              </p:val>
                                            </p:tav>
                                            <p:tav tm="100000">
                                              <p:val>
                                                <p:strVal val="#ppt_x"/>
                                              </p:val>
                                            </p:tav>
                                          </p:tavLst>
                                        </p:anim>
                                        <p:anim calcmode="lin" valueType="num" p14:bounceEnd="54000">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60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 presetClass="entr" presetSubtype="1" fill="hold" nodeType="withEffect">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70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 presetClass="entr" presetSubtype="1" fill="hold" nodeType="withEffect">
                                      <p:stCondLst>
                                        <p:cond delay="7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10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2" presetClass="entr" presetSubtype="1" fill="hold" nodeType="withEffect">
                                      <p:stCondLst>
                                        <p:cond delay="110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60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8"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99456" y="1465694"/>
            <a:ext cx="9793088" cy="1192634"/>
          </a:xfrm>
          <a:prstGeom prst="rect">
            <a:avLst/>
          </a:prstGeom>
          <a:noFill/>
        </p:spPr>
        <p:txBody>
          <a:bodyPr wrap="square" rtlCol="0">
            <a:spAutoFit/>
          </a:bodyPr>
          <a:lstStyle/>
          <a:p>
            <a:pPr algn="just">
              <a:lnSpc>
                <a:spcPct val="130000"/>
              </a:lnSpc>
            </a:pPr>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a:t>
            </a:r>
            <a:endParaRPr lang="en-US" altLang="zh-CN" sz="1100" dirty="0">
              <a:solidFill>
                <a:schemeClr val="tx1">
                  <a:lumMod val="65000"/>
                  <a:lumOff val="35000"/>
                </a:schemeClr>
              </a:solidFill>
              <a:latin typeface="微软雅黑" pitchFamily="34" charset="-122"/>
              <a:ea typeface="微软雅黑" pitchFamily="34" charset="-122"/>
            </a:endParaRPr>
          </a:p>
          <a:p>
            <a:pPr algn="just">
              <a:lnSpc>
                <a:spcPct val="130000"/>
              </a:lnSpc>
            </a:pPr>
            <a:endParaRPr lang="en-US" altLang="zh-CN" sz="1100" dirty="0">
              <a:solidFill>
                <a:schemeClr val="tx1">
                  <a:lumMod val="65000"/>
                  <a:lumOff val="35000"/>
                </a:schemeClr>
              </a:solidFill>
              <a:latin typeface="微软雅黑" pitchFamily="34" charset="-122"/>
              <a:ea typeface="微软雅黑" pitchFamily="34" charset="-122"/>
            </a:endParaRPr>
          </a:p>
          <a:p>
            <a:pPr algn="just">
              <a:lnSpc>
                <a:spcPct val="130000"/>
              </a:lnSpc>
            </a:pPr>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3" name="椭圆 2"/>
          <p:cNvSpPr/>
          <p:nvPr/>
        </p:nvSpPr>
        <p:spPr>
          <a:xfrm>
            <a:off x="1847528" y="3438872"/>
            <a:ext cx="144016" cy="14401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2063552" y="3356993"/>
            <a:ext cx="1261884"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点击添加标题</a:t>
            </a:r>
          </a:p>
        </p:txBody>
      </p:sp>
      <p:cxnSp>
        <p:nvCxnSpPr>
          <p:cNvPr id="7" name="直接连接符 6"/>
          <p:cNvCxnSpPr/>
          <p:nvPr/>
        </p:nvCxnSpPr>
        <p:spPr>
          <a:xfrm>
            <a:off x="3431704" y="3510880"/>
            <a:ext cx="194421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063553" y="3859540"/>
            <a:ext cx="1197315" cy="523220"/>
          </a:xfrm>
          <a:prstGeom prst="rect">
            <a:avLst/>
          </a:prstGeom>
          <a:noFill/>
        </p:spPr>
        <p:txBody>
          <a:bodyPr wrap="none" rtlCol="0">
            <a:spAutoFit/>
          </a:bodyPr>
          <a:lstStyle/>
          <a:p>
            <a:r>
              <a:rPr lang="en-US" altLang="zh-CN" sz="2800" dirty="0">
                <a:solidFill>
                  <a:schemeClr val="accent1"/>
                </a:solidFill>
                <a:latin typeface="Bebas" pitchFamily="2" charset="0"/>
                <a:ea typeface="微软雅黑" pitchFamily="34" charset="-122"/>
              </a:rPr>
              <a:t>63,856</a:t>
            </a:r>
            <a:endParaRPr lang="zh-CN" altLang="en-US" sz="2800" dirty="0">
              <a:solidFill>
                <a:schemeClr val="accent1"/>
              </a:solidFill>
              <a:latin typeface="Bebas" pitchFamily="2" charset="0"/>
              <a:ea typeface="微软雅黑" pitchFamily="34" charset="-122"/>
            </a:endParaRPr>
          </a:p>
        </p:txBody>
      </p:sp>
      <p:sp>
        <p:nvSpPr>
          <p:cNvPr id="9" name="圆角矩形 8"/>
          <p:cNvSpPr/>
          <p:nvPr/>
        </p:nvSpPr>
        <p:spPr>
          <a:xfrm>
            <a:off x="3616273"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4062405"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4508537"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4954669"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3616273" y="4893162"/>
            <a:ext cx="360040" cy="63361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4062405" y="4797302"/>
            <a:ext cx="360040" cy="72947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4508537" y="4615624"/>
            <a:ext cx="360040" cy="91114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954669" y="4225132"/>
            <a:ext cx="360040" cy="130164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3575720"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18" name="TextBox 17"/>
          <p:cNvSpPr txBox="1"/>
          <p:nvPr/>
        </p:nvSpPr>
        <p:spPr>
          <a:xfrm>
            <a:off x="4021852"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19" name="TextBox 18"/>
          <p:cNvSpPr txBox="1"/>
          <p:nvPr/>
        </p:nvSpPr>
        <p:spPr>
          <a:xfrm>
            <a:off x="4467984"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20" name="TextBox 19"/>
          <p:cNvSpPr txBox="1"/>
          <p:nvPr/>
        </p:nvSpPr>
        <p:spPr>
          <a:xfrm>
            <a:off x="4914116"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21" name="TextBox 20"/>
          <p:cNvSpPr txBox="1"/>
          <p:nvPr/>
        </p:nvSpPr>
        <p:spPr>
          <a:xfrm>
            <a:off x="2217217" y="4401966"/>
            <a:ext cx="889987" cy="400110"/>
          </a:xfrm>
          <a:prstGeom prst="rect">
            <a:avLst/>
          </a:prstGeom>
          <a:noFill/>
        </p:spPr>
        <p:txBody>
          <a:bodyPr wrap="none" rtlCol="0">
            <a:spAutoFit/>
          </a:bodyPr>
          <a:lstStyle/>
          <a:p>
            <a:pPr algn="ctr"/>
            <a:r>
              <a:rPr lang="zh-CN" altLang="en-US" sz="1100" dirty="0">
                <a:solidFill>
                  <a:schemeClr val="bg1">
                    <a:lumMod val="50000"/>
                  </a:schemeClr>
                </a:solidFill>
                <a:latin typeface="微软雅黑" pitchFamily="34" charset="-122"/>
                <a:ea typeface="微软雅黑" pitchFamily="34" charset="-122"/>
              </a:rPr>
              <a:t>上半年创收</a:t>
            </a:r>
            <a:endParaRPr lang="en-US" altLang="zh-CN" sz="1100" dirty="0">
              <a:solidFill>
                <a:schemeClr val="bg1">
                  <a:lumMod val="50000"/>
                </a:schemeClr>
              </a:solidFill>
              <a:latin typeface="微软雅黑" pitchFamily="34" charset="-122"/>
              <a:ea typeface="微软雅黑" pitchFamily="34" charset="-122"/>
            </a:endParaRPr>
          </a:p>
          <a:p>
            <a:pPr algn="ctr"/>
            <a:r>
              <a:rPr lang="zh-CN" altLang="en-US" sz="900" dirty="0">
                <a:solidFill>
                  <a:schemeClr val="bg1">
                    <a:lumMod val="50000"/>
                  </a:schemeClr>
                </a:solidFill>
                <a:latin typeface="微软雅黑" pitchFamily="34" charset="-122"/>
                <a:ea typeface="微软雅黑" pitchFamily="34" charset="-122"/>
              </a:rPr>
              <a:t>（人民币）</a:t>
            </a:r>
          </a:p>
        </p:txBody>
      </p:sp>
      <p:sp>
        <p:nvSpPr>
          <p:cNvPr id="39" name="椭圆 38"/>
          <p:cNvSpPr/>
          <p:nvPr/>
        </p:nvSpPr>
        <p:spPr>
          <a:xfrm>
            <a:off x="6600056" y="3438872"/>
            <a:ext cx="144016" cy="14401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6816080" y="3356993"/>
            <a:ext cx="1261884"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点击添加标题</a:t>
            </a:r>
          </a:p>
        </p:txBody>
      </p:sp>
      <p:cxnSp>
        <p:nvCxnSpPr>
          <p:cNvPr id="41" name="直接连接符 40"/>
          <p:cNvCxnSpPr/>
          <p:nvPr/>
        </p:nvCxnSpPr>
        <p:spPr>
          <a:xfrm>
            <a:off x="8184232" y="3510880"/>
            <a:ext cx="194421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816081" y="3859540"/>
            <a:ext cx="1136145" cy="523220"/>
          </a:xfrm>
          <a:prstGeom prst="rect">
            <a:avLst/>
          </a:prstGeom>
          <a:noFill/>
        </p:spPr>
        <p:txBody>
          <a:bodyPr wrap="none" rtlCol="0">
            <a:spAutoFit/>
          </a:bodyPr>
          <a:lstStyle/>
          <a:p>
            <a:r>
              <a:rPr lang="en-US" altLang="zh-CN" sz="2800" dirty="0">
                <a:solidFill>
                  <a:schemeClr val="accent1"/>
                </a:solidFill>
                <a:latin typeface="Bebas" pitchFamily="2" charset="0"/>
                <a:ea typeface="微软雅黑" pitchFamily="34" charset="-122"/>
              </a:rPr>
              <a:t>86,169</a:t>
            </a:r>
            <a:endParaRPr lang="zh-CN" altLang="en-US" sz="2800" dirty="0">
              <a:solidFill>
                <a:schemeClr val="accent1"/>
              </a:solidFill>
              <a:latin typeface="Bebas" pitchFamily="2" charset="0"/>
              <a:ea typeface="微软雅黑" pitchFamily="34" charset="-122"/>
            </a:endParaRPr>
          </a:p>
        </p:txBody>
      </p:sp>
      <p:sp>
        <p:nvSpPr>
          <p:cNvPr id="43" name="圆角矩形 42"/>
          <p:cNvSpPr/>
          <p:nvPr/>
        </p:nvSpPr>
        <p:spPr>
          <a:xfrm>
            <a:off x="8368801"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8814933"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9261065"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9707197"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8368801" y="5071198"/>
            <a:ext cx="360040" cy="45557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8814933" y="4005065"/>
            <a:ext cx="360040" cy="15217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9261065" y="4615624"/>
            <a:ext cx="360040" cy="91114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9707197" y="4121150"/>
            <a:ext cx="360040" cy="140562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8328248"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52" name="TextBox 51"/>
          <p:cNvSpPr txBox="1"/>
          <p:nvPr/>
        </p:nvSpPr>
        <p:spPr>
          <a:xfrm>
            <a:off x="8774380"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53" name="TextBox 52"/>
          <p:cNvSpPr txBox="1"/>
          <p:nvPr/>
        </p:nvSpPr>
        <p:spPr>
          <a:xfrm>
            <a:off x="9220512"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54" name="TextBox 53"/>
          <p:cNvSpPr txBox="1"/>
          <p:nvPr/>
        </p:nvSpPr>
        <p:spPr>
          <a:xfrm>
            <a:off x="9666644"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55" name="TextBox 54"/>
          <p:cNvSpPr txBox="1"/>
          <p:nvPr/>
        </p:nvSpPr>
        <p:spPr>
          <a:xfrm>
            <a:off x="6969745" y="4401966"/>
            <a:ext cx="889987" cy="400110"/>
          </a:xfrm>
          <a:prstGeom prst="rect">
            <a:avLst/>
          </a:prstGeom>
          <a:noFill/>
        </p:spPr>
        <p:txBody>
          <a:bodyPr wrap="none" rtlCol="0">
            <a:spAutoFit/>
          </a:bodyPr>
          <a:lstStyle/>
          <a:p>
            <a:pPr algn="ctr"/>
            <a:r>
              <a:rPr lang="zh-CN" altLang="en-US" sz="1100" dirty="0">
                <a:solidFill>
                  <a:schemeClr val="bg1">
                    <a:lumMod val="50000"/>
                  </a:schemeClr>
                </a:solidFill>
                <a:latin typeface="微软雅黑" pitchFamily="34" charset="-122"/>
                <a:ea typeface="微软雅黑" pitchFamily="34" charset="-122"/>
              </a:rPr>
              <a:t>下半年创收</a:t>
            </a:r>
            <a:endParaRPr lang="en-US" altLang="zh-CN" sz="1100" dirty="0">
              <a:solidFill>
                <a:schemeClr val="bg1">
                  <a:lumMod val="50000"/>
                </a:schemeClr>
              </a:solidFill>
              <a:latin typeface="微软雅黑" pitchFamily="34" charset="-122"/>
              <a:ea typeface="微软雅黑" pitchFamily="34" charset="-122"/>
            </a:endParaRPr>
          </a:p>
          <a:p>
            <a:pPr algn="ctr"/>
            <a:r>
              <a:rPr lang="zh-CN" altLang="en-US" sz="900" dirty="0">
                <a:solidFill>
                  <a:schemeClr val="bg1">
                    <a:lumMod val="50000"/>
                  </a:schemeClr>
                </a:solidFill>
                <a:latin typeface="微软雅黑" pitchFamily="34" charset="-122"/>
                <a:ea typeface="微软雅黑" pitchFamily="34" charset="-122"/>
              </a:rPr>
              <a:t>（人民币）</a:t>
            </a:r>
          </a:p>
        </p:txBody>
      </p:sp>
      <p:sp>
        <p:nvSpPr>
          <p:cNvPr id="4" name="标题 3"/>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323385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12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700"/>
                            </p:stCondLst>
                            <p:childTnLst>
                              <p:par>
                                <p:cTn id="15" presetID="16" presetClass="entr" presetSubtype="2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par>
                          <p:cTn id="18" fill="hold">
                            <p:stCondLst>
                              <p:cond delay="2200"/>
                            </p:stCondLst>
                            <p:childTnLst>
                              <p:par>
                                <p:cTn id="19" presetID="22"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700"/>
                            </p:stCondLst>
                            <p:childTnLst>
                              <p:par>
                                <p:cTn id="23" presetID="2" presetClass="entr" presetSubtype="4"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3200"/>
                            </p:stCondLst>
                            <p:childTnLst>
                              <p:par>
                                <p:cTn id="40" presetID="2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par>
                                <p:cTn id="43" presetID="22" presetClass="entr" presetSubtype="4" fill="hold" grpId="0" nodeType="withEffect">
                                  <p:stCondLst>
                                    <p:cond delay="20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par>
                                <p:cTn id="46" presetID="22" presetClass="entr" presetSubtype="4" fill="hold" grpId="0" nodeType="withEffect">
                                  <p:stCondLst>
                                    <p:cond delay="400"/>
                                  </p:stCondLst>
                                  <p:childTnLst>
                                    <p:set>
                                      <p:cBhvr>
                                        <p:cTn id="47" dur="1" fill="hold">
                                          <p:stCondLst>
                                            <p:cond delay="0"/>
                                          </p:stCondLst>
                                        </p:cTn>
                                        <p:tgtEl>
                                          <p:spTgt spid="11"/>
                                        </p:tgtEl>
                                        <p:attrNameLst>
                                          <p:attrName>style.visibility</p:attrName>
                                        </p:attrNameLst>
                                      </p:cBhvr>
                                      <p:to>
                                        <p:strVal val="visible"/>
                                      </p:to>
                                    </p:set>
                                    <p:animEffect transition="in" filter="wipe(down)">
                                      <p:cBhvr>
                                        <p:cTn id="48" dur="500"/>
                                        <p:tgtEl>
                                          <p:spTgt spid="11"/>
                                        </p:tgtEl>
                                      </p:cBhvr>
                                    </p:animEffect>
                                  </p:childTnLst>
                                </p:cTn>
                              </p:par>
                              <p:par>
                                <p:cTn id="49" presetID="22" presetClass="entr" presetSubtype="4" fill="hold" grpId="0" nodeType="withEffect">
                                  <p:stCondLst>
                                    <p:cond delay="60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500"/>
                                        <p:tgtEl>
                                          <p:spTgt spid="12"/>
                                        </p:tgtEl>
                                      </p:cBhvr>
                                    </p:animEffect>
                                  </p:childTnLst>
                                </p:cTn>
                              </p:par>
                            </p:childTnLst>
                          </p:cTn>
                        </p:par>
                        <p:par>
                          <p:cTn id="52" fill="hold">
                            <p:stCondLst>
                              <p:cond delay="4300"/>
                            </p:stCondLst>
                            <p:childTnLst>
                              <p:par>
                                <p:cTn id="53" presetID="22" presetClass="entr" presetSubtype="4"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down)">
                                      <p:cBhvr>
                                        <p:cTn id="55" dur="500"/>
                                        <p:tgtEl>
                                          <p:spTgt spid="13"/>
                                        </p:tgtEl>
                                      </p:cBhvr>
                                    </p:animEffect>
                                  </p:childTnLst>
                                </p:cTn>
                              </p:par>
                              <p:par>
                                <p:cTn id="56" presetID="22" presetClass="entr" presetSubtype="4" fill="hold" grpId="0" nodeType="withEffect">
                                  <p:stCondLst>
                                    <p:cond delay="200"/>
                                  </p:stCondLst>
                                  <p:childTnLst>
                                    <p:set>
                                      <p:cBhvr>
                                        <p:cTn id="57" dur="1" fill="hold">
                                          <p:stCondLst>
                                            <p:cond delay="0"/>
                                          </p:stCondLst>
                                        </p:cTn>
                                        <p:tgtEl>
                                          <p:spTgt spid="14"/>
                                        </p:tgtEl>
                                        <p:attrNameLst>
                                          <p:attrName>style.visibility</p:attrName>
                                        </p:attrNameLst>
                                      </p:cBhvr>
                                      <p:to>
                                        <p:strVal val="visible"/>
                                      </p:to>
                                    </p:set>
                                    <p:animEffect transition="in" filter="wipe(down)">
                                      <p:cBhvr>
                                        <p:cTn id="58" dur="500"/>
                                        <p:tgtEl>
                                          <p:spTgt spid="14"/>
                                        </p:tgtEl>
                                      </p:cBhvr>
                                    </p:animEffect>
                                  </p:childTnLst>
                                </p:cTn>
                              </p:par>
                              <p:par>
                                <p:cTn id="59" presetID="22" presetClass="entr" presetSubtype="4" fill="hold" grpId="0" nodeType="withEffect">
                                  <p:stCondLst>
                                    <p:cond delay="400"/>
                                  </p:stCondLst>
                                  <p:childTnLst>
                                    <p:set>
                                      <p:cBhvr>
                                        <p:cTn id="60" dur="1" fill="hold">
                                          <p:stCondLst>
                                            <p:cond delay="0"/>
                                          </p:stCondLst>
                                        </p:cTn>
                                        <p:tgtEl>
                                          <p:spTgt spid="15"/>
                                        </p:tgtEl>
                                        <p:attrNameLst>
                                          <p:attrName>style.visibility</p:attrName>
                                        </p:attrNameLst>
                                      </p:cBhvr>
                                      <p:to>
                                        <p:strVal val="visible"/>
                                      </p:to>
                                    </p:set>
                                    <p:animEffect transition="in" filter="wipe(down)">
                                      <p:cBhvr>
                                        <p:cTn id="61" dur="500"/>
                                        <p:tgtEl>
                                          <p:spTgt spid="15"/>
                                        </p:tgtEl>
                                      </p:cBhvr>
                                    </p:animEffect>
                                  </p:childTnLst>
                                </p:cTn>
                              </p:par>
                              <p:par>
                                <p:cTn id="62" presetID="22" presetClass="entr" presetSubtype="4" fill="hold" grpId="0" nodeType="withEffect">
                                  <p:stCondLst>
                                    <p:cond delay="600"/>
                                  </p:stCondLst>
                                  <p:childTnLst>
                                    <p:set>
                                      <p:cBhvr>
                                        <p:cTn id="63" dur="1" fill="hold">
                                          <p:stCondLst>
                                            <p:cond delay="0"/>
                                          </p:stCondLst>
                                        </p:cTn>
                                        <p:tgtEl>
                                          <p:spTgt spid="16"/>
                                        </p:tgtEl>
                                        <p:attrNameLst>
                                          <p:attrName>style.visibility</p:attrName>
                                        </p:attrNameLst>
                                      </p:cBhvr>
                                      <p:to>
                                        <p:strVal val="visible"/>
                                      </p:to>
                                    </p:set>
                                    <p:animEffect transition="in" filter="wipe(down)">
                                      <p:cBhvr>
                                        <p:cTn id="64" dur="500"/>
                                        <p:tgtEl>
                                          <p:spTgt spid="16"/>
                                        </p:tgtEl>
                                      </p:cBhvr>
                                    </p:animEffect>
                                  </p:childTnLst>
                                </p:cTn>
                              </p:par>
                            </p:childTnLst>
                          </p:cTn>
                        </p:par>
                        <p:par>
                          <p:cTn id="65" fill="hold">
                            <p:stCondLst>
                              <p:cond delay="5400"/>
                            </p:stCondLst>
                            <p:childTnLst>
                              <p:par>
                                <p:cTn id="66" presetID="12" presetClass="entr" presetSubtype="4" fill="hold" grpId="0" nodeType="afterEffect">
                                  <p:stCondLst>
                                    <p:cond delay="0"/>
                                  </p:stCondLst>
                                  <p:iterate type="lt">
                                    <p:tmPct val="50000"/>
                                  </p:iterate>
                                  <p:childTnLst>
                                    <p:set>
                                      <p:cBhvr>
                                        <p:cTn id="67" dur="1" fill="hold">
                                          <p:stCondLst>
                                            <p:cond delay="0"/>
                                          </p:stCondLst>
                                        </p:cTn>
                                        <p:tgtEl>
                                          <p:spTgt spid="8"/>
                                        </p:tgtEl>
                                        <p:attrNameLst>
                                          <p:attrName>style.visibility</p:attrName>
                                        </p:attrNameLst>
                                      </p:cBhvr>
                                      <p:to>
                                        <p:strVal val="visible"/>
                                      </p:to>
                                    </p:set>
                                    <p:anim calcmode="lin" valueType="num">
                                      <p:cBhvr additive="base">
                                        <p:cTn id="68" dur="200"/>
                                        <p:tgtEl>
                                          <p:spTgt spid="8"/>
                                        </p:tgtEl>
                                        <p:attrNameLst>
                                          <p:attrName>ppt_y</p:attrName>
                                        </p:attrNameLst>
                                      </p:cBhvr>
                                      <p:tavLst>
                                        <p:tav tm="0">
                                          <p:val>
                                            <p:strVal val="#ppt_y+#ppt_h*1.125000"/>
                                          </p:val>
                                        </p:tav>
                                        <p:tav tm="100000">
                                          <p:val>
                                            <p:strVal val="#ppt_y"/>
                                          </p:val>
                                        </p:tav>
                                      </p:tavLst>
                                    </p:anim>
                                    <p:animEffect transition="in" filter="wipe(up)">
                                      <p:cBhvr>
                                        <p:cTn id="69" dur="200"/>
                                        <p:tgtEl>
                                          <p:spTgt spid="8"/>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p:tgtEl>
                                          <p:spTgt spid="21"/>
                                        </p:tgtEl>
                                        <p:attrNameLst>
                                          <p:attrName>ppt_y</p:attrName>
                                        </p:attrNameLst>
                                      </p:cBhvr>
                                      <p:tavLst>
                                        <p:tav tm="0">
                                          <p:val>
                                            <p:strVal val="#ppt_y-#ppt_h*1.125000"/>
                                          </p:val>
                                        </p:tav>
                                        <p:tav tm="100000">
                                          <p:val>
                                            <p:strVal val="#ppt_y"/>
                                          </p:val>
                                        </p:tav>
                                      </p:tavLst>
                                    </p:anim>
                                    <p:animEffect transition="in" filter="wipe(down)">
                                      <p:cBhvr>
                                        <p:cTn id="73" dur="500"/>
                                        <p:tgtEl>
                                          <p:spTgt spid="21"/>
                                        </p:tgtEl>
                                      </p:cBhvr>
                                    </p:animEffect>
                                  </p:childTnLst>
                                </p:cTn>
                              </p:par>
                            </p:childTnLst>
                          </p:cTn>
                        </p:par>
                        <p:par>
                          <p:cTn id="74" fill="hold">
                            <p:stCondLst>
                              <p:cond delay="6100"/>
                            </p:stCondLst>
                            <p:childTnLst>
                              <p:par>
                                <p:cTn id="75" presetID="2" presetClass="entr" presetSubtype="8"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additive="base">
                                        <p:cTn id="77" dur="500" fill="hold"/>
                                        <p:tgtEl>
                                          <p:spTgt spid="39"/>
                                        </p:tgtEl>
                                        <p:attrNameLst>
                                          <p:attrName>ppt_x</p:attrName>
                                        </p:attrNameLst>
                                      </p:cBhvr>
                                      <p:tavLst>
                                        <p:tav tm="0">
                                          <p:val>
                                            <p:strVal val="0-#ppt_w/2"/>
                                          </p:val>
                                        </p:tav>
                                        <p:tav tm="100000">
                                          <p:val>
                                            <p:strVal val="#ppt_x"/>
                                          </p:val>
                                        </p:tav>
                                      </p:tavLst>
                                    </p:anim>
                                    <p:anim calcmode="lin" valueType="num">
                                      <p:cBhvr additive="base">
                                        <p:cTn id="78" dur="500" fill="hold"/>
                                        <p:tgtEl>
                                          <p:spTgt spid="39"/>
                                        </p:tgtEl>
                                        <p:attrNameLst>
                                          <p:attrName>ppt_y</p:attrName>
                                        </p:attrNameLst>
                                      </p:cBhvr>
                                      <p:tavLst>
                                        <p:tav tm="0">
                                          <p:val>
                                            <p:strVal val="#ppt_y"/>
                                          </p:val>
                                        </p:tav>
                                        <p:tav tm="100000">
                                          <p:val>
                                            <p:strVal val="#ppt_y"/>
                                          </p:val>
                                        </p:tav>
                                      </p:tavLst>
                                    </p:anim>
                                  </p:childTnLst>
                                </p:cTn>
                              </p:par>
                            </p:childTnLst>
                          </p:cTn>
                        </p:par>
                        <p:par>
                          <p:cTn id="79" fill="hold">
                            <p:stCondLst>
                              <p:cond delay="6600"/>
                            </p:stCondLst>
                            <p:childTnLst>
                              <p:par>
                                <p:cTn id="80" presetID="16" presetClass="entr" presetSubtype="21"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barn(inVertical)">
                                      <p:cBhvr>
                                        <p:cTn id="82" dur="500"/>
                                        <p:tgtEl>
                                          <p:spTgt spid="40"/>
                                        </p:tgtEl>
                                      </p:cBhvr>
                                    </p:animEffect>
                                  </p:childTnLst>
                                </p:cTn>
                              </p:par>
                            </p:childTnLst>
                          </p:cTn>
                        </p:par>
                        <p:par>
                          <p:cTn id="83" fill="hold">
                            <p:stCondLst>
                              <p:cond delay="7100"/>
                            </p:stCondLst>
                            <p:childTnLst>
                              <p:par>
                                <p:cTn id="84" presetID="22" presetClass="entr" presetSubtype="8" fill="hold" nodeType="after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wipe(left)">
                                      <p:cBhvr>
                                        <p:cTn id="86" dur="500"/>
                                        <p:tgtEl>
                                          <p:spTgt spid="41"/>
                                        </p:tgtEl>
                                      </p:cBhvr>
                                    </p:animEffect>
                                  </p:childTnLst>
                                </p:cTn>
                              </p:par>
                            </p:childTnLst>
                          </p:cTn>
                        </p:par>
                        <p:par>
                          <p:cTn id="87" fill="hold">
                            <p:stCondLst>
                              <p:cond delay="7600"/>
                            </p:stCondLst>
                            <p:childTnLst>
                              <p:par>
                                <p:cTn id="88" presetID="2" presetClass="entr" presetSubtype="4" fill="hold" grpId="0" nodeType="afterEffect">
                                  <p:stCondLst>
                                    <p:cond delay="0"/>
                                  </p:stCondLst>
                                  <p:childTnLst>
                                    <p:set>
                                      <p:cBhvr>
                                        <p:cTn id="89" dur="1" fill="hold">
                                          <p:stCondLst>
                                            <p:cond delay="0"/>
                                          </p:stCondLst>
                                        </p:cTn>
                                        <p:tgtEl>
                                          <p:spTgt spid="51"/>
                                        </p:tgtEl>
                                        <p:attrNameLst>
                                          <p:attrName>style.visibility</p:attrName>
                                        </p:attrNameLst>
                                      </p:cBhvr>
                                      <p:to>
                                        <p:strVal val="visible"/>
                                      </p:to>
                                    </p:set>
                                    <p:anim calcmode="lin" valueType="num">
                                      <p:cBhvr additive="base">
                                        <p:cTn id="90" dur="500" fill="hold"/>
                                        <p:tgtEl>
                                          <p:spTgt spid="51"/>
                                        </p:tgtEl>
                                        <p:attrNameLst>
                                          <p:attrName>ppt_x</p:attrName>
                                        </p:attrNameLst>
                                      </p:cBhvr>
                                      <p:tavLst>
                                        <p:tav tm="0">
                                          <p:val>
                                            <p:strVal val="#ppt_x"/>
                                          </p:val>
                                        </p:tav>
                                        <p:tav tm="100000">
                                          <p:val>
                                            <p:strVal val="#ppt_x"/>
                                          </p:val>
                                        </p:tav>
                                      </p:tavLst>
                                    </p:anim>
                                    <p:anim calcmode="lin" valueType="num">
                                      <p:cBhvr additive="base">
                                        <p:cTn id="91" dur="500" fill="hold"/>
                                        <p:tgtEl>
                                          <p:spTgt spid="51"/>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52"/>
                                        </p:tgtEl>
                                        <p:attrNameLst>
                                          <p:attrName>style.visibility</p:attrName>
                                        </p:attrNameLst>
                                      </p:cBhvr>
                                      <p:to>
                                        <p:strVal val="visible"/>
                                      </p:to>
                                    </p:set>
                                    <p:anim calcmode="lin" valueType="num">
                                      <p:cBhvr additive="base">
                                        <p:cTn id="94" dur="500" fill="hold"/>
                                        <p:tgtEl>
                                          <p:spTgt spid="52"/>
                                        </p:tgtEl>
                                        <p:attrNameLst>
                                          <p:attrName>ppt_x</p:attrName>
                                        </p:attrNameLst>
                                      </p:cBhvr>
                                      <p:tavLst>
                                        <p:tav tm="0">
                                          <p:val>
                                            <p:strVal val="#ppt_x"/>
                                          </p:val>
                                        </p:tav>
                                        <p:tav tm="100000">
                                          <p:val>
                                            <p:strVal val="#ppt_x"/>
                                          </p:val>
                                        </p:tav>
                                      </p:tavLst>
                                    </p:anim>
                                    <p:anim calcmode="lin" valueType="num">
                                      <p:cBhvr additive="base">
                                        <p:cTn id="95" dur="500" fill="hold"/>
                                        <p:tgtEl>
                                          <p:spTgt spid="52"/>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additive="base">
                                        <p:cTn id="98" dur="500" fill="hold"/>
                                        <p:tgtEl>
                                          <p:spTgt spid="53"/>
                                        </p:tgtEl>
                                        <p:attrNameLst>
                                          <p:attrName>ppt_x</p:attrName>
                                        </p:attrNameLst>
                                      </p:cBhvr>
                                      <p:tavLst>
                                        <p:tav tm="0">
                                          <p:val>
                                            <p:strVal val="#ppt_x"/>
                                          </p:val>
                                        </p:tav>
                                        <p:tav tm="100000">
                                          <p:val>
                                            <p:strVal val="#ppt_x"/>
                                          </p:val>
                                        </p:tav>
                                      </p:tavLst>
                                    </p:anim>
                                    <p:anim calcmode="lin" valueType="num">
                                      <p:cBhvr additive="base">
                                        <p:cTn id="99" dur="500" fill="hold"/>
                                        <p:tgtEl>
                                          <p:spTgt spid="53"/>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54"/>
                                        </p:tgtEl>
                                        <p:attrNameLst>
                                          <p:attrName>style.visibility</p:attrName>
                                        </p:attrNameLst>
                                      </p:cBhvr>
                                      <p:to>
                                        <p:strVal val="visible"/>
                                      </p:to>
                                    </p:set>
                                    <p:anim calcmode="lin" valueType="num">
                                      <p:cBhvr additive="base">
                                        <p:cTn id="102" dur="500" fill="hold"/>
                                        <p:tgtEl>
                                          <p:spTgt spid="54"/>
                                        </p:tgtEl>
                                        <p:attrNameLst>
                                          <p:attrName>ppt_x</p:attrName>
                                        </p:attrNameLst>
                                      </p:cBhvr>
                                      <p:tavLst>
                                        <p:tav tm="0">
                                          <p:val>
                                            <p:strVal val="#ppt_x"/>
                                          </p:val>
                                        </p:tav>
                                        <p:tav tm="100000">
                                          <p:val>
                                            <p:strVal val="#ppt_x"/>
                                          </p:val>
                                        </p:tav>
                                      </p:tavLst>
                                    </p:anim>
                                    <p:anim calcmode="lin" valueType="num">
                                      <p:cBhvr additive="base">
                                        <p:cTn id="103" dur="500" fill="hold"/>
                                        <p:tgtEl>
                                          <p:spTgt spid="54"/>
                                        </p:tgtEl>
                                        <p:attrNameLst>
                                          <p:attrName>ppt_y</p:attrName>
                                        </p:attrNameLst>
                                      </p:cBhvr>
                                      <p:tavLst>
                                        <p:tav tm="0">
                                          <p:val>
                                            <p:strVal val="1+#ppt_h/2"/>
                                          </p:val>
                                        </p:tav>
                                        <p:tav tm="100000">
                                          <p:val>
                                            <p:strVal val="#ppt_y"/>
                                          </p:val>
                                        </p:tav>
                                      </p:tavLst>
                                    </p:anim>
                                  </p:childTnLst>
                                </p:cTn>
                              </p:par>
                            </p:childTnLst>
                          </p:cTn>
                        </p:par>
                        <p:par>
                          <p:cTn id="104" fill="hold">
                            <p:stCondLst>
                              <p:cond delay="8100"/>
                            </p:stCondLst>
                            <p:childTnLst>
                              <p:par>
                                <p:cTn id="105" presetID="22" presetClass="entr" presetSubtype="4" fill="hold" grpId="0" nodeType="afterEffect">
                                  <p:stCondLst>
                                    <p:cond delay="0"/>
                                  </p:stCondLst>
                                  <p:childTnLst>
                                    <p:set>
                                      <p:cBhvr>
                                        <p:cTn id="106" dur="1" fill="hold">
                                          <p:stCondLst>
                                            <p:cond delay="0"/>
                                          </p:stCondLst>
                                        </p:cTn>
                                        <p:tgtEl>
                                          <p:spTgt spid="43"/>
                                        </p:tgtEl>
                                        <p:attrNameLst>
                                          <p:attrName>style.visibility</p:attrName>
                                        </p:attrNameLst>
                                      </p:cBhvr>
                                      <p:to>
                                        <p:strVal val="visible"/>
                                      </p:to>
                                    </p:set>
                                    <p:animEffect transition="in" filter="wipe(down)">
                                      <p:cBhvr>
                                        <p:cTn id="107" dur="500"/>
                                        <p:tgtEl>
                                          <p:spTgt spid="43"/>
                                        </p:tgtEl>
                                      </p:cBhvr>
                                    </p:animEffect>
                                  </p:childTnLst>
                                </p:cTn>
                              </p:par>
                              <p:par>
                                <p:cTn id="108" presetID="22" presetClass="entr" presetSubtype="4" fill="hold" grpId="0" nodeType="withEffect">
                                  <p:stCondLst>
                                    <p:cond delay="200"/>
                                  </p:stCondLst>
                                  <p:childTnLst>
                                    <p:set>
                                      <p:cBhvr>
                                        <p:cTn id="109" dur="1" fill="hold">
                                          <p:stCondLst>
                                            <p:cond delay="0"/>
                                          </p:stCondLst>
                                        </p:cTn>
                                        <p:tgtEl>
                                          <p:spTgt spid="44"/>
                                        </p:tgtEl>
                                        <p:attrNameLst>
                                          <p:attrName>style.visibility</p:attrName>
                                        </p:attrNameLst>
                                      </p:cBhvr>
                                      <p:to>
                                        <p:strVal val="visible"/>
                                      </p:to>
                                    </p:set>
                                    <p:animEffect transition="in" filter="wipe(down)">
                                      <p:cBhvr>
                                        <p:cTn id="110" dur="500"/>
                                        <p:tgtEl>
                                          <p:spTgt spid="44"/>
                                        </p:tgtEl>
                                      </p:cBhvr>
                                    </p:animEffect>
                                  </p:childTnLst>
                                </p:cTn>
                              </p:par>
                              <p:par>
                                <p:cTn id="111" presetID="22" presetClass="entr" presetSubtype="4" fill="hold" grpId="0" nodeType="withEffect">
                                  <p:stCondLst>
                                    <p:cond delay="400"/>
                                  </p:stCondLst>
                                  <p:childTnLst>
                                    <p:set>
                                      <p:cBhvr>
                                        <p:cTn id="112" dur="1" fill="hold">
                                          <p:stCondLst>
                                            <p:cond delay="0"/>
                                          </p:stCondLst>
                                        </p:cTn>
                                        <p:tgtEl>
                                          <p:spTgt spid="45"/>
                                        </p:tgtEl>
                                        <p:attrNameLst>
                                          <p:attrName>style.visibility</p:attrName>
                                        </p:attrNameLst>
                                      </p:cBhvr>
                                      <p:to>
                                        <p:strVal val="visible"/>
                                      </p:to>
                                    </p:set>
                                    <p:animEffect transition="in" filter="wipe(down)">
                                      <p:cBhvr>
                                        <p:cTn id="113" dur="500"/>
                                        <p:tgtEl>
                                          <p:spTgt spid="45"/>
                                        </p:tgtEl>
                                      </p:cBhvr>
                                    </p:animEffect>
                                  </p:childTnLst>
                                </p:cTn>
                              </p:par>
                              <p:par>
                                <p:cTn id="114" presetID="22" presetClass="entr" presetSubtype="4" fill="hold" grpId="0" nodeType="withEffect">
                                  <p:stCondLst>
                                    <p:cond delay="600"/>
                                  </p:stCondLst>
                                  <p:childTnLst>
                                    <p:set>
                                      <p:cBhvr>
                                        <p:cTn id="115" dur="1" fill="hold">
                                          <p:stCondLst>
                                            <p:cond delay="0"/>
                                          </p:stCondLst>
                                        </p:cTn>
                                        <p:tgtEl>
                                          <p:spTgt spid="46"/>
                                        </p:tgtEl>
                                        <p:attrNameLst>
                                          <p:attrName>style.visibility</p:attrName>
                                        </p:attrNameLst>
                                      </p:cBhvr>
                                      <p:to>
                                        <p:strVal val="visible"/>
                                      </p:to>
                                    </p:set>
                                    <p:animEffect transition="in" filter="wipe(down)">
                                      <p:cBhvr>
                                        <p:cTn id="116" dur="500"/>
                                        <p:tgtEl>
                                          <p:spTgt spid="46"/>
                                        </p:tgtEl>
                                      </p:cBhvr>
                                    </p:animEffect>
                                  </p:childTnLst>
                                </p:cTn>
                              </p:par>
                            </p:childTnLst>
                          </p:cTn>
                        </p:par>
                        <p:par>
                          <p:cTn id="117" fill="hold">
                            <p:stCondLst>
                              <p:cond delay="9200"/>
                            </p:stCondLst>
                            <p:childTnLst>
                              <p:par>
                                <p:cTn id="118" presetID="22" presetClass="entr" presetSubtype="4" fill="hold" grpId="0" nodeType="afterEffect">
                                  <p:stCondLst>
                                    <p:cond delay="0"/>
                                  </p:stCondLst>
                                  <p:childTnLst>
                                    <p:set>
                                      <p:cBhvr>
                                        <p:cTn id="119" dur="1" fill="hold">
                                          <p:stCondLst>
                                            <p:cond delay="0"/>
                                          </p:stCondLst>
                                        </p:cTn>
                                        <p:tgtEl>
                                          <p:spTgt spid="47"/>
                                        </p:tgtEl>
                                        <p:attrNameLst>
                                          <p:attrName>style.visibility</p:attrName>
                                        </p:attrNameLst>
                                      </p:cBhvr>
                                      <p:to>
                                        <p:strVal val="visible"/>
                                      </p:to>
                                    </p:set>
                                    <p:animEffect transition="in" filter="wipe(down)">
                                      <p:cBhvr>
                                        <p:cTn id="120" dur="500"/>
                                        <p:tgtEl>
                                          <p:spTgt spid="47"/>
                                        </p:tgtEl>
                                      </p:cBhvr>
                                    </p:animEffect>
                                  </p:childTnLst>
                                </p:cTn>
                              </p:par>
                              <p:par>
                                <p:cTn id="121" presetID="22" presetClass="entr" presetSubtype="4" fill="hold" grpId="0" nodeType="withEffect">
                                  <p:stCondLst>
                                    <p:cond delay="200"/>
                                  </p:stCondLst>
                                  <p:childTnLst>
                                    <p:set>
                                      <p:cBhvr>
                                        <p:cTn id="122" dur="1" fill="hold">
                                          <p:stCondLst>
                                            <p:cond delay="0"/>
                                          </p:stCondLst>
                                        </p:cTn>
                                        <p:tgtEl>
                                          <p:spTgt spid="48"/>
                                        </p:tgtEl>
                                        <p:attrNameLst>
                                          <p:attrName>style.visibility</p:attrName>
                                        </p:attrNameLst>
                                      </p:cBhvr>
                                      <p:to>
                                        <p:strVal val="visible"/>
                                      </p:to>
                                    </p:set>
                                    <p:animEffect transition="in" filter="wipe(down)">
                                      <p:cBhvr>
                                        <p:cTn id="123" dur="500"/>
                                        <p:tgtEl>
                                          <p:spTgt spid="48"/>
                                        </p:tgtEl>
                                      </p:cBhvr>
                                    </p:animEffect>
                                  </p:childTnLst>
                                </p:cTn>
                              </p:par>
                              <p:par>
                                <p:cTn id="124" presetID="22" presetClass="entr" presetSubtype="4" fill="hold" grpId="0" nodeType="withEffect">
                                  <p:stCondLst>
                                    <p:cond delay="400"/>
                                  </p:stCondLst>
                                  <p:childTnLst>
                                    <p:set>
                                      <p:cBhvr>
                                        <p:cTn id="125" dur="1" fill="hold">
                                          <p:stCondLst>
                                            <p:cond delay="0"/>
                                          </p:stCondLst>
                                        </p:cTn>
                                        <p:tgtEl>
                                          <p:spTgt spid="49"/>
                                        </p:tgtEl>
                                        <p:attrNameLst>
                                          <p:attrName>style.visibility</p:attrName>
                                        </p:attrNameLst>
                                      </p:cBhvr>
                                      <p:to>
                                        <p:strVal val="visible"/>
                                      </p:to>
                                    </p:set>
                                    <p:animEffect transition="in" filter="wipe(down)">
                                      <p:cBhvr>
                                        <p:cTn id="126" dur="500"/>
                                        <p:tgtEl>
                                          <p:spTgt spid="49"/>
                                        </p:tgtEl>
                                      </p:cBhvr>
                                    </p:animEffect>
                                  </p:childTnLst>
                                </p:cTn>
                              </p:par>
                              <p:par>
                                <p:cTn id="127" presetID="22" presetClass="entr" presetSubtype="4" fill="hold" grpId="0" nodeType="withEffect">
                                  <p:stCondLst>
                                    <p:cond delay="600"/>
                                  </p:stCondLst>
                                  <p:childTnLst>
                                    <p:set>
                                      <p:cBhvr>
                                        <p:cTn id="128" dur="1" fill="hold">
                                          <p:stCondLst>
                                            <p:cond delay="0"/>
                                          </p:stCondLst>
                                        </p:cTn>
                                        <p:tgtEl>
                                          <p:spTgt spid="50"/>
                                        </p:tgtEl>
                                        <p:attrNameLst>
                                          <p:attrName>style.visibility</p:attrName>
                                        </p:attrNameLst>
                                      </p:cBhvr>
                                      <p:to>
                                        <p:strVal val="visible"/>
                                      </p:to>
                                    </p:set>
                                    <p:animEffect transition="in" filter="wipe(down)">
                                      <p:cBhvr>
                                        <p:cTn id="129" dur="500"/>
                                        <p:tgtEl>
                                          <p:spTgt spid="50"/>
                                        </p:tgtEl>
                                      </p:cBhvr>
                                    </p:animEffect>
                                  </p:childTnLst>
                                </p:cTn>
                              </p:par>
                            </p:childTnLst>
                          </p:cTn>
                        </p:par>
                        <p:par>
                          <p:cTn id="130" fill="hold">
                            <p:stCondLst>
                              <p:cond delay="10300"/>
                            </p:stCondLst>
                            <p:childTnLst>
                              <p:par>
                                <p:cTn id="131" presetID="12" presetClass="entr" presetSubtype="4" fill="hold" grpId="0" nodeType="afterEffect">
                                  <p:stCondLst>
                                    <p:cond delay="0"/>
                                  </p:stCondLst>
                                  <p:iterate type="lt">
                                    <p:tmPct val="50000"/>
                                  </p:iterate>
                                  <p:childTnLst>
                                    <p:set>
                                      <p:cBhvr>
                                        <p:cTn id="132" dur="1" fill="hold">
                                          <p:stCondLst>
                                            <p:cond delay="0"/>
                                          </p:stCondLst>
                                        </p:cTn>
                                        <p:tgtEl>
                                          <p:spTgt spid="42"/>
                                        </p:tgtEl>
                                        <p:attrNameLst>
                                          <p:attrName>style.visibility</p:attrName>
                                        </p:attrNameLst>
                                      </p:cBhvr>
                                      <p:to>
                                        <p:strVal val="visible"/>
                                      </p:to>
                                    </p:set>
                                    <p:anim calcmode="lin" valueType="num">
                                      <p:cBhvr additive="base">
                                        <p:cTn id="133" dur="200"/>
                                        <p:tgtEl>
                                          <p:spTgt spid="42"/>
                                        </p:tgtEl>
                                        <p:attrNameLst>
                                          <p:attrName>ppt_y</p:attrName>
                                        </p:attrNameLst>
                                      </p:cBhvr>
                                      <p:tavLst>
                                        <p:tav tm="0">
                                          <p:val>
                                            <p:strVal val="#ppt_y+#ppt_h*1.125000"/>
                                          </p:val>
                                        </p:tav>
                                        <p:tav tm="100000">
                                          <p:val>
                                            <p:strVal val="#ppt_y"/>
                                          </p:val>
                                        </p:tav>
                                      </p:tavLst>
                                    </p:anim>
                                    <p:animEffect transition="in" filter="wipe(up)">
                                      <p:cBhvr>
                                        <p:cTn id="134" dur="200"/>
                                        <p:tgtEl>
                                          <p:spTgt spid="42"/>
                                        </p:tgtEl>
                                      </p:cBhvr>
                                    </p:animEffect>
                                  </p:childTnLst>
                                </p:cTn>
                              </p:par>
                              <p:par>
                                <p:cTn id="135" presetID="12" presetClass="entr" presetSubtype="1" fill="hold" grpId="0" nodeType="withEffect">
                                  <p:stCondLst>
                                    <p:cond delay="0"/>
                                  </p:stCondLst>
                                  <p:childTnLst>
                                    <p:set>
                                      <p:cBhvr>
                                        <p:cTn id="136" dur="1" fill="hold">
                                          <p:stCondLst>
                                            <p:cond delay="0"/>
                                          </p:stCondLst>
                                        </p:cTn>
                                        <p:tgtEl>
                                          <p:spTgt spid="55"/>
                                        </p:tgtEl>
                                        <p:attrNameLst>
                                          <p:attrName>style.visibility</p:attrName>
                                        </p:attrNameLst>
                                      </p:cBhvr>
                                      <p:to>
                                        <p:strVal val="visible"/>
                                      </p:to>
                                    </p:set>
                                    <p:anim calcmode="lin" valueType="num">
                                      <p:cBhvr additive="base">
                                        <p:cTn id="137" dur="500"/>
                                        <p:tgtEl>
                                          <p:spTgt spid="55"/>
                                        </p:tgtEl>
                                        <p:attrNameLst>
                                          <p:attrName>ppt_y</p:attrName>
                                        </p:attrNameLst>
                                      </p:cBhvr>
                                      <p:tavLst>
                                        <p:tav tm="0">
                                          <p:val>
                                            <p:strVal val="#ppt_y-#ppt_h*1.125000"/>
                                          </p:val>
                                        </p:tav>
                                        <p:tav tm="100000">
                                          <p:val>
                                            <p:strVal val="#ppt_y"/>
                                          </p:val>
                                        </p:tav>
                                      </p:tavLst>
                                    </p:anim>
                                    <p:animEffect transition="in" filter="wipe(down)">
                                      <p:cBhvr>
                                        <p:cTn id="13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P spid="8" grpId="0"/>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39" grpId="0" animBg="1"/>
      <p:bldP spid="40" grpId="0"/>
      <p:bldP spid="42" grpId="0"/>
      <p:bldP spid="43" grpId="0" animBg="1"/>
      <p:bldP spid="44" grpId="0" animBg="1"/>
      <p:bldP spid="45" grpId="0" animBg="1"/>
      <p:bldP spid="46" grpId="0" animBg="1"/>
      <p:bldP spid="47" grpId="0" animBg="1"/>
      <p:bldP spid="48" grpId="0" animBg="1"/>
      <p:bldP spid="49" grpId="0" animBg="1"/>
      <p:bldP spid="50" grpId="0" animBg="1"/>
      <p:bldP spid="51" grpId="0"/>
      <p:bldP spid="52" grpId="0"/>
      <p:bldP spid="53" grpId="0"/>
      <p:bldP spid="54"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09441" y="2206708"/>
            <a:ext cx="2733316" cy="4401773"/>
          </a:xfrm>
          <a:custGeom>
            <a:avLst/>
            <a:gdLst/>
            <a:ahLst/>
            <a:cxnLst/>
            <a:rect l="l" t="t" r="r" b="b"/>
            <a:pathLst>
              <a:path w="2050254" h="3301330">
                <a:moveTo>
                  <a:pt x="1457324" y="0"/>
                </a:moveTo>
                <a:cubicBezTo>
                  <a:pt x="1559395" y="83315"/>
                  <a:pt x="1616471" y="153591"/>
                  <a:pt x="1640679" y="304800"/>
                </a:cubicBezTo>
                <a:cubicBezTo>
                  <a:pt x="1765768" y="253178"/>
                  <a:pt x="1971275" y="288132"/>
                  <a:pt x="2050254" y="452437"/>
                </a:cubicBezTo>
                <a:cubicBezTo>
                  <a:pt x="1387150" y="182930"/>
                  <a:pt x="1035841" y="1253331"/>
                  <a:pt x="1185860" y="1712118"/>
                </a:cubicBezTo>
                <a:cubicBezTo>
                  <a:pt x="1260943" y="1511668"/>
                  <a:pt x="1513390" y="1234646"/>
                  <a:pt x="1864516" y="1359692"/>
                </a:cubicBezTo>
                <a:cubicBezTo>
                  <a:pt x="1494414" y="1508182"/>
                  <a:pt x="1343387" y="1770971"/>
                  <a:pt x="1247129" y="2012330"/>
                </a:cubicBezTo>
                <a:lnTo>
                  <a:pt x="1440655" y="2540793"/>
                </a:lnTo>
                <a:cubicBezTo>
                  <a:pt x="1578639" y="2849814"/>
                  <a:pt x="1566284" y="3095533"/>
                  <a:pt x="1547148" y="3301330"/>
                </a:cubicBezTo>
                <a:lnTo>
                  <a:pt x="813412" y="3301330"/>
                </a:lnTo>
                <a:cubicBezTo>
                  <a:pt x="1020407" y="2273274"/>
                  <a:pt x="470111" y="2024682"/>
                  <a:pt x="0" y="2009775"/>
                </a:cubicBezTo>
                <a:cubicBezTo>
                  <a:pt x="190501" y="1970088"/>
                  <a:pt x="245269" y="1982787"/>
                  <a:pt x="364332" y="1969293"/>
                </a:cubicBezTo>
                <a:cubicBezTo>
                  <a:pt x="250032" y="1721643"/>
                  <a:pt x="240507" y="1614487"/>
                  <a:pt x="228600" y="1426369"/>
                </a:cubicBezTo>
                <a:cubicBezTo>
                  <a:pt x="317500" y="1598613"/>
                  <a:pt x="377824" y="1780382"/>
                  <a:pt x="495299" y="1943101"/>
                </a:cubicBezTo>
                <a:cubicBezTo>
                  <a:pt x="669775" y="1958240"/>
                  <a:pt x="660895" y="1978141"/>
                  <a:pt x="754409" y="2024236"/>
                </a:cubicBezTo>
                <a:cubicBezTo>
                  <a:pt x="734640" y="1364969"/>
                  <a:pt x="990524" y="915223"/>
                  <a:pt x="1095374" y="742950"/>
                </a:cubicBezTo>
                <a:cubicBezTo>
                  <a:pt x="1019248" y="489714"/>
                  <a:pt x="903286" y="362347"/>
                  <a:pt x="761999" y="257175"/>
                </a:cubicBezTo>
                <a:cubicBezTo>
                  <a:pt x="1039812" y="259160"/>
                  <a:pt x="1194592" y="490538"/>
                  <a:pt x="1221579" y="590550"/>
                </a:cubicBezTo>
                <a:cubicBezTo>
                  <a:pt x="1317623" y="461962"/>
                  <a:pt x="1435892" y="391716"/>
                  <a:pt x="1512092" y="347663"/>
                </a:cubicBezTo>
                <a:cubicBezTo>
                  <a:pt x="1509712" y="217885"/>
                  <a:pt x="1498995" y="111521"/>
                  <a:pt x="1457324"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7" name="组合 16"/>
          <p:cNvGrpSpPr/>
          <p:nvPr/>
        </p:nvGrpSpPr>
        <p:grpSpPr>
          <a:xfrm>
            <a:off x="1248093" y="4292516"/>
            <a:ext cx="1151978" cy="1152128"/>
            <a:chOff x="935596" y="3355057"/>
            <a:chExt cx="864096" cy="864096"/>
          </a:xfrm>
        </p:grpSpPr>
        <p:sp>
          <p:nvSpPr>
            <p:cNvPr id="6" name="椭圆 5"/>
            <p:cNvSpPr/>
            <p:nvPr/>
          </p:nvSpPr>
          <p:spPr>
            <a:xfrm>
              <a:off x="935596" y="3355057"/>
              <a:ext cx="864096" cy="8640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noEditPoints="1"/>
            </p:cNvSpPr>
            <p:nvPr/>
          </p:nvSpPr>
          <p:spPr bwMode="auto">
            <a:xfrm>
              <a:off x="1115616" y="3546550"/>
              <a:ext cx="436469" cy="465360"/>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2352072" y="1807947"/>
            <a:ext cx="1151978" cy="1152128"/>
            <a:chOff x="1696070" y="1430660"/>
            <a:chExt cx="864096" cy="864096"/>
          </a:xfrm>
        </p:grpSpPr>
        <p:sp>
          <p:nvSpPr>
            <p:cNvPr id="37" name="椭圆 36"/>
            <p:cNvSpPr/>
            <p:nvPr/>
          </p:nvSpPr>
          <p:spPr>
            <a:xfrm>
              <a:off x="1696070" y="1430660"/>
              <a:ext cx="864096" cy="8640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6"/>
            <p:cNvSpPr>
              <a:spLocks noEditPoints="1"/>
            </p:cNvSpPr>
            <p:nvPr/>
          </p:nvSpPr>
          <p:spPr bwMode="auto">
            <a:xfrm>
              <a:off x="1873659" y="1593834"/>
              <a:ext cx="508918" cy="537747"/>
            </a:xfrm>
            <a:custGeom>
              <a:avLst/>
              <a:gdLst>
                <a:gd name="T0" fmla="*/ 255 w 366"/>
                <a:gd name="T1" fmla="*/ 65 h 387"/>
                <a:gd name="T2" fmla="*/ 257 w 366"/>
                <a:gd name="T3" fmla="*/ 100 h 387"/>
                <a:gd name="T4" fmla="*/ 243 w 366"/>
                <a:gd name="T5" fmla="*/ 88 h 387"/>
                <a:gd name="T6" fmla="*/ 120 w 366"/>
                <a:gd name="T7" fmla="*/ 88 h 387"/>
                <a:gd name="T8" fmla="*/ 107 w 366"/>
                <a:gd name="T9" fmla="*/ 100 h 387"/>
                <a:gd name="T10" fmla="*/ 109 w 366"/>
                <a:gd name="T11" fmla="*/ 65 h 387"/>
                <a:gd name="T12" fmla="*/ 348 w 366"/>
                <a:gd name="T13" fmla="*/ 242 h 387"/>
                <a:gd name="T14" fmla="*/ 331 w 366"/>
                <a:gd name="T15" fmla="*/ 214 h 387"/>
                <a:gd name="T16" fmla="*/ 305 w 366"/>
                <a:gd name="T17" fmla="*/ 245 h 387"/>
                <a:gd name="T18" fmla="*/ 298 w 366"/>
                <a:gd name="T19" fmla="*/ 261 h 387"/>
                <a:gd name="T20" fmla="*/ 293 w 366"/>
                <a:gd name="T21" fmla="*/ 278 h 387"/>
                <a:gd name="T22" fmla="*/ 290 w 366"/>
                <a:gd name="T23" fmla="*/ 290 h 387"/>
                <a:gd name="T24" fmla="*/ 310 w 366"/>
                <a:gd name="T25" fmla="*/ 234 h 387"/>
                <a:gd name="T26" fmla="*/ 34 w 366"/>
                <a:gd name="T27" fmla="*/ 232 h 387"/>
                <a:gd name="T28" fmla="*/ 55 w 366"/>
                <a:gd name="T29" fmla="*/ 234 h 387"/>
                <a:gd name="T30" fmla="*/ 62 w 366"/>
                <a:gd name="T31" fmla="*/ 249 h 387"/>
                <a:gd name="T32" fmla="*/ 68 w 366"/>
                <a:gd name="T33" fmla="*/ 265 h 387"/>
                <a:gd name="T34" fmla="*/ 73 w 366"/>
                <a:gd name="T35" fmla="*/ 280 h 387"/>
                <a:gd name="T36" fmla="*/ 0 w 366"/>
                <a:gd name="T37" fmla="*/ 264 h 387"/>
                <a:gd name="T38" fmla="*/ 64 w 366"/>
                <a:gd name="T39" fmla="*/ 146 h 387"/>
                <a:gd name="T40" fmla="*/ 96 w 366"/>
                <a:gd name="T41" fmla="*/ 150 h 387"/>
                <a:gd name="T42" fmla="*/ 89 w 366"/>
                <a:gd name="T43" fmla="*/ 130 h 387"/>
                <a:gd name="T44" fmla="*/ 98 w 366"/>
                <a:gd name="T45" fmla="*/ 126 h 387"/>
                <a:gd name="T46" fmla="*/ 182 w 366"/>
                <a:gd name="T47" fmla="*/ 196 h 387"/>
                <a:gd name="T48" fmla="*/ 266 w 366"/>
                <a:gd name="T49" fmla="*/ 125 h 387"/>
                <a:gd name="T50" fmla="*/ 276 w 366"/>
                <a:gd name="T51" fmla="*/ 130 h 387"/>
                <a:gd name="T52" fmla="*/ 269 w 366"/>
                <a:gd name="T53" fmla="*/ 150 h 387"/>
                <a:gd name="T54" fmla="*/ 301 w 366"/>
                <a:gd name="T55" fmla="*/ 146 h 387"/>
                <a:gd name="T56" fmla="*/ 318 w 366"/>
                <a:gd name="T57" fmla="*/ 220 h 387"/>
                <a:gd name="T58" fmla="*/ 301 w 366"/>
                <a:gd name="T59" fmla="*/ 226 h 387"/>
                <a:gd name="T60" fmla="*/ 212 w 366"/>
                <a:gd name="T61" fmla="*/ 360 h 387"/>
                <a:gd name="T62" fmla="*/ 310 w 366"/>
                <a:gd name="T63" fmla="*/ 316 h 387"/>
                <a:gd name="T64" fmla="*/ 207 w 366"/>
                <a:gd name="T65" fmla="*/ 380 h 387"/>
                <a:gd name="T66" fmla="*/ 195 w 366"/>
                <a:gd name="T67" fmla="*/ 385 h 387"/>
                <a:gd name="T68" fmla="*/ 48 w 366"/>
                <a:gd name="T69" fmla="*/ 334 h 387"/>
                <a:gd name="T70" fmla="*/ 65 w 366"/>
                <a:gd name="T71" fmla="*/ 311 h 387"/>
                <a:gd name="T72" fmla="*/ 154 w 366"/>
                <a:gd name="T73" fmla="*/ 207 h 387"/>
                <a:gd name="T74" fmla="*/ 61 w 366"/>
                <a:gd name="T75" fmla="*/ 218 h 387"/>
                <a:gd name="T76" fmla="*/ 48 w 366"/>
                <a:gd name="T77" fmla="*/ 144 h 387"/>
                <a:gd name="T78" fmla="*/ 292 w 366"/>
                <a:gd name="T79" fmla="*/ 194 h 387"/>
                <a:gd name="T80" fmla="*/ 223 w 366"/>
                <a:gd name="T81" fmla="*/ 221 h 387"/>
                <a:gd name="T82" fmla="*/ 182 w 366"/>
                <a:gd name="T83" fmla="*/ 370 h 387"/>
                <a:gd name="T84" fmla="*/ 183 w 366"/>
                <a:gd name="T85" fmla="*/ 214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387">
                  <a:moveTo>
                    <a:pt x="182" y="0"/>
                  </a:moveTo>
                  <a:cubicBezTo>
                    <a:pt x="203" y="0"/>
                    <a:pt x="222" y="10"/>
                    <a:pt x="235" y="26"/>
                  </a:cubicBezTo>
                  <a:cubicBezTo>
                    <a:pt x="244" y="37"/>
                    <a:pt x="251" y="50"/>
                    <a:pt x="255" y="65"/>
                  </a:cubicBezTo>
                  <a:cubicBezTo>
                    <a:pt x="260" y="64"/>
                    <a:pt x="267" y="63"/>
                    <a:pt x="269" y="68"/>
                  </a:cubicBezTo>
                  <a:cubicBezTo>
                    <a:pt x="273" y="77"/>
                    <a:pt x="271" y="97"/>
                    <a:pt x="265" y="99"/>
                  </a:cubicBezTo>
                  <a:cubicBezTo>
                    <a:pt x="263" y="100"/>
                    <a:pt x="260" y="100"/>
                    <a:pt x="257" y="100"/>
                  </a:cubicBezTo>
                  <a:cubicBezTo>
                    <a:pt x="256" y="105"/>
                    <a:pt x="255" y="110"/>
                    <a:pt x="254" y="115"/>
                  </a:cubicBezTo>
                  <a:cubicBezTo>
                    <a:pt x="248" y="116"/>
                    <a:pt x="243" y="117"/>
                    <a:pt x="238" y="118"/>
                  </a:cubicBezTo>
                  <a:cubicBezTo>
                    <a:pt x="241" y="109"/>
                    <a:pt x="243" y="99"/>
                    <a:pt x="243" y="88"/>
                  </a:cubicBezTo>
                  <a:cubicBezTo>
                    <a:pt x="243" y="75"/>
                    <a:pt x="240" y="63"/>
                    <a:pt x="235" y="52"/>
                  </a:cubicBezTo>
                  <a:cubicBezTo>
                    <a:pt x="194" y="85"/>
                    <a:pt x="140" y="61"/>
                    <a:pt x="127" y="55"/>
                  </a:cubicBezTo>
                  <a:cubicBezTo>
                    <a:pt x="122" y="65"/>
                    <a:pt x="120" y="76"/>
                    <a:pt x="120" y="88"/>
                  </a:cubicBezTo>
                  <a:cubicBezTo>
                    <a:pt x="120" y="99"/>
                    <a:pt x="122" y="109"/>
                    <a:pt x="125" y="118"/>
                  </a:cubicBezTo>
                  <a:cubicBezTo>
                    <a:pt x="120" y="117"/>
                    <a:pt x="115" y="116"/>
                    <a:pt x="109" y="115"/>
                  </a:cubicBezTo>
                  <a:cubicBezTo>
                    <a:pt x="108" y="110"/>
                    <a:pt x="107" y="105"/>
                    <a:pt x="107" y="100"/>
                  </a:cubicBezTo>
                  <a:cubicBezTo>
                    <a:pt x="103" y="100"/>
                    <a:pt x="100" y="100"/>
                    <a:pt x="98" y="99"/>
                  </a:cubicBezTo>
                  <a:cubicBezTo>
                    <a:pt x="92" y="97"/>
                    <a:pt x="91" y="77"/>
                    <a:pt x="94" y="68"/>
                  </a:cubicBezTo>
                  <a:cubicBezTo>
                    <a:pt x="96" y="63"/>
                    <a:pt x="103" y="64"/>
                    <a:pt x="109" y="65"/>
                  </a:cubicBezTo>
                  <a:cubicBezTo>
                    <a:pt x="112" y="50"/>
                    <a:pt x="119" y="37"/>
                    <a:pt x="128" y="26"/>
                  </a:cubicBezTo>
                  <a:cubicBezTo>
                    <a:pt x="141" y="10"/>
                    <a:pt x="160" y="0"/>
                    <a:pt x="182" y="0"/>
                  </a:cubicBezTo>
                  <a:close/>
                  <a:moveTo>
                    <a:pt x="348" y="242"/>
                  </a:moveTo>
                  <a:cubicBezTo>
                    <a:pt x="336" y="237"/>
                    <a:pt x="336" y="237"/>
                    <a:pt x="336" y="237"/>
                  </a:cubicBezTo>
                  <a:cubicBezTo>
                    <a:pt x="331" y="232"/>
                    <a:pt x="331" y="232"/>
                    <a:pt x="331" y="232"/>
                  </a:cubicBezTo>
                  <a:cubicBezTo>
                    <a:pt x="331" y="214"/>
                    <a:pt x="331" y="214"/>
                    <a:pt x="331" y="214"/>
                  </a:cubicBezTo>
                  <a:cubicBezTo>
                    <a:pt x="341" y="219"/>
                    <a:pt x="345" y="229"/>
                    <a:pt x="348" y="242"/>
                  </a:cubicBezTo>
                  <a:close/>
                  <a:moveTo>
                    <a:pt x="310" y="234"/>
                  </a:moveTo>
                  <a:cubicBezTo>
                    <a:pt x="308" y="238"/>
                    <a:pt x="306" y="241"/>
                    <a:pt x="305" y="245"/>
                  </a:cubicBezTo>
                  <a:cubicBezTo>
                    <a:pt x="325" y="258"/>
                    <a:pt x="325" y="258"/>
                    <a:pt x="325" y="258"/>
                  </a:cubicBezTo>
                  <a:cubicBezTo>
                    <a:pt x="303" y="249"/>
                    <a:pt x="303" y="249"/>
                    <a:pt x="303" y="249"/>
                  </a:cubicBezTo>
                  <a:cubicBezTo>
                    <a:pt x="301" y="253"/>
                    <a:pt x="300" y="257"/>
                    <a:pt x="298" y="261"/>
                  </a:cubicBezTo>
                  <a:cubicBezTo>
                    <a:pt x="318" y="273"/>
                    <a:pt x="318" y="273"/>
                    <a:pt x="318" y="273"/>
                  </a:cubicBezTo>
                  <a:cubicBezTo>
                    <a:pt x="297" y="265"/>
                    <a:pt x="297" y="265"/>
                    <a:pt x="297" y="265"/>
                  </a:cubicBezTo>
                  <a:cubicBezTo>
                    <a:pt x="296" y="269"/>
                    <a:pt x="294" y="273"/>
                    <a:pt x="293" y="278"/>
                  </a:cubicBezTo>
                  <a:cubicBezTo>
                    <a:pt x="311" y="287"/>
                    <a:pt x="311" y="287"/>
                    <a:pt x="311" y="287"/>
                  </a:cubicBezTo>
                  <a:cubicBezTo>
                    <a:pt x="292" y="280"/>
                    <a:pt x="292" y="280"/>
                    <a:pt x="292" y="280"/>
                  </a:cubicBezTo>
                  <a:cubicBezTo>
                    <a:pt x="292" y="283"/>
                    <a:pt x="291" y="287"/>
                    <a:pt x="290" y="290"/>
                  </a:cubicBezTo>
                  <a:cubicBezTo>
                    <a:pt x="294" y="293"/>
                    <a:pt x="323" y="311"/>
                    <a:pt x="337" y="306"/>
                  </a:cubicBezTo>
                  <a:cubicBezTo>
                    <a:pt x="350" y="301"/>
                    <a:pt x="364" y="281"/>
                    <a:pt x="365" y="264"/>
                  </a:cubicBezTo>
                  <a:cubicBezTo>
                    <a:pt x="366" y="246"/>
                    <a:pt x="320" y="235"/>
                    <a:pt x="310" y="234"/>
                  </a:cubicBezTo>
                  <a:close/>
                  <a:moveTo>
                    <a:pt x="18" y="242"/>
                  </a:moveTo>
                  <a:cubicBezTo>
                    <a:pt x="29" y="237"/>
                    <a:pt x="29" y="237"/>
                    <a:pt x="29" y="237"/>
                  </a:cubicBezTo>
                  <a:cubicBezTo>
                    <a:pt x="34" y="232"/>
                    <a:pt x="34" y="232"/>
                    <a:pt x="34" y="232"/>
                  </a:cubicBezTo>
                  <a:cubicBezTo>
                    <a:pt x="35" y="214"/>
                    <a:pt x="35" y="214"/>
                    <a:pt x="35" y="214"/>
                  </a:cubicBezTo>
                  <a:cubicBezTo>
                    <a:pt x="24" y="219"/>
                    <a:pt x="20" y="229"/>
                    <a:pt x="18" y="242"/>
                  </a:cubicBezTo>
                  <a:close/>
                  <a:moveTo>
                    <a:pt x="55" y="234"/>
                  </a:moveTo>
                  <a:cubicBezTo>
                    <a:pt x="57" y="238"/>
                    <a:pt x="59" y="241"/>
                    <a:pt x="60" y="245"/>
                  </a:cubicBezTo>
                  <a:cubicBezTo>
                    <a:pt x="40" y="258"/>
                    <a:pt x="40" y="258"/>
                    <a:pt x="40" y="258"/>
                  </a:cubicBezTo>
                  <a:cubicBezTo>
                    <a:pt x="62" y="249"/>
                    <a:pt x="62" y="249"/>
                    <a:pt x="62" y="249"/>
                  </a:cubicBezTo>
                  <a:cubicBezTo>
                    <a:pt x="64" y="253"/>
                    <a:pt x="65" y="257"/>
                    <a:pt x="67" y="261"/>
                  </a:cubicBezTo>
                  <a:cubicBezTo>
                    <a:pt x="47" y="273"/>
                    <a:pt x="47" y="273"/>
                    <a:pt x="47" y="273"/>
                  </a:cubicBezTo>
                  <a:cubicBezTo>
                    <a:pt x="68" y="265"/>
                    <a:pt x="68" y="265"/>
                    <a:pt x="68" y="265"/>
                  </a:cubicBezTo>
                  <a:cubicBezTo>
                    <a:pt x="70" y="269"/>
                    <a:pt x="71" y="273"/>
                    <a:pt x="72" y="278"/>
                  </a:cubicBezTo>
                  <a:cubicBezTo>
                    <a:pt x="55" y="287"/>
                    <a:pt x="55" y="287"/>
                    <a:pt x="55" y="287"/>
                  </a:cubicBezTo>
                  <a:cubicBezTo>
                    <a:pt x="73" y="280"/>
                    <a:pt x="73" y="280"/>
                    <a:pt x="73" y="280"/>
                  </a:cubicBezTo>
                  <a:cubicBezTo>
                    <a:pt x="74" y="283"/>
                    <a:pt x="74" y="287"/>
                    <a:pt x="75" y="290"/>
                  </a:cubicBezTo>
                  <a:cubicBezTo>
                    <a:pt x="71" y="293"/>
                    <a:pt x="42" y="311"/>
                    <a:pt x="29" y="306"/>
                  </a:cubicBezTo>
                  <a:cubicBezTo>
                    <a:pt x="15" y="301"/>
                    <a:pt x="1" y="281"/>
                    <a:pt x="0" y="264"/>
                  </a:cubicBezTo>
                  <a:cubicBezTo>
                    <a:pt x="0" y="246"/>
                    <a:pt x="45" y="235"/>
                    <a:pt x="55" y="234"/>
                  </a:cubicBezTo>
                  <a:close/>
                  <a:moveTo>
                    <a:pt x="91" y="162"/>
                  </a:moveTo>
                  <a:cubicBezTo>
                    <a:pt x="64" y="146"/>
                    <a:pt x="64" y="146"/>
                    <a:pt x="64" y="146"/>
                  </a:cubicBezTo>
                  <a:cubicBezTo>
                    <a:pt x="61" y="145"/>
                    <a:pt x="59" y="141"/>
                    <a:pt x="61" y="138"/>
                  </a:cubicBezTo>
                  <a:cubicBezTo>
                    <a:pt x="63" y="135"/>
                    <a:pt x="67" y="134"/>
                    <a:pt x="70" y="135"/>
                  </a:cubicBezTo>
                  <a:cubicBezTo>
                    <a:pt x="96" y="150"/>
                    <a:pt x="96" y="150"/>
                    <a:pt x="96" y="150"/>
                  </a:cubicBezTo>
                  <a:cubicBezTo>
                    <a:pt x="82" y="140"/>
                    <a:pt x="82" y="140"/>
                    <a:pt x="82" y="140"/>
                  </a:cubicBezTo>
                  <a:cubicBezTo>
                    <a:pt x="79" y="138"/>
                    <a:pt x="78" y="134"/>
                    <a:pt x="80" y="131"/>
                  </a:cubicBezTo>
                  <a:cubicBezTo>
                    <a:pt x="82" y="128"/>
                    <a:pt x="86" y="128"/>
                    <a:pt x="89" y="130"/>
                  </a:cubicBezTo>
                  <a:cubicBezTo>
                    <a:pt x="108" y="143"/>
                    <a:pt x="108" y="143"/>
                    <a:pt x="108" y="143"/>
                  </a:cubicBezTo>
                  <a:cubicBezTo>
                    <a:pt x="99" y="134"/>
                    <a:pt x="99" y="134"/>
                    <a:pt x="99" y="134"/>
                  </a:cubicBezTo>
                  <a:cubicBezTo>
                    <a:pt x="96" y="132"/>
                    <a:pt x="96" y="128"/>
                    <a:pt x="98" y="126"/>
                  </a:cubicBezTo>
                  <a:cubicBezTo>
                    <a:pt x="101" y="123"/>
                    <a:pt x="105" y="123"/>
                    <a:pt x="107" y="125"/>
                  </a:cubicBezTo>
                  <a:cubicBezTo>
                    <a:pt x="182" y="195"/>
                    <a:pt x="182" y="195"/>
                    <a:pt x="182" y="195"/>
                  </a:cubicBezTo>
                  <a:cubicBezTo>
                    <a:pt x="182" y="195"/>
                    <a:pt x="182" y="195"/>
                    <a:pt x="182" y="196"/>
                  </a:cubicBezTo>
                  <a:cubicBezTo>
                    <a:pt x="182" y="195"/>
                    <a:pt x="183" y="195"/>
                    <a:pt x="183" y="195"/>
                  </a:cubicBezTo>
                  <a:cubicBezTo>
                    <a:pt x="257" y="125"/>
                    <a:pt x="257" y="125"/>
                    <a:pt x="257" y="125"/>
                  </a:cubicBezTo>
                  <a:cubicBezTo>
                    <a:pt x="260" y="123"/>
                    <a:pt x="264" y="123"/>
                    <a:pt x="266" y="125"/>
                  </a:cubicBezTo>
                  <a:cubicBezTo>
                    <a:pt x="268" y="128"/>
                    <a:pt x="268" y="132"/>
                    <a:pt x="266" y="134"/>
                  </a:cubicBezTo>
                  <a:cubicBezTo>
                    <a:pt x="257" y="143"/>
                    <a:pt x="257" y="143"/>
                    <a:pt x="257" y="143"/>
                  </a:cubicBezTo>
                  <a:cubicBezTo>
                    <a:pt x="276" y="130"/>
                    <a:pt x="276" y="130"/>
                    <a:pt x="276" y="130"/>
                  </a:cubicBezTo>
                  <a:cubicBezTo>
                    <a:pt x="278" y="128"/>
                    <a:pt x="282" y="128"/>
                    <a:pt x="284" y="131"/>
                  </a:cubicBezTo>
                  <a:cubicBezTo>
                    <a:pt x="286" y="134"/>
                    <a:pt x="286" y="138"/>
                    <a:pt x="283" y="140"/>
                  </a:cubicBezTo>
                  <a:cubicBezTo>
                    <a:pt x="269" y="150"/>
                    <a:pt x="269" y="150"/>
                    <a:pt x="269" y="150"/>
                  </a:cubicBezTo>
                  <a:cubicBezTo>
                    <a:pt x="295" y="135"/>
                    <a:pt x="295" y="135"/>
                    <a:pt x="295" y="135"/>
                  </a:cubicBezTo>
                  <a:cubicBezTo>
                    <a:pt x="298" y="134"/>
                    <a:pt x="302" y="135"/>
                    <a:pt x="303" y="138"/>
                  </a:cubicBezTo>
                  <a:cubicBezTo>
                    <a:pt x="305" y="141"/>
                    <a:pt x="304" y="145"/>
                    <a:pt x="301" y="146"/>
                  </a:cubicBezTo>
                  <a:cubicBezTo>
                    <a:pt x="268" y="165"/>
                    <a:pt x="268" y="165"/>
                    <a:pt x="268" y="165"/>
                  </a:cubicBezTo>
                  <a:cubicBezTo>
                    <a:pt x="318" y="144"/>
                    <a:pt x="318" y="144"/>
                    <a:pt x="318" y="144"/>
                  </a:cubicBezTo>
                  <a:cubicBezTo>
                    <a:pt x="318" y="220"/>
                    <a:pt x="318" y="220"/>
                    <a:pt x="318" y="220"/>
                  </a:cubicBezTo>
                  <a:cubicBezTo>
                    <a:pt x="317" y="220"/>
                    <a:pt x="316" y="220"/>
                    <a:pt x="315" y="220"/>
                  </a:cubicBezTo>
                  <a:cubicBezTo>
                    <a:pt x="305" y="218"/>
                    <a:pt x="305" y="218"/>
                    <a:pt x="305" y="218"/>
                  </a:cubicBezTo>
                  <a:cubicBezTo>
                    <a:pt x="301" y="226"/>
                    <a:pt x="301" y="226"/>
                    <a:pt x="301" y="226"/>
                  </a:cubicBezTo>
                  <a:cubicBezTo>
                    <a:pt x="301" y="170"/>
                    <a:pt x="301" y="170"/>
                    <a:pt x="301" y="170"/>
                  </a:cubicBezTo>
                  <a:cubicBezTo>
                    <a:pt x="212" y="207"/>
                    <a:pt x="212" y="207"/>
                    <a:pt x="212" y="207"/>
                  </a:cubicBezTo>
                  <a:cubicBezTo>
                    <a:pt x="212" y="360"/>
                    <a:pt x="212" y="360"/>
                    <a:pt x="212" y="360"/>
                  </a:cubicBezTo>
                  <a:cubicBezTo>
                    <a:pt x="301" y="322"/>
                    <a:pt x="301" y="322"/>
                    <a:pt x="301" y="322"/>
                  </a:cubicBezTo>
                  <a:cubicBezTo>
                    <a:pt x="301" y="311"/>
                    <a:pt x="301" y="311"/>
                    <a:pt x="301" y="311"/>
                  </a:cubicBezTo>
                  <a:cubicBezTo>
                    <a:pt x="304" y="313"/>
                    <a:pt x="307" y="314"/>
                    <a:pt x="310" y="316"/>
                  </a:cubicBezTo>
                  <a:cubicBezTo>
                    <a:pt x="313" y="317"/>
                    <a:pt x="315" y="318"/>
                    <a:pt x="318" y="318"/>
                  </a:cubicBezTo>
                  <a:cubicBezTo>
                    <a:pt x="318" y="334"/>
                    <a:pt x="318" y="334"/>
                    <a:pt x="318" y="334"/>
                  </a:cubicBezTo>
                  <a:cubicBezTo>
                    <a:pt x="207" y="380"/>
                    <a:pt x="207" y="380"/>
                    <a:pt x="207" y="380"/>
                  </a:cubicBezTo>
                  <a:cubicBezTo>
                    <a:pt x="205" y="382"/>
                    <a:pt x="202" y="383"/>
                    <a:pt x="200" y="384"/>
                  </a:cubicBezTo>
                  <a:cubicBezTo>
                    <a:pt x="195" y="385"/>
                    <a:pt x="195" y="385"/>
                    <a:pt x="195" y="385"/>
                  </a:cubicBezTo>
                  <a:cubicBezTo>
                    <a:pt x="195" y="385"/>
                    <a:pt x="195" y="385"/>
                    <a:pt x="195" y="385"/>
                  </a:cubicBezTo>
                  <a:cubicBezTo>
                    <a:pt x="191" y="386"/>
                    <a:pt x="187" y="387"/>
                    <a:pt x="183" y="387"/>
                  </a:cubicBezTo>
                  <a:cubicBezTo>
                    <a:pt x="174" y="387"/>
                    <a:pt x="166" y="385"/>
                    <a:pt x="159" y="380"/>
                  </a:cubicBezTo>
                  <a:cubicBezTo>
                    <a:pt x="48" y="334"/>
                    <a:pt x="48" y="334"/>
                    <a:pt x="48" y="334"/>
                  </a:cubicBezTo>
                  <a:cubicBezTo>
                    <a:pt x="48" y="318"/>
                    <a:pt x="48" y="318"/>
                    <a:pt x="48" y="318"/>
                  </a:cubicBezTo>
                  <a:cubicBezTo>
                    <a:pt x="51" y="318"/>
                    <a:pt x="53" y="317"/>
                    <a:pt x="56" y="316"/>
                  </a:cubicBezTo>
                  <a:cubicBezTo>
                    <a:pt x="59" y="314"/>
                    <a:pt x="62" y="313"/>
                    <a:pt x="65" y="311"/>
                  </a:cubicBezTo>
                  <a:cubicBezTo>
                    <a:pt x="65" y="322"/>
                    <a:pt x="65" y="322"/>
                    <a:pt x="65" y="322"/>
                  </a:cubicBezTo>
                  <a:cubicBezTo>
                    <a:pt x="154" y="360"/>
                    <a:pt x="154" y="360"/>
                    <a:pt x="154" y="360"/>
                  </a:cubicBezTo>
                  <a:cubicBezTo>
                    <a:pt x="154" y="207"/>
                    <a:pt x="154" y="207"/>
                    <a:pt x="154" y="207"/>
                  </a:cubicBezTo>
                  <a:cubicBezTo>
                    <a:pt x="65" y="170"/>
                    <a:pt x="65" y="170"/>
                    <a:pt x="65" y="170"/>
                  </a:cubicBezTo>
                  <a:cubicBezTo>
                    <a:pt x="65" y="226"/>
                    <a:pt x="65" y="226"/>
                    <a:pt x="65" y="226"/>
                  </a:cubicBezTo>
                  <a:cubicBezTo>
                    <a:pt x="61" y="218"/>
                    <a:pt x="61" y="218"/>
                    <a:pt x="61" y="218"/>
                  </a:cubicBezTo>
                  <a:cubicBezTo>
                    <a:pt x="51" y="220"/>
                    <a:pt x="51" y="220"/>
                    <a:pt x="51" y="220"/>
                  </a:cubicBezTo>
                  <a:cubicBezTo>
                    <a:pt x="50" y="220"/>
                    <a:pt x="49" y="220"/>
                    <a:pt x="48" y="220"/>
                  </a:cubicBezTo>
                  <a:cubicBezTo>
                    <a:pt x="48" y="144"/>
                    <a:pt x="48" y="144"/>
                    <a:pt x="48" y="144"/>
                  </a:cubicBezTo>
                  <a:cubicBezTo>
                    <a:pt x="91" y="162"/>
                    <a:pt x="91" y="162"/>
                    <a:pt x="91" y="162"/>
                  </a:cubicBezTo>
                  <a:close/>
                  <a:moveTo>
                    <a:pt x="223" y="221"/>
                  </a:moveTo>
                  <a:cubicBezTo>
                    <a:pt x="292" y="194"/>
                    <a:pt x="292" y="194"/>
                    <a:pt x="292" y="194"/>
                  </a:cubicBezTo>
                  <a:cubicBezTo>
                    <a:pt x="292" y="222"/>
                    <a:pt x="292" y="222"/>
                    <a:pt x="292" y="222"/>
                  </a:cubicBezTo>
                  <a:cubicBezTo>
                    <a:pt x="223" y="249"/>
                    <a:pt x="223" y="249"/>
                    <a:pt x="223" y="249"/>
                  </a:cubicBezTo>
                  <a:cubicBezTo>
                    <a:pt x="223" y="221"/>
                    <a:pt x="223" y="221"/>
                    <a:pt x="223" y="221"/>
                  </a:cubicBezTo>
                  <a:close/>
                  <a:moveTo>
                    <a:pt x="171" y="213"/>
                  </a:moveTo>
                  <a:cubicBezTo>
                    <a:pt x="171" y="368"/>
                    <a:pt x="171" y="368"/>
                    <a:pt x="171" y="368"/>
                  </a:cubicBezTo>
                  <a:cubicBezTo>
                    <a:pt x="175" y="369"/>
                    <a:pt x="179" y="370"/>
                    <a:pt x="182" y="370"/>
                  </a:cubicBezTo>
                  <a:cubicBezTo>
                    <a:pt x="187" y="370"/>
                    <a:pt x="191" y="369"/>
                    <a:pt x="195" y="367"/>
                  </a:cubicBezTo>
                  <a:cubicBezTo>
                    <a:pt x="195" y="213"/>
                    <a:pt x="195" y="213"/>
                    <a:pt x="195" y="213"/>
                  </a:cubicBezTo>
                  <a:cubicBezTo>
                    <a:pt x="191" y="214"/>
                    <a:pt x="187" y="214"/>
                    <a:pt x="183" y="214"/>
                  </a:cubicBezTo>
                  <a:cubicBezTo>
                    <a:pt x="179" y="214"/>
                    <a:pt x="175" y="214"/>
                    <a:pt x="171" y="21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3714974" y="1604798"/>
            <a:ext cx="875690" cy="875804"/>
            <a:chOff x="2785997" y="1411276"/>
            <a:chExt cx="656853" cy="656853"/>
          </a:xfrm>
        </p:grpSpPr>
        <p:sp>
          <p:nvSpPr>
            <p:cNvPr id="40" name="椭圆 39"/>
            <p:cNvSpPr/>
            <p:nvPr/>
          </p:nvSpPr>
          <p:spPr>
            <a:xfrm>
              <a:off x="2785997" y="1411276"/>
              <a:ext cx="656853" cy="6568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21"/>
            <p:cNvSpPr>
              <a:spLocks noEditPoints="1"/>
            </p:cNvSpPr>
            <p:nvPr/>
          </p:nvSpPr>
          <p:spPr bwMode="auto">
            <a:xfrm>
              <a:off x="2886641" y="1563638"/>
              <a:ext cx="455563" cy="357624"/>
            </a:xfrm>
            <a:custGeom>
              <a:avLst/>
              <a:gdLst>
                <a:gd name="T0" fmla="*/ 186 w 390"/>
                <a:gd name="T1" fmla="*/ 267 h 306"/>
                <a:gd name="T2" fmla="*/ 187 w 390"/>
                <a:gd name="T3" fmla="*/ 305 h 306"/>
                <a:gd name="T4" fmla="*/ 154 w 390"/>
                <a:gd name="T5" fmla="*/ 287 h 306"/>
                <a:gd name="T6" fmla="*/ 137 w 390"/>
                <a:gd name="T7" fmla="*/ 208 h 306"/>
                <a:gd name="T8" fmla="*/ 124 w 390"/>
                <a:gd name="T9" fmla="*/ 266 h 306"/>
                <a:gd name="T10" fmla="*/ 108 w 390"/>
                <a:gd name="T11" fmla="*/ 190 h 306"/>
                <a:gd name="T12" fmla="*/ 42 w 390"/>
                <a:gd name="T13" fmla="*/ 210 h 306"/>
                <a:gd name="T14" fmla="*/ 25 w 390"/>
                <a:gd name="T15" fmla="*/ 135 h 306"/>
                <a:gd name="T16" fmla="*/ 11 w 390"/>
                <a:gd name="T17" fmla="*/ 188 h 306"/>
                <a:gd name="T18" fmla="*/ 0 w 390"/>
                <a:gd name="T19" fmla="*/ 154 h 306"/>
                <a:gd name="T20" fmla="*/ 20 w 390"/>
                <a:gd name="T21" fmla="*/ 116 h 306"/>
                <a:gd name="T22" fmla="*/ 189 w 390"/>
                <a:gd name="T23" fmla="*/ 229 h 306"/>
                <a:gd name="T24" fmla="*/ 192 w 390"/>
                <a:gd name="T25" fmla="*/ 240 h 306"/>
                <a:gd name="T26" fmla="*/ 121 w 390"/>
                <a:gd name="T27" fmla="*/ 87 h 306"/>
                <a:gd name="T28" fmla="*/ 131 w 390"/>
                <a:gd name="T29" fmla="*/ 125 h 306"/>
                <a:gd name="T30" fmla="*/ 198 w 390"/>
                <a:gd name="T31" fmla="*/ 115 h 306"/>
                <a:gd name="T32" fmla="*/ 188 w 390"/>
                <a:gd name="T33" fmla="*/ 77 h 306"/>
                <a:gd name="T34" fmla="*/ 327 w 390"/>
                <a:gd name="T35" fmla="*/ 54 h 306"/>
                <a:gd name="T36" fmla="*/ 298 w 390"/>
                <a:gd name="T37" fmla="*/ 5 h 306"/>
                <a:gd name="T38" fmla="*/ 327 w 390"/>
                <a:gd name="T39" fmla="*/ 54 h 306"/>
                <a:gd name="T40" fmla="*/ 126 w 390"/>
                <a:gd name="T41" fmla="*/ 0 h 306"/>
                <a:gd name="T42" fmla="*/ 140 w 390"/>
                <a:gd name="T43" fmla="*/ 54 h 306"/>
                <a:gd name="T44" fmla="*/ 305 w 390"/>
                <a:gd name="T45" fmla="*/ 77 h 306"/>
                <a:gd name="T46" fmla="*/ 238 w 390"/>
                <a:gd name="T47" fmla="*/ 87 h 306"/>
                <a:gd name="T48" fmla="*/ 248 w 390"/>
                <a:gd name="T49" fmla="*/ 125 h 306"/>
                <a:gd name="T50" fmla="*/ 315 w 390"/>
                <a:gd name="T51" fmla="*/ 115 h 306"/>
                <a:gd name="T52" fmla="*/ 305 w 390"/>
                <a:gd name="T53" fmla="*/ 77 h 306"/>
                <a:gd name="T54" fmla="*/ 209 w 390"/>
                <a:gd name="T55" fmla="*/ 62 h 306"/>
                <a:gd name="T56" fmla="*/ 201 w 390"/>
                <a:gd name="T57" fmla="*/ 62 h 306"/>
                <a:gd name="T58" fmla="*/ 107 w 390"/>
                <a:gd name="T59" fmla="*/ 121 h 306"/>
                <a:gd name="T60" fmla="*/ 192 w 390"/>
                <a:gd name="T61" fmla="*/ 140 h 306"/>
                <a:gd name="T62" fmla="*/ 225 w 390"/>
                <a:gd name="T63" fmla="*/ 121 h 306"/>
                <a:gd name="T64" fmla="*/ 309 w 390"/>
                <a:gd name="T65" fmla="*/ 140 h 306"/>
                <a:gd name="T66" fmla="*/ 329 w 390"/>
                <a:gd name="T67" fmla="*/ 62 h 306"/>
                <a:gd name="T68" fmla="*/ 227 w 390"/>
                <a:gd name="T69" fmla="*/ 62 h 306"/>
                <a:gd name="T70" fmla="*/ 209 w 390"/>
                <a:gd name="T71" fmla="*/ 62 h 306"/>
                <a:gd name="T72" fmla="*/ 196 w 390"/>
                <a:gd name="T73" fmla="*/ 294 h 306"/>
                <a:gd name="T74" fmla="*/ 376 w 390"/>
                <a:gd name="T75" fmla="*/ 219 h 306"/>
                <a:gd name="T76" fmla="*/ 384 w 390"/>
                <a:gd name="T77" fmla="*/ 235 h 306"/>
                <a:gd name="T78" fmla="*/ 200 w 390"/>
                <a:gd name="T79" fmla="*/ 257 h 306"/>
                <a:gd name="T80" fmla="*/ 378 w 390"/>
                <a:gd name="T81" fmla="*/ 191 h 306"/>
                <a:gd name="T82" fmla="*/ 198 w 390"/>
                <a:gd name="T83" fmla="*/ 252 h 306"/>
                <a:gd name="T84" fmla="*/ 200 w 390"/>
                <a:gd name="T85" fmla="*/ 257 h 306"/>
                <a:gd name="T86" fmla="*/ 203 w 390"/>
                <a:gd name="T87" fmla="*/ 222 h 306"/>
                <a:gd name="T88" fmla="*/ 375 w 390"/>
                <a:gd name="T89" fmla="*/ 163 h 306"/>
                <a:gd name="T90" fmla="*/ 376 w 390"/>
                <a:gd name="T91" fmla="*/ 147 h 306"/>
                <a:gd name="T92" fmla="*/ 340 w 390"/>
                <a:gd name="T93" fmla="*/ 126 h 306"/>
                <a:gd name="T94" fmla="*/ 351 w 390"/>
                <a:gd name="T95" fmla="*/ 152 h 306"/>
                <a:gd name="T96" fmla="*/ 122 w 390"/>
                <a:gd name="T97" fmla="*/ 152 h 306"/>
                <a:gd name="T98" fmla="*/ 121 w 390"/>
                <a:gd name="T99" fmla="*/ 152 h 306"/>
                <a:gd name="T100" fmla="*/ 95 w 390"/>
                <a:gd name="T101" fmla="*/ 90 h 306"/>
                <a:gd name="T102" fmla="*/ 28 w 390"/>
                <a:gd name="T103" fmla="*/ 94 h 306"/>
                <a:gd name="T104" fmla="*/ 26 w 390"/>
                <a:gd name="T105" fmla="*/ 110 h 306"/>
                <a:gd name="T106" fmla="*/ 194 w 390"/>
                <a:gd name="T107" fmla="*/ 222 h 306"/>
                <a:gd name="T108" fmla="*/ 197 w 390"/>
                <a:gd name="T109" fmla="*/ 36 h 306"/>
                <a:gd name="T110" fmla="*/ 227 w 390"/>
                <a:gd name="T111" fmla="*/ 50 h 306"/>
                <a:gd name="T112" fmla="*/ 183 w 390"/>
                <a:gd name="T113" fmla="*/ 50 h 306"/>
                <a:gd name="T114" fmla="*/ 156 w 390"/>
                <a:gd name="T115" fmla="*/ 50 h 306"/>
                <a:gd name="T116" fmla="*/ 303 w 390"/>
                <a:gd name="T117" fmla="*/ 100 h 306"/>
                <a:gd name="T118" fmla="*/ 300 w 390"/>
                <a:gd name="T119" fmla="*/ 113 h 306"/>
                <a:gd name="T120" fmla="*/ 254 w 390"/>
                <a:gd name="T121" fmla="*/ 8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0" h="306">
                  <a:moveTo>
                    <a:pt x="192" y="240"/>
                  </a:moveTo>
                  <a:cubicBezTo>
                    <a:pt x="187" y="249"/>
                    <a:pt x="185" y="258"/>
                    <a:pt x="186" y="267"/>
                  </a:cubicBezTo>
                  <a:cubicBezTo>
                    <a:pt x="186" y="275"/>
                    <a:pt x="189" y="284"/>
                    <a:pt x="192" y="293"/>
                  </a:cubicBezTo>
                  <a:cubicBezTo>
                    <a:pt x="194" y="298"/>
                    <a:pt x="192" y="303"/>
                    <a:pt x="187" y="305"/>
                  </a:cubicBezTo>
                  <a:cubicBezTo>
                    <a:pt x="184" y="306"/>
                    <a:pt x="181" y="305"/>
                    <a:pt x="178" y="304"/>
                  </a:cubicBezTo>
                  <a:cubicBezTo>
                    <a:pt x="154" y="287"/>
                    <a:pt x="154" y="287"/>
                    <a:pt x="154" y="287"/>
                  </a:cubicBezTo>
                  <a:cubicBezTo>
                    <a:pt x="148" y="263"/>
                    <a:pt x="147" y="241"/>
                    <a:pt x="155" y="220"/>
                  </a:cubicBezTo>
                  <a:cubicBezTo>
                    <a:pt x="137" y="208"/>
                    <a:pt x="137" y="208"/>
                    <a:pt x="137" y="208"/>
                  </a:cubicBezTo>
                  <a:cubicBezTo>
                    <a:pt x="125" y="229"/>
                    <a:pt x="127" y="257"/>
                    <a:pt x="132" y="272"/>
                  </a:cubicBezTo>
                  <a:cubicBezTo>
                    <a:pt x="124" y="266"/>
                    <a:pt x="124" y="266"/>
                    <a:pt x="124" y="266"/>
                  </a:cubicBezTo>
                  <a:cubicBezTo>
                    <a:pt x="116" y="251"/>
                    <a:pt x="118" y="224"/>
                    <a:pt x="126" y="201"/>
                  </a:cubicBezTo>
                  <a:cubicBezTo>
                    <a:pt x="108" y="190"/>
                    <a:pt x="108" y="190"/>
                    <a:pt x="108" y="190"/>
                  </a:cubicBezTo>
                  <a:cubicBezTo>
                    <a:pt x="96" y="216"/>
                    <a:pt x="98" y="238"/>
                    <a:pt x="103" y="252"/>
                  </a:cubicBezTo>
                  <a:cubicBezTo>
                    <a:pt x="42" y="210"/>
                    <a:pt x="42" y="210"/>
                    <a:pt x="42" y="210"/>
                  </a:cubicBezTo>
                  <a:cubicBezTo>
                    <a:pt x="37" y="187"/>
                    <a:pt x="36" y="166"/>
                    <a:pt x="44" y="147"/>
                  </a:cubicBezTo>
                  <a:cubicBezTo>
                    <a:pt x="25" y="135"/>
                    <a:pt x="25" y="135"/>
                    <a:pt x="25" y="135"/>
                  </a:cubicBezTo>
                  <a:cubicBezTo>
                    <a:pt x="12" y="162"/>
                    <a:pt x="20" y="185"/>
                    <a:pt x="27" y="199"/>
                  </a:cubicBezTo>
                  <a:cubicBezTo>
                    <a:pt x="11" y="188"/>
                    <a:pt x="11" y="188"/>
                    <a:pt x="11" y="188"/>
                  </a:cubicBezTo>
                  <a:cubicBezTo>
                    <a:pt x="10" y="187"/>
                    <a:pt x="9" y="186"/>
                    <a:pt x="8" y="184"/>
                  </a:cubicBezTo>
                  <a:cubicBezTo>
                    <a:pt x="4" y="175"/>
                    <a:pt x="1" y="165"/>
                    <a:pt x="0" y="154"/>
                  </a:cubicBezTo>
                  <a:cubicBezTo>
                    <a:pt x="0" y="143"/>
                    <a:pt x="2" y="132"/>
                    <a:pt x="8" y="120"/>
                  </a:cubicBezTo>
                  <a:cubicBezTo>
                    <a:pt x="10" y="115"/>
                    <a:pt x="15" y="113"/>
                    <a:pt x="20" y="116"/>
                  </a:cubicBezTo>
                  <a:cubicBezTo>
                    <a:pt x="20" y="116"/>
                    <a:pt x="21" y="116"/>
                    <a:pt x="21" y="116"/>
                  </a:cubicBezTo>
                  <a:cubicBezTo>
                    <a:pt x="189" y="229"/>
                    <a:pt x="189" y="229"/>
                    <a:pt x="189" y="229"/>
                  </a:cubicBezTo>
                  <a:cubicBezTo>
                    <a:pt x="192" y="231"/>
                    <a:pt x="194" y="236"/>
                    <a:pt x="192" y="240"/>
                  </a:cubicBezTo>
                  <a:cubicBezTo>
                    <a:pt x="192" y="240"/>
                    <a:pt x="192" y="240"/>
                    <a:pt x="192" y="240"/>
                  </a:cubicBezTo>
                  <a:close/>
                  <a:moveTo>
                    <a:pt x="131" y="77"/>
                  </a:moveTo>
                  <a:cubicBezTo>
                    <a:pt x="121" y="87"/>
                    <a:pt x="121" y="87"/>
                    <a:pt x="121" y="87"/>
                  </a:cubicBezTo>
                  <a:cubicBezTo>
                    <a:pt x="121" y="115"/>
                    <a:pt x="121" y="115"/>
                    <a:pt x="121" y="115"/>
                  </a:cubicBezTo>
                  <a:cubicBezTo>
                    <a:pt x="131" y="125"/>
                    <a:pt x="131" y="125"/>
                    <a:pt x="131" y="125"/>
                  </a:cubicBezTo>
                  <a:cubicBezTo>
                    <a:pt x="188" y="125"/>
                    <a:pt x="188" y="125"/>
                    <a:pt x="188" y="125"/>
                  </a:cubicBezTo>
                  <a:cubicBezTo>
                    <a:pt x="198" y="115"/>
                    <a:pt x="198" y="115"/>
                    <a:pt x="198" y="115"/>
                  </a:cubicBezTo>
                  <a:cubicBezTo>
                    <a:pt x="198" y="87"/>
                    <a:pt x="198" y="87"/>
                    <a:pt x="198" y="87"/>
                  </a:cubicBezTo>
                  <a:cubicBezTo>
                    <a:pt x="188" y="77"/>
                    <a:pt x="188" y="77"/>
                    <a:pt x="188" y="77"/>
                  </a:cubicBezTo>
                  <a:cubicBezTo>
                    <a:pt x="131" y="77"/>
                    <a:pt x="131" y="77"/>
                    <a:pt x="131" y="77"/>
                  </a:cubicBezTo>
                  <a:close/>
                  <a:moveTo>
                    <a:pt x="327" y="54"/>
                  </a:moveTo>
                  <a:cubicBezTo>
                    <a:pt x="309" y="0"/>
                    <a:pt x="309" y="0"/>
                    <a:pt x="309" y="0"/>
                  </a:cubicBezTo>
                  <a:cubicBezTo>
                    <a:pt x="298" y="5"/>
                    <a:pt x="298" y="5"/>
                    <a:pt x="298" y="5"/>
                  </a:cubicBezTo>
                  <a:cubicBezTo>
                    <a:pt x="295" y="54"/>
                    <a:pt x="295" y="54"/>
                    <a:pt x="295" y="54"/>
                  </a:cubicBezTo>
                  <a:cubicBezTo>
                    <a:pt x="327" y="54"/>
                    <a:pt x="327" y="54"/>
                    <a:pt x="327" y="54"/>
                  </a:cubicBezTo>
                  <a:close/>
                  <a:moveTo>
                    <a:pt x="107" y="54"/>
                  </a:moveTo>
                  <a:cubicBezTo>
                    <a:pt x="126" y="0"/>
                    <a:pt x="126" y="0"/>
                    <a:pt x="126" y="0"/>
                  </a:cubicBezTo>
                  <a:cubicBezTo>
                    <a:pt x="137" y="5"/>
                    <a:pt x="137" y="5"/>
                    <a:pt x="137" y="5"/>
                  </a:cubicBezTo>
                  <a:cubicBezTo>
                    <a:pt x="140" y="54"/>
                    <a:pt x="140" y="54"/>
                    <a:pt x="140" y="54"/>
                  </a:cubicBezTo>
                  <a:cubicBezTo>
                    <a:pt x="107" y="54"/>
                    <a:pt x="107" y="54"/>
                    <a:pt x="107" y="54"/>
                  </a:cubicBezTo>
                  <a:close/>
                  <a:moveTo>
                    <a:pt x="305" y="77"/>
                  </a:moveTo>
                  <a:cubicBezTo>
                    <a:pt x="248" y="77"/>
                    <a:pt x="248" y="77"/>
                    <a:pt x="248" y="77"/>
                  </a:cubicBezTo>
                  <a:cubicBezTo>
                    <a:pt x="238" y="87"/>
                    <a:pt x="238" y="87"/>
                    <a:pt x="238" y="87"/>
                  </a:cubicBezTo>
                  <a:cubicBezTo>
                    <a:pt x="238" y="115"/>
                    <a:pt x="238" y="115"/>
                    <a:pt x="238" y="115"/>
                  </a:cubicBezTo>
                  <a:cubicBezTo>
                    <a:pt x="248" y="125"/>
                    <a:pt x="248" y="125"/>
                    <a:pt x="248" y="125"/>
                  </a:cubicBezTo>
                  <a:cubicBezTo>
                    <a:pt x="305" y="125"/>
                    <a:pt x="305" y="125"/>
                    <a:pt x="305" y="125"/>
                  </a:cubicBezTo>
                  <a:cubicBezTo>
                    <a:pt x="315" y="115"/>
                    <a:pt x="315" y="115"/>
                    <a:pt x="315" y="115"/>
                  </a:cubicBezTo>
                  <a:cubicBezTo>
                    <a:pt x="315" y="87"/>
                    <a:pt x="315" y="87"/>
                    <a:pt x="315" y="87"/>
                  </a:cubicBezTo>
                  <a:cubicBezTo>
                    <a:pt x="305" y="77"/>
                    <a:pt x="305" y="77"/>
                    <a:pt x="305" y="77"/>
                  </a:cubicBezTo>
                  <a:close/>
                  <a:moveTo>
                    <a:pt x="209" y="62"/>
                  </a:moveTo>
                  <a:cubicBezTo>
                    <a:pt x="209" y="62"/>
                    <a:pt x="209" y="62"/>
                    <a:pt x="209" y="62"/>
                  </a:cubicBezTo>
                  <a:cubicBezTo>
                    <a:pt x="201" y="62"/>
                    <a:pt x="201" y="62"/>
                    <a:pt x="201" y="62"/>
                  </a:cubicBezTo>
                  <a:cubicBezTo>
                    <a:pt x="201" y="62"/>
                    <a:pt x="201" y="62"/>
                    <a:pt x="201" y="62"/>
                  </a:cubicBezTo>
                  <a:cubicBezTo>
                    <a:pt x="107" y="62"/>
                    <a:pt x="107" y="62"/>
                    <a:pt x="107" y="62"/>
                  </a:cubicBezTo>
                  <a:cubicBezTo>
                    <a:pt x="107" y="121"/>
                    <a:pt x="107" y="121"/>
                    <a:pt x="107" y="121"/>
                  </a:cubicBezTo>
                  <a:cubicBezTo>
                    <a:pt x="127" y="140"/>
                    <a:pt x="127" y="140"/>
                    <a:pt x="127" y="140"/>
                  </a:cubicBezTo>
                  <a:cubicBezTo>
                    <a:pt x="192" y="140"/>
                    <a:pt x="192" y="140"/>
                    <a:pt x="192" y="140"/>
                  </a:cubicBezTo>
                  <a:cubicBezTo>
                    <a:pt x="211" y="121"/>
                    <a:pt x="211" y="121"/>
                    <a:pt x="211" y="121"/>
                  </a:cubicBezTo>
                  <a:cubicBezTo>
                    <a:pt x="225" y="121"/>
                    <a:pt x="225" y="121"/>
                    <a:pt x="225" y="121"/>
                  </a:cubicBezTo>
                  <a:cubicBezTo>
                    <a:pt x="244" y="140"/>
                    <a:pt x="244" y="140"/>
                    <a:pt x="244" y="140"/>
                  </a:cubicBezTo>
                  <a:cubicBezTo>
                    <a:pt x="309" y="140"/>
                    <a:pt x="309" y="140"/>
                    <a:pt x="309" y="140"/>
                  </a:cubicBezTo>
                  <a:cubicBezTo>
                    <a:pt x="329" y="121"/>
                    <a:pt x="329" y="121"/>
                    <a:pt x="329" y="121"/>
                  </a:cubicBezTo>
                  <a:cubicBezTo>
                    <a:pt x="329" y="62"/>
                    <a:pt x="329" y="62"/>
                    <a:pt x="329" y="62"/>
                  </a:cubicBezTo>
                  <a:cubicBezTo>
                    <a:pt x="227" y="62"/>
                    <a:pt x="227" y="62"/>
                    <a:pt x="227" y="62"/>
                  </a:cubicBezTo>
                  <a:cubicBezTo>
                    <a:pt x="227" y="62"/>
                    <a:pt x="227" y="62"/>
                    <a:pt x="227" y="62"/>
                  </a:cubicBezTo>
                  <a:cubicBezTo>
                    <a:pt x="218" y="62"/>
                    <a:pt x="218" y="62"/>
                    <a:pt x="218" y="62"/>
                  </a:cubicBezTo>
                  <a:cubicBezTo>
                    <a:pt x="209" y="62"/>
                    <a:pt x="209" y="62"/>
                    <a:pt x="209" y="62"/>
                  </a:cubicBezTo>
                  <a:close/>
                  <a:moveTo>
                    <a:pt x="208" y="298"/>
                  </a:moveTo>
                  <a:cubicBezTo>
                    <a:pt x="204" y="300"/>
                    <a:pt x="198" y="298"/>
                    <a:pt x="196" y="294"/>
                  </a:cubicBezTo>
                  <a:cubicBezTo>
                    <a:pt x="194" y="289"/>
                    <a:pt x="196" y="284"/>
                    <a:pt x="200" y="282"/>
                  </a:cubicBezTo>
                  <a:cubicBezTo>
                    <a:pt x="376" y="219"/>
                    <a:pt x="376" y="219"/>
                    <a:pt x="376" y="219"/>
                  </a:cubicBezTo>
                  <a:cubicBezTo>
                    <a:pt x="381" y="217"/>
                    <a:pt x="386" y="219"/>
                    <a:pt x="388" y="223"/>
                  </a:cubicBezTo>
                  <a:cubicBezTo>
                    <a:pt x="390" y="228"/>
                    <a:pt x="389" y="233"/>
                    <a:pt x="384" y="235"/>
                  </a:cubicBezTo>
                  <a:cubicBezTo>
                    <a:pt x="208" y="298"/>
                    <a:pt x="208" y="298"/>
                    <a:pt x="208" y="298"/>
                  </a:cubicBezTo>
                  <a:close/>
                  <a:moveTo>
                    <a:pt x="200" y="257"/>
                  </a:moveTo>
                  <a:cubicBezTo>
                    <a:pt x="376" y="195"/>
                    <a:pt x="376" y="195"/>
                    <a:pt x="376" y="195"/>
                  </a:cubicBezTo>
                  <a:cubicBezTo>
                    <a:pt x="378" y="194"/>
                    <a:pt x="378" y="192"/>
                    <a:pt x="378" y="191"/>
                  </a:cubicBezTo>
                  <a:cubicBezTo>
                    <a:pt x="377" y="189"/>
                    <a:pt x="375" y="189"/>
                    <a:pt x="374" y="189"/>
                  </a:cubicBezTo>
                  <a:cubicBezTo>
                    <a:pt x="198" y="252"/>
                    <a:pt x="198" y="252"/>
                    <a:pt x="198" y="252"/>
                  </a:cubicBezTo>
                  <a:cubicBezTo>
                    <a:pt x="196" y="253"/>
                    <a:pt x="196" y="254"/>
                    <a:pt x="196" y="256"/>
                  </a:cubicBezTo>
                  <a:cubicBezTo>
                    <a:pt x="197" y="257"/>
                    <a:pt x="199" y="258"/>
                    <a:pt x="200" y="257"/>
                  </a:cubicBezTo>
                  <a:close/>
                  <a:moveTo>
                    <a:pt x="194" y="222"/>
                  </a:moveTo>
                  <a:cubicBezTo>
                    <a:pt x="197" y="224"/>
                    <a:pt x="200" y="224"/>
                    <a:pt x="203" y="222"/>
                  </a:cubicBezTo>
                  <a:cubicBezTo>
                    <a:pt x="203" y="222"/>
                    <a:pt x="203" y="222"/>
                    <a:pt x="203" y="222"/>
                  </a:cubicBezTo>
                  <a:cubicBezTo>
                    <a:pt x="375" y="163"/>
                    <a:pt x="375" y="163"/>
                    <a:pt x="375" y="163"/>
                  </a:cubicBezTo>
                  <a:cubicBezTo>
                    <a:pt x="380" y="161"/>
                    <a:pt x="382" y="155"/>
                    <a:pt x="379" y="151"/>
                  </a:cubicBezTo>
                  <a:cubicBezTo>
                    <a:pt x="379" y="149"/>
                    <a:pt x="377" y="148"/>
                    <a:pt x="376" y="147"/>
                  </a:cubicBezTo>
                  <a:cubicBezTo>
                    <a:pt x="340" y="124"/>
                    <a:pt x="340" y="124"/>
                    <a:pt x="340" y="124"/>
                  </a:cubicBezTo>
                  <a:cubicBezTo>
                    <a:pt x="340" y="126"/>
                    <a:pt x="340" y="126"/>
                    <a:pt x="340" y="126"/>
                  </a:cubicBezTo>
                  <a:cubicBezTo>
                    <a:pt x="328" y="138"/>
                    <a:pt x="328" y="138"/>
                    <a:pt x="328" y="138"/>
                  </a:cubicBezTo>
                  <a:cubicBezTo>
                    <a:pt x="351" y="152"/>
                    <a:pt x="351" y="152"/>
                    <a:pt x="351" y="152"/>
                  </a:cubicBezTo>
                  <a:cubicBezTo>
                    <a:pt x="200" y="204"/>
                    <a:pt x="200" y="204"/>
                    <a:pt x="200" y="204"/>
                  </a:cubicBezTo>
                  <a:cubicBezTo>
                    <a:pt x="122" y="152"/>
                    <a:pt x="122" y="152"/>
                    <a:pt x="122" y="152"/>
                  </a:cubicBezTo>
                  <a:cubicBezTo>
                    <a:pt x="122" y="152"/>
                    <a:pt x="122" y="152"/>
                    <a:pt x="122" y="152"/>
                  </a:cubicBezTo>
                  <a:cubicBezTo>
                    <a:pt x="121" y="152"/>
                    <a:pt x="121" y="152"/>
                    <a:pt x="121" y="152"/>
                  </a:cubicBezTo>
                  <a:cubicBezTo>
                    <a:pt x="51" y="105"/>
                    <a:pt x="51" y="105"/>
                    <a:pt x="51" y="105"/>
                  </a:cubicBezTo>
                  <a:cubicBezTo>
                    <a:pt x="95" y="90"/>
                    <a:pt x="95" y="90"/>
                    <a:pt x="95" y="90"/>
                  </a:cubicBezTo>
                  <a:cubicBezTo>
                    <a:pt x="95" y="71"/>
                    <a:pt x="95" y="71"/>
                    <a:pt x="95" y="71"/>
                  </a:cubicBezTo>
                  <a:cubicBezTo>
                    <a:pt x="28" y="94"/>
                    <a:pt x="28" y="94"/>
                    <a:pt x="28" y="94"/>
                  </a:cubicBezTo>
                  <a:cubicBezTo>
                    <a:pt x="23" y="96"/>
                    <a:pt x="21" y="101"/>
                    <a:pt x="23" y="106"/>
                  </a:cubicBezTo>
                  <a:cubicBezTo>
                    <a:pt x="24" y="107"/>
                    <a:pt x="25" y="109"/>
                    <a:pt x="26" y="110"/>
                  </a:cubicBezTo>
                  <a:cubicBezTo>
                    <a:pt x="26" y="110"/>
                    <a:pt x="26" y="110"/>
                    <a:pt x="26" y="110"/>
                  </a:cubicBezTo>
                  <a:cubicBezTo>
                    <a:pt x="194" y="222"/>
                    <a:pt x="194" y="222"/>
                    <a:pt x="194" y="222"/>
                  </a:cubicBezTo>
                  <a:close/>
                  <a:moveTo>
                    <a:pt x="156" y="50"/>
                  </a:moveTo>
                  <a:cubicBezTo>
                    <a:pt x="197" y="36"/>
                    <a:pt x="197" y="36"/>
                    <a:pt x="197" y="36"/>
                  </a:cubicBezTo>
                  <a:cubicBezTo>
                    <a:pt x="200" y="35"/>
                    <a:pt x="203" y="35"/>
                    <a:pt x="206" y="37"/>
                  </a:cubicBezTo>
                  <a:cubicBezTo>
                    <a:pt x="227" y="50"/>
                    <a:pt x="227" y="50"/>
                    <a:pt x="227" y="50"/>
                  </a:cubicBezTo>
                  <a:cubicBezTo>
                    <a:pt x="218" y="50"/>
                    <a:pt x="218" y="50"/>
                    <a:pt x="218" y="50"/>
                  </a:cubicBezTo>
                  <a:cubicBezTo>
                    <a:pt x="183" y="50"/>
                    <a:pt x="183" y="50"/>
                    <a:pt x="183" y="50"/>
                  </a:cubicBezTo>
                  <a:cubicBezTo>
                    <a:pt x="183" y="50"/>
                    <a:pt x="183" y="50"/>
                    <a:pt x="183" y="50"/>
                  </a:cubicBezTo>
                  <a:cubicBezTo>
                    <a:pt x="156" y="50"/>
                    <a:pt x="156" y="50"/>
                    <a:pt x="156" y="50"/>
                  </a:cubicBezTo>
                  <a:close/>
                  <a:moveTo>
                    <a:pt x="287" y="89"/>
                  </a:moveTo>
                  <a:cubicBezTo>
                    <a:pt x="303" y="100"/>
                    <a:pt x="303" y="100"/>
                    <a:pt x="303" y="100"/>
                  </a:cubicBezTo>
                  <a:cubicBezTo>
                    <a:pt x="303" y="110"/>
                    <a:pt x="303" y="110"/>
                    <a:pt x="303" y="110"/>
                  </a:cubicBezTo>
                  <a:cubicBezTo>
                    <a:pt x="300" y="113"/>
                    <a:pt x="300" y="113"/>
                    <a:pt x="300" y="113"/>
                  </a:cubicBezTo>
                  <a:cubicBezTo>
                    <a:pt x="291" y="113"/>
                    <a:pt x="291" y="113"/>
                    <a:pt x="291" y="113"/>
                  </a:cubicBezTo>
                  <a:cubicBezTo>
                    <a:pt x="254" y="89"/>
                    <a:pt x="254" y="89"/>
                    <a:pt x="254" y="89"/>
                  </a:cubicBezTo>
                  <a:lnTo>
                    <a:pt x="287" y="8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2" name="组合 51"/>
          <p:cNvGrpSpPr/>
          <p:nvPr/>
        </p:nvGrpSpPr>
        <p:grpSpPr>
          <a:xfrm>
            <a:off x="4262019" y="3103821"/>
            <a:ext cx="1503960" cy="1504156"/>
            <a:chOff x="3196334" y="2535543"/>
            <a:chExt cx="1128117" cy="1128117"/>
          </a:xfrm>
        </p:grpSpPr>
        <p:sp>
          <p:nvSpPr>
            <p:cNvPr id="43" name="椭圆 42"/>
            <p:cNvSpPr/>
            <p:nvPr/>
          </p:nvSpPr>
          <p:spPr>
            <a:xfrm>
              <a:off x="3196334" y="2535543"/>
              <a:ext cx="1128117" cy="112811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26"/>
            <p:cNvSpPr>
              <a:spLocks noEditPoints="1"/>
            </p:cNvSpPr>
            <p:nvPr/>
          </p:nvSpPr>
          <p:spPr bwMode="auto">
            <a:xfrm>
              <a:off x="3442850" y="2791582"/>
              <a:ext cx="652015" cy="616037"/>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1968080" y="3524431"/>
            <a:ext cx="875690" cy="875804"/>
            <a:chOff x="1538883" y="2851001"/>
            <a:chExt cx="656853" cy="656853"/>
          </a:xfrm>
        </p:grpSpPr>
        <p:sp>
          <p:nvSpPr>
            <p:cNvPr id="34" name="椭圆 33"/>
            <p:cNvSpPr/>
            <p:nvPr/>
          </p:nvSpPr>
          <p:spPr>
            <a:xfrm>
              <a:off x="1538883" y="2851001"/>
              <a:ext cx="656853" cy="6568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31"/>
            <p:cNvSpPr>
              <a:spLocks noEditPoints="1"/>
            </p:cNvSpPr>
            <p:nvPr/>
          </p:nvSpPr>
          <p:spPr bwMode="auto">
            <a:xfrm>
              <a:off x="1641747" y="2992835"/>
              <a:ext cx="451123" cy="373183"/>
            </a:xfrm>
            <a:custGeom>
              <a:avLst/>
              <a:gdLst>
                <a:gd name="T0" fmla="*/ 152 w 370"/>
                <a:gd name="T1" fmla="*/ 48 h 306"/>
                <a:gd name="T2" fmla="*/ 49 w 370"/>
                <a:gd name="T3" fmla="*/ 72 h 306"/>
                <a:gd name="T4" fmla="*/ 148 w 370"/>
                <a:gd name="T5" fmla="*/ 61 h 306"/>
                <a:gd name="T6" fmla="*/ 159 w 370"/>
                <a:gd name="T7" fmla="*/ 306 h 306"/>
                <a:gd name="T8" fmla="*/ 0 w 370"/>
                <a:gd name="T9" fmla="*/ 291 h 306"/>
                <a:gd name="T10" fmla="*/ 11 w 370"/>
                <a:gd name="T11" fmla="*/ 72 h 306"/>
                <a:gd name="T12" fmla="*/ 104 w 370"/>
                <a:gd name="T13" fmla="*/ 3 h 306"/>
                <a:gd name="T14" fmla="*/ 353 w 370"/>
                <a:gd name="T15" fmla="*/ 30 h 306"/>
                <a:gd name="T16" fmla="*/ 370 w 370"/>
                <a:gd name="T17" fmla="*/ 78 h 306"/>
                <a:gd name="T18" fmla="*/ 356 w 370"/>
                <a:gd name="T19" fmla="*/ 291 h 306"/>
                <a:gd name="T20" fmla="*/ 311 w 370"/>
                <a:gd name="T21" fmla="*/ 263 h 306"/>
                <a:gd name="T22" fmla="*/ 281 w 370"/>
                <a:gd name="T23" fmla="*/ 263 h 306"/>
                <a:gd name="T24" fmla="*/ 281 w 370"/>
                <a:gd name="T25" fmla="*/ 263 h 306"/>
                <a:gd name="T26" fmla="*/ 89 w 370"/>
                <a:gd name="T27" fmla="*/ 263 h 306"/>
                <a:gd name="T28" fmla="*/ 268 w 370"/>
                <a:gd name="T29" fmla="*/ 153 h 306"/>
                <a:gd name="T30" fmla="*/ 318 w 370"/>
                <a:gd name="T31" fmla="*/ 156 h 306"/>
                <a:gd name="T32" fmla="*/ 214 w 370"/>
                <a:gd name="T33" fmla="*/ 151 h 306"/>
                <a:gd name="T34" fmla="*/ 268 w 370"/>
                <a:gd name="T35" fmla="*/ 122 h 306"/>
                <a:gd name="T36" fmla="*/ 318 w 370"/>
                <a:gd name="T37" fmla="*/ 125 h 306"/>
                <a:gd name="T38" fmla="*/ 214 w 370"/>
                <a:gd name="T39" fmla="*/ 120 h 306"/>
                <a:gd name="T40" fmla="*/ 268 w 370"/>
                <a:gd name="T41" fmla="*/ 91 h 306"/>
                <a:gd name="T42" fmla="*/ 318 w 370"/>
                <a:gd name="T43" fmla="*/ 94 h 306"/>
                <a:gd name="T44" fmla="*/ 214 w 370"/>
                <a:gd name="T45" fmla="*/ 89 h 306"/>
                <a:gd name="T46" fmla="*/ 268 w 370"/>
                <a:gd name="T47" fmla="*/ 60 h 306"/>
                <a:gd name="T48" fmla="*/ 318 w 370"/>
                <a:gd name="T49" fmla="*/ 62 h 306"/>
                <a:gd name="T50" fmla="*/ 214 w 370"/>
                <a:gd name="T51" fmla="*/ 57 h 306"/>
                <a:gd name="T52" fmla="*/ 174 w 370"/>
                <a:gd name="T53" fmla="*/ 30 h 306"/>
                <a:gd name="T54" fmla="*/ 33 w 370"/>
                <a:gd name="T55" fmla="*/ 252 h 306"/>
                <a:gd name="T56" fmla="*/ 294 w 370"/>
                <a:gd name="T57" fmla="*/ 242 h 306"/>
                <a:gd name="T58" fmla="*/ 299 w 370"/>
                <a:gd name="T59" fmla="*/ 193 h 306"/>
                <a:gd name="T60" fmla="*/ 265 w 370"/>
                <a:gd name="T61" fmla="*/ 25 h 306"/>
                <a:gd name="T62" fmla="*/ 267 w 370"/>
                <a:gd name="T63" fmla="*/ 239 h 306"/>
                <a:gd name="T64" fmla="*/ 312 w 370"/>
                <a:gd name="T65" fmla="*/ 216 h 306"/>
                <a:gd name="T66" fmla="*/ 148 w 370"/>
                <a:gd name="T67" fmla="*/ 154 h 306"/>
                <a:gd name="T68" fmla="*/ 102 w 370"/>
                <a:gd name="T69" fmla="*/ 140 h 306"/>
                <a:gd name="T70" fmla="*/ 57 w 370"/>
                <a:gd name="T71" fmla="*/ 168 h 306"/>
                <a:gd name="T72" fmla="*/ 148 w 370"/>
                <a:gd name="T73" fmla="*/ 123 h 306"/>
                <a:gd name="T74" fmla="*/ 102 w 370"/>
                <a:gd name="T75" fmla="*/ 109 h 306"/>
                <a:gd name="T76" fmla="*/ 57 w 370"/>
                <a:gd name="T77" fmla="*/ 137 h 306"/>
                <a:gd name="T78" fmla="*/ 148 w 370"/>
                <a:gd name="T79" fmla="*/ 92 h 306"/>
                <a:gd name="T80" fmla="*/ 49 w 370"/>
                <a:gd name="T81" fmla="*/ 104 h 306"/>
                <a:gd name="T82" fmla="*/ 152 w 370"/>
                <a:gd name="T83" fmla="*/ 8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70" h="306">
                  <a:moveTo>
                    <a:pt x="148" y="61"/>
                  </a:moveTo>
                  <a:cubicBezTo>
                    <a:pt x="151" y="61"/>
                    <a:pt x="155" y="59"/>
                    <a:pt x="156" y="56"/>
                  </a:cubicBezTo>
                  <a:cubicBezTo>
                    <a:pt x="157" y="52"/>
                    <a:pt x="155" y="49"/>
                    <a:pt x="152" y="48"/>
                  </a:cubicBezTo>
                  <a:cubicBezTo>
                    <a:pt x="136" y="44"/>
                    <a:pt x="119" y="44"/>
                    <a:pt x="102" y="46"/>
                  </a:cubicBezTo>
                  <a:cubicBezTo>
                    <a:pt x="86" y="49"/>
                    <a:pt x="69" y="55"/>
                    <a:pt x="53" y="63"/>
                  </a:cubicBezTo>
                  <a:cubicBezTo>
                    <a:pt x="49" y="65"/>
                    <a:pt x="48" y="69"/>
                    <a:pt x="49" y="72"/>
                  </a:cubicBezTo>
                  <a:cubicBezTo>
                    <a:pt x="50" y="75"/>
                    <a:pt x="54" y="76"/>
                    <a:pt x="57" y="75"/>
                  </a:cubicBezTo>
                  <a:cubicBezTo>
                    <a:pt x="72" y="67"/>
                    <a:pt x="87" y="62"/>
                    <a:pt x="102" y="59"/>
                  </a:cubicBezTo>
                  <a:cubicBezTo>
                    <a:pt x="117" y="57"/>
                    <a:pt x="132" y="57"/>
                    <a:pt x="148" y="61"/>
                  </a:cubicBezTo>
                  <a:close/>
                  <a:moveTo>
                    <a:pt x="210" y="291"/>
                  </a:moveTo>
                  <a:cubicBezTo>
                    <a:pt x="210" y="306"/>
                    <a:pt x="210" y="306"/>
                    <a:pt x="210" y="306"/>
                  </a:cubicBezTo>
                  <a:cubicBezTo>
                    <a:pt x="159" y="306"/>
                    <a:pt x="159" y="306"/>
                    <a:pt x="159" y="306"/>
                  </a:cubicBezTo>
                  <a:cubicBezTo>
                    <a:pt x="159" y="291"/>
                    <a:pt x="159" y="291"/>
                    <a:pt x="159" y="291"/>
                  </a:cubicBezTo>
                  <a:cubicBezTo>
                    <a:pt x="15" y="291"/>
                    <a:pt x="15" y="291"/>
                    <a:pt x="15" y="291"/>
                  </a:cubicBezTo>
                  <a:cubicBezTo>
                    <a:pt x="0" y="291"/>
                    <a:pt x="0" y="291"/>
                    <a:pt x="0" y="291"/>
                  </a:cubicBezTo>
                  <a:cubicBezTo>
                    <a:pt x="0" y="263"/>
                    <a:pt x="0" y="263"/>
                    <a:pt x="0" y="263"/>
                  </a:cubicBezTo>
                  <a:cubicBezTo>
                    <a:pt x="0" y="72"/>
                    <a:pt x="0" y="72"/>
                    <a:pt x="0" y="72"/>
                  </a:cubicBezTo>
                  <a:cubicBezTo>
                    <a:pt x="11" y="72"/>
                    <a:pt x="11" y="72"/>
                    <a:pt x="11" y="72"/>
                  </a:cubicBezTo>
                  <a:cubicBezTo>
                    <a:pt x="11" y="39"/>
                    <a:pt x="11" y="39"/>
                    <a:pt x="11" y="39"/>
                  </a:cubicBezTo>
                  <a:cubicBezTo>
                    <a:pt x="17" y="30"/>
                    <a:pt x="17" y="30"/>
                    <a:pt x="17" y="30"/>
                  </a:cubicBezTo>
                  <a:cubicBezTo>
                    <a:pt x="43" y="16"/>
                    <a:pt x="73" y="6"/>
                    <a:pt x="104" y="3"/>
                  </a:cubicBezTo>
                  <a:cubicBezTo>
                    <a:pt x="131" y="0"/>
                    <a:pt x="159" y="2"/>
                    <a:pt x="185" y="10"/>
                  </a:cubicBezTo>
                  <a:cubicBezTo>
                    <a:pt x="212" y="2"/>
                    <a:pt x="240" y="0"/>
                    <a:pt x="267" y="3"/>
                  </a:cubicBezTo>
                  <a:cubicBezTo>
                    <a:pt x="298" y="6"/>
                    <a:pt x="328" y="16"/>
                    <a:pt x="353" y="30"/>
                  </a:cubicBezTo>
                  <a:cubicBezTo>
                    <a:pt x="359" y="39"/>
                    <a:pt x="359" y="39"/>
                    <a:pt x="359" y="39"/>
                  </a:cubicBezTo>
                  <a:cubicBezTo>
                    <a:pt x="359" y="52"/>
                    <a:pt x="359" y="65"/>
                    <a:pt x="359" y="78"/>
                  </a:cubicBezTo>
                  <a:cubicBezTo>
                    <a:pt x="370" y="78"/>
                    <a:pt x="370" y="78"/>
                    <a:pt x="370" y="78"/>
                  </a:cubicBezTo>
                  <a:cubicBezTo>
                    <a:pt x="370" y="291"/>
                    <a:pt x="370" y="291"/>
                    <a:pt x="370" y="291"/>
                  </a:cubicBezTo>
                  <a:cubicBezTo>
                    <a:pt x="367" y="291"/>
                    <a:pt x="367" y="291"/>
                    <a:pt x="367" y="291"/>
                  </a:cubicBezTo>
                  <a:cubicBezTo>
                    <a:pt x="356" y="291"/>
                    <a:pt x="356" y="291"/>
                    <a:pt x="356" y="291"/>
                  </a:cubicBezTo>
                  <a:cubicBezTo>
                    <a:pt x="210" y="291"/>
                    <a:pt x="210" y="291"/>
                    <a:pt x="210" y="291"/>
                  </a:cubicBezTo>
                  <a:close/>
                  <a:moveTo>
                    <a:pt x="356" y="214"/>
                  </a:moveTo>
                  <a:cubicBezTo>
                    <a:pt x="311" y="263"/>
                    <a:pt x="311" y="263"/>
                    <a:pt x="311" y="263"/>
                  </a:cubicBezTo>
                  <a:cubicBezTo>
                    <a:pt x="356" y="263"/>
                    <a:pt x="356" y="263"/>
                    <a:pt x="356" y="263"/>
                  </a:cubicBezTo>
                  <a:cubicBezTo>
                    <a:pt x="356" y="214"/>
                    <a:pt x="356" y="214"/>
                    <a:pt x="356" y="214"/>
                  </a:cubicBezTo>
                  <a:close/>
                  <a:moveTo>
                    <a:pt x="281" y="263"/>
                  </a:moveTo>
                  <a:cubicBezTo>
                    <a:pt x="276" y="262"/>
                    <a:pt x="270" y="261"/>
                    <a:pt x="265" y="261"/>
                  </a:cubicBezTo>
                  <a:cubicBezTo>
                    <a:pt x="245" y="258"/>
                    <a:pt x="225" y="257"/>
                    <a:pt x="207" y="263"/>
                  </a:cubicBezTo>
                  <a:cubicBezTo>
                    <a:pt x="281" y="263"/>
                    <a:pt x="281" y="263"/>
                    <a:pt x="281" y="263"/>
                  </a:cubicBezTo>
                  <a:close/>
                  <a:moveTo>
                    <a:pt x="164" y="263"/>
                  </a:moveTo>
                  <a:cubicBezTo>
                    <a:pt x="145" y="257"/>
                    <a:pt x="126" y="258"/>
                    <a:pt x="106" y="261"/>
                  </a:cubicBezTo>
                  <a:cubicBezTo>
                    <a:pt x="100" y="261"/>
                    <a:pt x="95" y="262"/>
                    <a:pt x="89" y="263"/>
                  </a:cubicBezTo>
                  <a:cubicBezTo>
                    <a:pt x="164" y="263"/>
                    <a:pt x="164" y="263"/>
                    <a:pt x="164" y="263"/>
                  </a:cubicBezTo>
                  <a:close/>
                  <a:moveTo>
                    <a:pt x="223" y="156"/>
                  </a:moveTo>
                  <a:cubicBezTo>
                    <a:pt x="238" y="152"/>
                    <a:pt x="253" y="151"/>
                    <a:pt x="268" y="153"/>
                  </a:cubicBezTo>
                  <a:cubicBezTo>
                    <a:pt x="283" y="155"/>
                    <a:pt x="298" y="160"/>
                    <a:pt x="313" y="167"/>
                  </a:cubicBezTo>
                  <a:cubicBezTo>
                    <a:pt x="317" y="169"/>
                    <a:pt x="320" y="168"/>
                    <a:pt x="321" y="165"/>
                  </a:cubicBezTo>
                  <a:cubicBezTo>
                    <a:pt x="323" y="161"/>
                    <a:pt x="321" y="158"/>
                    <a:pt x="318" y="156"/>
                  </a:cubicBezTo>
                  <a:cubicBezTo>
                    <a:pt x="301" y="148"/>
                    <a:pt x="285" y="143"/>
                    <a:pt x="268" y="140"/>
                  </a:cubicBezTo>
                  <a:cubicBezTo>
                    <a:pt x="251" y="138"/>
                    <a:pt x="235" y="139"/>
                    <a:pt x="218" y="143"/>
                  </a:cubicBezTo>
                  <a:cubicBezTo>
                    <a:pt x="215" y="144"/>
                    <a:pt x="213" y="148"/>
                    <a:pt x="214" y="151"/>
                  </a:cubicBezTo>
                  <a:cubicBezTo>
                    <a:pt x="216" y="154"/>
                    <a:pt x="219" y="157"/>
                    <a:pt x="223" y="156"/>
                  </a:cubicBezTo>
                  <a:close/>
                  <a:moveTo>
                    <a:pt x="223" y="125"/>
                  </a:moveTo>
                  <a:cubicBezTo>
                    <a:pt x="238" y="121"/>
                    <a:pt x="253" y="120"/>
                    <a:pt x="268" y="122"/>
                  </a:cubicBezTo>
                  <a:cubicBezTo>
                    <a:pt x="283" y="124"/>
                    <a:pt x="298" y="129"/>
                    <a:pt x="313" y="136"/>
                  </a:cubicBezTo>
                  <a:cubicBezTo>
                    <a:pt x="317" y="138"/>
                    <a:pt x="320" y="137"/>
                    <a:pt x="321" y="133"/>
                  </a:cubicBezTo>
                  <a:cubicBezTo>
                    <a:pt x="323" y="130"/>
                    <a:pt x="321" y="126"/>
                    <a:pt x="318" y="125"/>
                  </a:cubicBezTo>
                  <a:cubicBezTo>
                    <a:pt x="301" y="117"/>
                    <a:pt x="285" y="111"/>
                    <a:pt x="268" y="109"/>
                  </a:cubicBezTo>
                  <a:cubicBezTo>
                    <a:pt x="251" y="107"/>
                    <a:pt x="235" y="108"/>
                    <a:pt x="218" y="112"/>
                  </a:cubicBezTo>
                  <a:cubicBezTo>
                    <a:pt x="215" y="113"/>
                    <a:pt x="213" y="116"/>
                    <a:pt x="214" y="120"/>
                  </a:cubicBezTo>
                  <a:cubicBezTo>
                    <a:pt x="216" y="123"/>
                    <a:pt x="219" y="125"/>
                    <a:pt x="223" y="125"/>
                  </a:cubicBezTo>
                  <a:close/>
                  <a:moveTo>
                    <a:pt x="223" y="94"/>
                  </a:moveTo>
                  <a:cubicBezTo>
                    <a:pt x="238" y="90"/>
                    <a:pt x="253" y="89"/>
                    <a:pt x="268" y="91"/>
                  </a:cubicBezTo>
                  <a:cubicBezTo>
                    <a:pt x="283" y="93"/>
                    <a:pt x="298" y="98"/>
                    <a:pt x="313" y="106"/>
                  </a:cubicBezTo>
                  <a:cubicBezTo>
                    <a:pt x="317" y="107"/>
                    <a:pt x="320" y="106"/>
                    <a:pt x="321" y="103"/>
                  </a:cubicBezTo>
                  <a:cubicBezTo>
                    <a:pt x="323" y="100"/>
                    <a:pt x="321" y="96"/>
                    <a:pt x="318" y="94"/>
                  </a:cubicBezTo>
                  <a:cubicBezTo>
                    <a:pt x="301" y="86"/>
                    <a:pt x="285" y="81"/>
                    <a:pt x="268" y="79"/>
                  </a:cubicBezTo>
                  <a:cubicBezTo>
                    <a:pt x="251" y="76"/>
                    <a:pt x="235" y="77"/>
                    <a:pt x="218" y="81"/>
                  </a:cubicBezTo>
                  <a:cubicBezTo>
                    <a:pt x="215" y="82"/>
                    <a:pt x="213" y="86"/>
                    <a:pt x="214" y="89"/>
                  </a:cubicBezTo>
                  <a:cubicBezTo>
                    <a:pt x="216" y="93"/>
                    <a:pt x="219" y="95"/>
                    <a:pt x="223" y="94"/>
                  </a:cubicBezTo>
                  <a:close/>
                  <a:moveTo>
                    <a:pt x="223" y="62"/>
                  </a:moveTo>
                  <a:cubicBezTo>
                    <a:pt x="238" y="58"/>
                    <a:pt x="253" y="58"/>
                    <a:pt x="268" y="60"/>
                  </a:cubicBezTo>
                  <a:cubicBezTo>
                    <a:pt x="283" y="62"/>
                    <a:pt x="298" y="66"/>
                    <a:pt x="313" y="74"/>
                  </a:cubicBezTo>
                  <a:cubicBezTo>
                    <a:pt x="317" y="75"/>
                    <a:pt x="320" y="74"/>
                    <a:pt x="321" y="71"/>
                  </a:cubicBezTo>
                  <a:cubicBezTo>
                    <a:pt x="323" y="68"/>
                    <a:pt x="321" y="64"/>
                    <a:pt x="318" y="62"/>
                  </a:cubicBezTo>
                  <a:cubicBezTo>
                    <a:pt x="301" y="54"/>
                    <a:pt x="285" y="49"/>
                    <a:pt x="268" y="47"/>
                  </a:cubicBezTo>
                  <a:cubicBezTo>
                    <a:pt x="251" y="45"/>
                    <a:pt x="235" y="45"/>
                    <a:pt x="218" y="50"/>
                  </a:cubicBezTo>
                  <a:cubicBezTo>
                    <a:pt x="215" y="50"/>
                    <a:pt x="213" y="54"/>
                    <a:pt x="214" y="57"/>
                  </a:cubicBezTo>
                  <a:cubicBezTo>
                    <a:pt x="216" y="61"/>
                    <a:pt x="219" y="63"/>
                    <a:pt x="223" y="62"/>
                  </a:cubicBezTo>
                  <a:close/>
                  <a:moveTo>
                    <a:pt x="106" y="25"/>
                  </a:moveTo>
                  <a:cubicBezTo>
                    <a:pt x="129" y="22"/>
                    <a:pt x="152" y="24"/>
                    <a:pt x="174" y="30"/>
                  </a:cubicBezTo>
                  <a:cubicBezTo>
                    <a:pt x="174" y="243"/>
                    <a:pt x="174" y="243"/>
                    <a:pt x="174" y="243"/>
                  </a:cubicBezTo>
                  <a:cubicBezTo>
                    <a:pt x="154" y="236"/>
                    <a:pt x="129" y="236"/>
                    <a:pt x="104" y="239"/>
                  </a:cubicBezTo>
                  <a:cubicBezTo>
                    <a:pt x="79" y="241"/>
                    <a:pt x="53" y="247"/>
                    <a:pt x="33" y="252"/>
                  </a:cubicBezTo>
                  <a:cubicBezTo>
                    <a:pt x="33" y="46"/>
                    <a:pt x="33" y="46"/>
                    <a:pt x="33" y="46"/>
                  </a:cubicBezTo>
                  <a:cubicBezTo>
                    <a:pt x="55" y="35"/>
                    <a:pt x="80" y="27"/>
                    <a:pt x="106" y="25"/>
                  </a:cubicBezTo>
                  <a:close/>
                  <a:moveTo>
                    <a:pt x="294" y="242"/>
                  </a:moveTo>
                  <a:cubicBezTo>
                    <a:pt x="288" y="206"/>
                    <a:pt x="288" y="206"/>
                    <a:pt x="288" y="206"/>
                  </a:cubicBezTo>
                  <a:cubicBezTo>
                    <a:pt x="285" y="192"/>
                    <a:pt x="285" y="192"/>
                    <a:pt x="285" y="192"/>
                  </a:cubicBezTo>
                  <a:cubicBezTo>
                    <a:pt x="299" y="193"/>
                    <a:pt x="299" y="193"/>
                    <a:pt x="299" y="193"/>
                  </a:cubicBezTo>
                  <a:cubicBezTo>
                    <a:pt x="337" y="195"/>
                    <a:pt x="337" y="195"/>
                    <a:pt x="337" y="195"/>
                  </a:cubicBezTo>
                  <a:cubicBezTo>
                    <a:pt x="337" y="46"/>
                    <a:pt x="337" y="46"/>
                    <a:pt x="337" y="46"/>
                  </a:cubicBezTo>
                  <a:cubicBezTo>
                    <a:pt x="315" y="35"/>
                    <a:pt x="290" y="27"/>
                    <a:pt x="265" y="25"/>
                  </a:cubicBezTo>
                  <a:cubicBezTo>
                    <a:pt x="242" y="22"/>
                    <a:pt x="219" y="24"/>
                    <a:pt x="196" y="30"/>
                  </a:cubicBezTo>
                  <a:cubicBezTo>
                    <a:pt x="196" y="243"/>
                    <a:pt x="196" y="243"/>
                    <a:pt x="196" y="243"/>
                  </a:cubicBezTo>
                  <a:cubicBezTo>
                    <a:pt x="217" y="236"/>
                    <a:pt x="242" y="236"/>
                    <a:pt x="267" y="239"/>
                  </a:cubicBezTo>
                  <a:cubicBezTo>
                    <a:pt x="276" y="240"/>
                    <a:pt x="285" y="241"/>
                    <a:pt x="294" y="242"/>
                  </a:cubicBezTo>
                  <a:close/>
                  <a:moveTo>
                    <a:pt x="332" y="217"/>
                  </a:moveTo>
                  <a:cubicBezTo>
                    <a:pt x="312" y="216"/>
                    <a:pt x="312" y="216"/>
                    <a:pt x="312" y="216"/>
                  </a:cubicBezTo>
                  <a:cubicBezTo>
                    <a:pt x="315" y="236"/>
                    <a:pt x="315" y="236"/>
                    <a:pt x="315" y="236"/>
                  </a:cubicBezTo>
                  <a:cubicBezTo>
                    <a:pt x="332" y="217"/>
                    <a:pt x="332" y="217"/>
                    <a:pt x="332" y="217"/>
                  </a:cubicBezTo>
                  <a:close/>
                  <a:moveTo>
                    <a:pt x="148" y="154"/>
                  </a:moveTo>
                  <a:cubicBezTo>
                    <a:pt x="151" y="155"/>
                    <a:pt x="155" y="153"/>
                    <a:pt x="156" y="149"/>
                  </a:cubicBezTo>
                  <a:cubicBezTo>
                    <a:pt x="157" y="146"/>
                    <a:pt x="155" y="142"/>
                    <a:pt x="152" y="141"/>
                  </a:cubicBezTo>
                  <a:cubicBezTo>
                    <a:pt x="136" y="138"/>
                    <a:pt x="119" y="137"/>
                    <a:pt x="102" y="140"/>
                  </a:cubicBezTo>
                  <a:cubicBezTo>
                    <a:pt x="86" y="143"/>
                    <a:pt x="69" y="148"/>
                    <a:pt x="53" y="157"/>
                  </a:cubicBezTo>
                  <a:cubicBezTo>
                    <a:pt x="49" y="159"/>
                    <a:pt x="48" y="162"/>
                    <a:pt x="49" y="166"/>
                  </a:cubicBezTo>
                  <a:cubicBezTo>
                    <a:pt x="50" y="169"/>
                    <a:pt x="54" y="170"/>
                    <a:pt x="57" y="168"/>
                  </a:cubicBezTo>
                  <a:cubicBezTo>
                    <a:pt x="72" y="160"/>
                    <a:pt x="87" y="155"/>
                    <a:pt x="102" y="153"/>
                  </a:cubicBezTo>
                  <a:cubicBezTo>
                    <a:pt x="117" y="150"/>
                    <a:pt x="132" y="151"/>
                    <a:pt x="148" y="154"/>
                  </a:cubicBezTo>
                  <a:close/>
                  <a:moveTo>
                    <a:pt x="148" y="123"/>
                  </a:moveTo>
                  <a:cubicBezTo>
                    <a:pt x="151" y="124"/>
                    <a:pt x="155" y="121"/>
                    <a:pt x="156" y="118"/>
                  </a:cubicBezTo>
                  <a:cubicBezTo>
                    <a:pt x="157" y="115"/>
                    <a:pt x="155" y="111"/>
                    <a:pt x="152" y="110"/>
                  </a:cubicBezTo>
                  <a:cubicBezTo>
                    <a:pt x="136" y="107"/>
                    <a:pt x="119" y="106"/>
                    <a:pt x="102" y="109"/>
                  </a:cubicBezTo>
                  <a:cubicBezTo>
                    <a:pt x="86" y="111"/>
                    <a:pt x="69" y="117"/>
                    <a:pt x="53" y="126"/>
                  </a:cubicBezTo>
                  <a:cubicBezTo>
                    <a:pt x="49" y="127"/>
                    <a:pt x="48" y="131"/>
                    <a:pt x="49" y="134"/>
                  </a:cubicBezTo>
                  <a:cubicBezTo>
                    <a:pt x="50" y="138"/>
                    <a:pt x="54" y="139"/>
                    <a:pt x="57" y="137"/>
                  </a:cubicBezTo>
                  <a:cubicBezTo>
                    <a:pt x="72" y="129"/>
                    <a:pt x="87" y="124"/>
                    <a:pt x="102" y="122"/>
                  </a:cubicBezTo>
                  <a:cubicBezTo>
                    <a:pt x="117" y="119"/>
                    <a:pt x="132" y="120"/>
                    <a:pt x="148" y="123"/>
                  </a:cubicBezTo>
                  <a:close/>
                  <a:moveTo>
                    <a:pt x="148" y="92"/>
                  </a:moveTo>
                  <a:cubicBezTo>
                    <a:pt x="132" y="89"/>
                    <a:pt x="117" y="89"/>
                    <a:pt x="102" y="91"/>
                  </a:cubicBezTo>
                  <a:cubicBezTo>
                    <a:pt x="87" y="93"/>
                    <a:pt x="72" y="99"/>
                    <a:pt x="57" y="106"/>
                  </a:cubicBezTo>
                  <a:cubicBezTo>
                    <a:pt x="54" y="108"/>
                    <a:pt x="50" y="107"/>
                    <a:pt x="49" y="104"/>
                  </a:cubicBezTo>
                  <a:cubicBezTo>
                    <a:pt x="48" y="101"/>
                    <a:pt x="49" y="97"/>
                    <a:pt x="53" y="95"/>
                  </a:cubicBezTo>
                  <a:cubicBezTo>
                    <a:pt x="69" y="87"/>
                    <a:pt x="86" y="81"/>
                    <a:pt x="102" y="78"/>
                  </a:cubicBezTo>
                  <a:cubicBezTo>
                    <a:pt x="119" y="76"/>
                    <a:pt x="136" y="76"/>
                    <a:pt x="152" y="80"/>
                  </a:cubicBezTo>
                  <a:cubicBezTo>
                    <a:pt x="155" y="80"/>
                    <a:pt x="157" y="84"/>
                    <a:pt x="156" y="87"/>
                  </a:cubicBezTo>
                  <a:cubicBezTo>
                    <a:pt x="155" y="91"/>
                    <a:pt x="151" y="93"/>
                    <a:pt x="148" y="9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68" name="矩形 67"/>
          <p:cNvSpPr/>
          <p:nvPr/>
        </p:nvSpPr>
        <p:spPr>
          <a:xfrm>
            <a:off x="8025157" y="1620088"/>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grpSp>
        <p:nvGrpSpPr>
          <p:cNvPr id="57" name="组合 56"/>
          <p:cNvGrpSpPr/>
          <p:nvPr/>
        </p:nvGrpSpPr>
        <p:grpSpPr>
          <a:xfrm>
            <a:off x="6863986" y="1513497"/>
            <a:ext cx="837640" cy="837749"/>
            <a:chOff x="5061094" y="907630"/>
            <a:chExt cx="628312" cy="628312"/>
          </a:xfrm>
        </p:grpSpPr>
        <p:sp>
          <p:nvSpPr>
            <p:cNvPr id="66" name="矩形 65"/>
            <p:cNvSpPr/>
            <p:nvPr/>
          </p:nvSpPr>
          <p:spPr>
            <a:xfrm>
              <a:off x="5061094" y="907630"/>
              <a:ext cx="628312" cy="6283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Freeform 6"/>
            <p:cNvSpPr>
              <a:spLocks noEditPoints="1"/>
            </p:cNvSpPr>
            <p:nvPr/>
          </p:nvSpPr>
          <p:spPr bwMode="auto">
            <a:xfrm>
              <a:off x="5115068" y="979581"/>
              <a:ext cx="436469" cy="465360"/>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71" name="矩形 70"/>
          <p:cNvSpPr/>
          <p:nvPr/>
        </p:nvSpPr>
        <p:spPr>
          <a:xfrm>
            <a:off x="8025157" y="2559724"/>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75" name="矩形 74"/>
          <p:cNvSpPr/>
          <p:nvPr/>
        </p:nvSpPr>
        <p:spPr>
          <a:xfrm>
            <a:off x="8025157" y="3499360"/>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79" name="矩形 78"/>
          <p:cNvSpPr/>
          <p:nvPr/>
        </p:nvSpPr>
        <p:spPr>
          <a:xfrm>
            <a:off x="8025157" y="4438996"/>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83" name="矩形 82"/>
          <p:cNvSpPr/>
          <p:nvPr/>
        </p:nvSpPr>
        <p:spPr>
          <a:xfrm>
            <a:off x="8025157" y="5378635"/>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grpSp>
        <p:nvGrpSpPr>
          <p:cNvPr id="58" name="组合 57"/>
          <p:cNvGrpSpPr/>
          <p:nvPr/>
        </p:nvGrpSpPr>
        <p:grpSpPr>
          <a:xfrm>
            <a:off x="6863986" y="2453133"/>
            <a:ext cx="837640" cy="837749"/>
            <a:chOff x="5148064" y="1983865"/>
            <a:chExt cx="628312" cy="628312"/>
          </a:xfrm>
        </p:grpSpPr>
        <p:sp>
          <p:nvSpPr>
            <p:cNvPr id="73" name="矩形 72"/>
            <p:cNvSpPr/>
            <p:nvPr/>
          </p:nvSpPr>
          <p:spPr>
            <a:xfrm>
              <a:off x="5148064" y="1983865"/>
              <a:ext cx="628312" cy="628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Freeform 31"/>
            <p:cNvSpPr>
              <a:spLocks noEditPoints="1"/>
            </p:cNvSpPr>
            <p:nvPr/>
          </p:nvSpPr>
          <p:spPr bwMode="auto">
            <a:xfrm>
              <a:off x="5236658" y="2111429"/>
              <a:ext cx="451123" cy="373183"/>
            </a:xfrm>
            <a:custGeom>
              <a:avLst/>
              <a:gdLst>
                <a:gd name="T0" fmla="*/ 152 w 370"/>
                <a:gd name="T1" fmla="*/ 48 h 306"/>
                <a:gd name="T2" fmla="*/ 49 w 370"/>
                <a:gd name="T3" fmla="*/ 72 h 306"/>
                <a:gd name="T4" fmla="*/ 148 w 370"/>
                <a:gd name="T5" fmla="*/ 61 h 306"/>
                <a:gd name="T6" fmla="*/ 159 w 370"/>
                <a:gd name="T7" fmla="*/ 306 h 306"/>
                <a:gd name="T8" fmla="*/ 0 w 370"/>
                <a:gd name="T9" fmla="*/ 291 h 306"/>
                <a:gd name="T10" fmla="*/ 11 w 370"/>
                <a:gd name="T11" fmla="*/ 72 h 306"/>
                <a:gd name="T12" fmla="*/ 104 w 370"/>
                <a:gd name="T13" fmla="*/ 3 h 306"/>
                <a:gd name="T14" fmla="*/ 353 w 370"/>
                <a:gd name="T15" fmla="*/ 30 h 306"/>
                <a:gd name="T16" fmla="*/ 370 w 370"/>
                <a:gd name="T17" fmla="*/ 78 h 306"/>
                <a:gd name="T18" fmla="*/ 356 w 370"/>
                <a:gd name="T19" fmla="*/ 291 h 306"/>
                <a:gd name="T20" fmla="*/ 311 w 370"/>
                <a:gd name="T21" fmla="*/ 263 h 306"/>
                <a:gd name="T22" fmla="*/ 281 w 370"/>
                <a:gd name="T23" fmla="*/ 263 h 306"/>
                <a:gd name="T24" fmla="*/ 281 w 370"/>
                <a:gd name="T25" fmla="*/ 263 h 306"/>
                <a:gd name="T26" fmla="*/ 89 w 370"/>
                <a:gd name="T27" fmla="*/ 263 h 306"/>
                <a:gd name="T28" fmla="*/ 268 w 370"/>
                <a:gd name="T29" fmla="*/ 153 h 306"/>
                <a:gd name="T30" fmla="*/ 318 w 370"/>
                <a:gd name="T31" fmla="*/ 156 h 306"/>
                <a:gd name="T32" fmla="*/ 214 w 370"/>
                <a:gd name="T33" fmla="*/ 151 h 306"/>
                <a:gd name="T34" fmla="*/ 268 w 370"/>
                <a:gd name="T35" fmla="*/ 122 h 306"/>
                <a:gd name="T36" fmla="*/ 318 w 370"/>
                <a:gd name="T37" fmla="*/ 125 h 306"/>
                <a:gd name="T38" fmla="*/ 214 w 370"/>
                <a:gd name="T39" fmla="*/ 120 h 306"/>
                <a:gd name="T40" fmla="*/ 268 w 370"/>
                <a:gd name="T41" fmla="*/ 91 h 306"/>
                <a:gd name="T42" fmla="*/ 318 w 370"/>
                <a:gd name="T43" fmla="*/ 94 h 306"/>
                <a:gd name="T44" fmla="*/ 214 w 370"/>
                <a:gd name="T45" fmla="*/ 89 h 306"/>
                <a:gd name="T46" fmla="*/ 268 w 370"/>
                <a:gd name="T47" fmla="*/ 60 h 306"/>
                <a:gd name="T48" fmla="*/ 318 w 370"/>
                <a:gd name="T49" fmla="*/ 62 h 306"/>
                <a:gd name="T50" fmla="*/ 214 w 370"/>
                <a:gd name="T51" fmla="*/ 57 h 306"/>
                <a:gd name="T52" fmla="*/ 174 w 370"/>
                <a:gd name="T53" fmla="*/ 30 h 306"/>
                <a:gd name="T54" fmla="*/ 33 w 370"/>
                <a:gd name="T55" fmla="*/ 252 h 306"/>
                <a:gd name="T56" fmla="*/ 294 w 370"/>
                <a:gd name="T57" fmla="*/ 242 h 306"/>
                <a:gd name="T58" fmla="*/ 299 w 370"/>
                <a:gd name="T59" fmla="*/ 193 h 306"/>
                <a:gd name="T60" fmla="*/ 265 w 370"/>
                <a:gd name="T61" fmla="*/ 25 h 306"/>
                <a:gd name="T62" fmla="*/ 267 w 370"/>
                <a:gd name="T63" fmla="*/ 239 h 306"/>
                <a:gd name="T64" fmla="*/ 312 w 370"/>
                <a:gd name="T65" fmla="*/ 216 h 306"/>
                <a:gd name="T66" fmla="*/ 148 w 370"/>
                <a:gd name="T67" fmla="*/ 154 h 306"/>
                <a:gd name="T68" fmla="*/ 102 w 370"/>
                <a:gd name="T69" fmla="*/ 140 h 306"/>
                <a:gd name="T70" fmla="*/ 57 w 370"/>
                <a:gd name="T71" fmla="*/ 168 h 306"/>
                <a:gd name="T72" fmla="*/ 148 w 370"/>
                <a:gd name="T73" fmla="*/ 123 h 306"/>
                <a:gd name="T74" fmla="*/ 102 w 370"/>
                <a:gd name="T75" fmla="*/ 109 h 306"/>
                <a:gd name="T76" fmla="*/ 57 w 370"/>
                <a:gd name="T77" fmla="*/ 137 h 306"/>
                <a:gd name="T78" fmla="*/ 148 w 370"/>
                <a:gd name="T79" fmla="*/ 92 h 306"/>
                <a:gd name="T80" fmla="*/ 49 w 370"/>
                <a:gd name="T81" fmla="*/ 104 h 306"/>
                <a:gd name="T82" fmla="*/ 152 w 370"/>
                <a:gd name="T83" fmla="*/ 8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70" h="306">
                  <a:moveTo>
                    <a:pt x="148" y="61"/>
                  </a:moveTo>
                  <a:cubicBezTo>
                    <a:pt x="151" y="61"/>
                    <a:pt x="155" y="59"/>
                    <a:pt x="156" y="56"/>
                  </a:cubicBezTo>
                  <a:cubicBezTo>
                    <a:pt x="157" y="52"/>
                    <a:pt x="155" y="49"/>
                    <a:pt x="152" y="48"/>
                  </a:cubicBezTo>
                  <a:cubicBezTo>
                    <a:pt x="136" y="44"/>
                    <a:pt x="119" y="44"/>
                    <a:pt x="102" y="46"/>
                  </a:cubicBezTo>
                  <a:cubicBezTo>
                    <a:pt x="86" y="49"/>
                    <a:pt x="69" y="55"/>
                    <a:pt x="53" y="63"/>
                  </a:cubicBezTo>
                  <a:cubicBezTo>
                    <a:pt x="49" y="65"/>
                    <a:pt x="48" y="69"/>
                    <a:pt x="49" y="72"/>
                  </a:cubicBezTo>
                  <a:cubicBezTo>
                    <a:pt x="50" y="75"/>
                    <a:pt x="54" y="76"/>
                    <a:pt x="57" y="75"/>
                  </a:cubicBezTo>
                  <a:cubicBezTo>
                    <a:pt x="72" y="67"/>
                    <a:pt x="87" y="62"/>
                    <a:pt x="102" y="59"/>
                  </a:cubicBezTo>
                  <a:cubicBezTo>
                    <a:pt x="117" y="57"/>
                    <a:pt x="132" y="57"/>
                    <a:pt x="148" y="61"/>
                  </a:cubicBezTo>
                  <a:close/>
                  <a:moveTo>
                    <a:pt x="210" y="291"/>
                  </a:moveTo>
                  <a:cubicBezTo>
                    <a:pt x="210" y="306"/>
                    <a:pt x="210" y="306"/>
                    <a:pt x="210" y="306"/>
                  </a:cubicBezTo>
                  <a:cubicBezTo>
                    <a:pt x="159" y="306"/>
                    <a:pt x="159" y="306"/>
                    <a:pt x="159" y="306"/>
                  </a:cubicBezTo>
                  <a:cubicBezTo>
                    <a:pt x="159" y="291"/>
                    <a:pt x="159" y="291"/>
                    <a:pt x="159" y="291"/>
                  </a:cubicBezTo>
                  <a:cubicBezTo>
                    <a:pt x="15" y="291"/>
                    <a:pt x="15" y="291"/>
                    <a:pt x="15" y="291"/>
                  </a:cubicBezTo>
                  <a:cubicBezTo>
                    <a:pt x="0" y="291"/>
                    <a:pt x="0" y="291"/>
                    <a:pt x="0" y="291"/>
                  </a:cubicBezTo>
                  <a:cubicBezTo>
                    <a:pt x="0" y="263"/>
                    <a:pt x="0" y="263"/>
                    <a:pt x="0" y="263"/>
                  </a:cubicBezTo>
                  <a:cubicBezTo>
                    <a:pt x="0" y="72"/>
                    <a:pt x="0" y="72"/>
                    <a:pt x="0" y="72"/>
                  </a:cubicBezTo>
                  <a:cubicBezTo>
                    <a:pt x="11" y="72"/>
                    <a:pt x="11" y="72"/>
                    <a:pt x="11" y="72"/>
                  </a:cubicBezTo>
                  <a:cubicBezTo>
                    <a:pt x="11" y="39"/>
                    <a:pt x="11" y="39"/>
                    <a:pt x="11" y="39"/>
                  </a:cubicBezTo>
                  <a:cubicBezTo>
                    <a:pt x="17" y="30"/>
                    <a:pt x="17" y="30"/>
                    <a:pt x="17" y="30"/>
                  </a:cubicBezTo>
                  <a:cubicBezTo>
                    <a:pt x="43" y="16"/>
                    <a:pt x="73" y="6"/>
                    <a:pt x="104" y="3"/>
                  </a:cubicBezTo>
                  <a:cubicBezTo>
                    <a:pt x="131" y="0"/>
                    <a:pt x="159" y="2"/>
                    <a:pt x="185" y="10"/>
                  </a:cubicBezTo>
                  <a:cubicBezTo>
                    <a:pt x="212" y="2"/>
                    <a:pt x="240" y="0"/>
                    <a:pt x="267" y="3"/>
                  </a:cubicBezTo>
                  <a:cubicBezTo>
                    <a:pt x="298" y="6"/>
                    <a:pt x="328" y="16"/>
                    <a:pt x="353" y="30"/>
                  </a:cubicBezTo>
                  <a:cubicBezTo>
                    <a:pt x="359" y="39"/>
                    <a:pt x="359" y="39"/>
                    <a:pt x="359" y="39"/>
                  </a:cubicBezTo>
                  <a:cubicBezTo>
                    <a:pt x="359" y="52"/>
                    <a:pt x="359" y="65"/>
                    <a:pt x="359" y="78"/>
                  </a:cubicBezTo>
                  <a:cubicBezTo>
                    <a:pt x="370" y="78"/>
                    <a:pt x="370" y="78"/>
                    <a:pt x="370" y="78"/>
                  </a:cubicBezTo>
                  <a:cubicBezTo>
                    <a:pt x="370" y="291"/>
                    <a:pt x="370" y="291"/>
                    <a:pt x="370" y="291"/>
                  </a:cubicBezTo>
                  <a:cubicBezTo>
                    <a:pt x="367" y="291"/>
                    <a:pt x="367" y="291"/>
                    <a:pt x="367" y="291"/>
                  </a:cubicBezTo>
                  <a:cubicBezTo>
                    <a:pt x="356" y="291"/>
                    <a:pt x="356" y="291"/>
                    <a:pt x="356" y="291"/>
                  </a:cubicBezTo>
                  <a:cubicBezTo>
                    <a:pt x="210" y="291"/>
                    <a:pt x="210" y="291"/>
                    <a:pt x="210" y="291"/>
                  </a:cubicBezTo>
                  <a:close/>
                  <a:moveTo>
                    <a:pt x="356" y="214"/>
                  </a:moveTo>
                  <a:cubicBezTo>
                    <a:pt x="311" y="263"/>
                    <a:pt x="311" y="263"/>
                    <a:pt x="311" y="263"/>
                  </a:cubicBezTo>
                  <a:cubicBezTo>
                    <a:pt x="356" y="263"/>
                    <a:pt x="356" y="263"/>
                    <a:pt x="356" y="263"/>
                  </a:cubicBezTo>
                  <a:cubicBezTo>
                    <a:pt x="356" y="214"/>
                    <a:pt x="356" y="214"/>
                    <a:pt x="356" y="214"/>
                  </a:cubicBezTo>
                  <a:close/>
                  <a:moveTo>
                    <a:pt x="281" y="263"/>
                  </a:moveTo>
                  <a:cubicBezTo>
                    <a:pt x="276" y="262"/>
                    <a:pt x="270" y="261"/>
                    <a:pt x="265" y="261"/>
                  </a:cubicBezTo>
                  <a:cubicBezTo>
                    <a:pt x="245" y="258"/>
                    <a:pt x="225" y="257"/>
                    <a:pt x="207" y="263"/>
                  </a:cubicBezTo>
                  <a:cubicBezTo>
                    <a:pt x="281" y="263"/>
                    <a:pt x="281" y="263"/>
                    <a:pt x="281" y="263"/>
                  </a:cubicBezTo>
                  <a:close/>
                  <a:moveTo>
                    <a:pt x="164" y="263"/>
                  </a:moveTo>
                  <a:cubicBezTo>
                    <a:pt x="145" y="257"/>
                    <a:pt x="126" y="258"/>
                    <a:pt x="106" y="261"/>
                  </a:cubicBezTo>
                  <a:cubicBezTo>
                    <a:pt x="100" y="261"/>
                    <a:pt x="95" y="262"/>
                    <a:pt x="89" y="263"/>
                  </a:cubicBezTo>
                  <a:cubicBezTo>
                    <a:pt x="164" y="263"/>
                    <a:pt x="164" y="263"/>
                    <a:pt x="164" y="263"/>
                  </a:cubicBezTo>
                  <a:close/>
                  <a:moveTo>
                    <a:pt x="223" y="156"/>
                  </a:moveTo>
                  <a:cubicBezTo>
                    <a:pt x="238" y="152"/>
                    <a:pt x="253" y="151"/>
                    <a:pt x="268" y="153"/>
                  </a:cubicBezTo>
                  <a:cubicBezTo>
                    <a:pt x="283" y="155"/>
                    <a:pt x="298" y="160"/>
                    <a:pt x="313" y="167"/>
                  </a:cubicBezTo>
                  <a:cubicBezTo>
                    <a:pt x="317" y="169"/>
                    <a:pt x="320" y="168"/>
                    <a:pt x="321" y="165"/>
                  </a:cubicBezTo>
                  <a:cubicBezTo>
                    <a:pt x="323" y="161"/>
                    <a:pt x="321" y="158"/>
                    <a:pt x="318" y="156"/>
                  </a:cubicBezTo>
                  <a:cubicBezTo>
                    <a:pt x="301" y="148"/>
                    <a:pt x="285" y="143"/>
                    <a:pt x="268" y="140"/>
                  </a:cubicBezTo>
                  <a:cubicBezTo>
                    <a:pt x="251" y="138"/>
                    <a:pt x="235" y="139"/>
                    <a:pt x="218" y="143"/>
                  </a:cubicBezTo>
                  <a:cubicBezTo>
                    <a:pt x="215" y="144"/>
                    <a:pt x="213" y="148"/>
                    <a:pt x="214" y="151"/>
                  </a:cubicBezTo>
                  <a:cubicBezTo>
                    <a:pt x="216" y="154"/>
                    <a:pt x="219" y="157"/>
                    <a:pt x="223" y="156"/>
                  </a:cubicBezTo>
                  <a:close/>
                  <a:moveTo>
                    <a:pt x="223" y="125"/>
                  </a:moveTo>
                  <a:cubicBezTo>
                    <a:pt x="238" y="121"/>
                    <a:pt x="253" y="120"/>
                    <a:pt x="268" y="122"/>
                  </a:cubicBezTo>
                  <a:cubicBezTo>
                    <a:pt x="283" y="124"/>
                    <a:pt x="298" y="129"/>
                    <a:pt x="313" y="136"/>
                  </a:cubicBezTo>
                  <a:cubicBezTo>
                    <a:pt x="317" y="138"/>
                    <a:pt x="320" y="137"/>
                    <a:pt x="321" y="133"/>
                  </a:cubicBezTo>
                  <a:cubicBezTo>
                    <a:pt x="323" y="130"/>
                    <a:pt x="321" y="126"/>
                    <a:pt x="318" y="125"/>
                  </a:cubicBezTo>
                  <a:cubicBezTo>
                    <a:pt x="301" y="117"/>
                    <a:pt x="285" y="111"/>
                    <a:pt x="268" y="109"/>
                  </a:cubicBezTo>
                  <a:cubicBezTo>
                    <a:pt x="251" y="107"/>
                    <a:pt x="235" y="108"/>
                    <a:pt x="218" y="112"/>
                  </a:cubicBezTo>
                  <a:cubicBezTo>
                    <a:pt x="215" y="113"/>
                    <a:pt x="213" y="116"/>
                    <a:pt x="214" y="120"/>
                  </a:cubicBezTo>
                  <a:cubicBezTo>
                    <a:pt x="216" y="123"/>
                    <a:pt x="219" y="125"/>
                    <a:pt x="223" y="125"/>
                  </a:cubicBezTo>
                  <a:close/>
                  <a:moveTo>
                    <a:pt x="223" y="94"/>
                  </a:moveTo>
                  <a:cubicBezTo>
                    <a:pt x="238" y="90"/>
                    <a:pt x="253" y="89"/>
                    <a:pt x="268" y="91"/>
                  </a:cubicBezTo>
                  <a:cubicBezTo>
                    <a:pt x="283" y="93"/>
                    <a:pt x="298" y="98"/>
                    <a:pt x="313" y="106"/>
                  </a:cubicBezTo>
                  <a:cubicBezTo>
                    <a:pt x="317" y="107"/>
                    <a:pt x="320" y="106"/>
                    <a:pt x="321" y="103"/>
                  </a:cubicBezTo>
                  <a:cubicBezTo>
                    <a:pt x="323" y="100"/>
                    <a:pt x="321" y="96"/>
                    <a:pt x="318" y="94"/>
                  </a:cubicBezTo>
                  <a:cubicBezTo>
                    <a:pt x="301" y="86"/>
                    <a:pt x="285" y="81"/>
                    <a:pt x="268" y="79"/>
                  </a:cubicBezTo>
                  <a:cubicBezTo>
                    <a:pt x="251" y="76"/>
                    <a:pt x="235" y="77"/>
                    <a:pt x="218" y="81"/>
                  </a:cubicBezTo>
                  <a:cubicBezTo>
                    <a:pt x="215" y="82"/>
                    <a:pt x="213" y="86"/>
                    <a:pt x="214" y="89"/>
                  </a:cubicBezTo>
                  <a:cubicBezTo>
                    <a:pt x="216" y="93"/>
                    <a:pt x="219" y="95"/>
                    <a:pt x="223" y="94"/>
                  </a:cubicBezTo>
                  <a:close/>
                  <a:moveTo>
                    <a:pt x="223" y="62"/>
                  </a:moveTo>
                  <a:cubicBezTo>
                    <a:pt x="238" y="58"/>
                    <a:pt x="253" y="58"/>
                    <a:pt x="268" y="60"/>
                  </a:cubicBezTo>
                  <a:cubicBezTo>
                    <a:pt x="283" y="62"/>
                    <a:pt x="298" y="66"/>
                    <a:pt x="313" y="74"/>
                  </a:cubicBezTo>
                  <a:cubicBezTo>
                    <a:pt x="317" y="75"/>
                    <a:pt x="320" y="74"/>
                    <a:pt x="321" y="71"/>
                  </a:cubicBezTo>
                  <a:cubicBezTo>
                    <a:pt x="323" y="68"/>
                    <a:pt x="321" y="64"/>
                    <a:pt x="318" y="62"/>
                  </a:cubicBezTo>
                  <a:cubicBezTo>
                    <a:pt x="301" y="54"/>
                    <a:pt x="285" y="49"/>
                    <a:pt x="268" y="47"/>
                  </a:cubicBezTo>
                  <a:cubicBezTo>
                    <a:pt x="251" y="45"/>
                    <a:pt x="235" y="45"/>
                    <a:pt x="218" y="50"/>
                  </a:cubicBezTo>
                  <a:cubicBezTo>
                    <a:pt x="215" y="50"/>
                    <a:pt x="213" y="54"/>
                    <a:pt x="214" y="57"/>
                  </a:cubicBezTo>
                  <a:cubicBezTo>
                    <a:pt x="216" y="61"/>
                    <a:pt x="219" y="63"/>
                    <a:pt x="223" y="62"/>
                  </a:cubicBezTo>
                  <a:close/>
                  <a:moveTo>
                    <a:pt x="106" y="25"/>
                  </a:moveTo>
                  <a:cubicBezTo>
                    <a:pt x="129" y="22"/>
                    <a:pt x="152" y="24"/>
                    <a:pt x="174" y="30"/>
                  </a:cubicBezTo>
                  <a:cubicBezTo>
                    <a:pt x="174" y="243"/>
                    <a:pt x="174" y="243"/>
                    <a:pt x="174" y="243"/>
                  </a:cubicBezTo>
                  <a:cubicBezTo>
                    <a:pt x="154" y="236"/>
                    <a:pt x="129" y="236"/>
                    <a:pt x="104" y="239"/>
                  </a:cubicBezTo>
                  <a:cubicBezTo>
                    <a:pt x="79" y="241"/>
                    <a:pt x="53" y="247"/>
                    <a:pt x="33" y="252"/>
                  </a:cubicBezTo>
                  <a:cubicBezTo>
                    <a:pt x="33" y="46"/>
                    <a:pt x="33" y="46"/>
                    <a:pt x="33" y="46"/>
                  </a:cubicBezTo>
                  <a:cubicBezTo>
                    <a:pt x="55" y="35"/>
                    <a:pt x="80" y="27"/>
                    <a:pt x="106" y="25"/>
                  </a:cubicBezTo>
                  <a:close/>
                  <a:moveTo>
                    <a:pt x="294" y="242"/>
                  </a:moveTo>
                  <a:cubicBezTo>
                    <a:pt x="288" y="206"/>
                    <a:pt x="288" y="206"/>
                    <a:pt x="288" y="206"/>
                  </a:cubicBezTo>
                  <a:cubicBezTo>
                    <a:pt x="285" y="192"/>
                    <a:pt x="285" y="192"/>
                    <a:pt x="285" y="192"/>
                  </a:cubicBezTo>
                  <a:cubicBezTo>
                    <a:pt x="299" y="193"/>
                    <a:pt x="299" y="193"/>
                    <a:pt x="299" y="193"/>
                  </a:cubicBezTo>
                  <a:cubicBezTo>
                    <a:pt x="337" y="195"/>
                    <a:pt x="337" y="195"/>
                    <a:pt x="337" y="195"/>
                  </a:cubicBezTo>
                  <a:cubicBezTo>
                    <a:pt x="337" y="46"/>
                    <a:pt x="337" y="46"/>
                    <a:pt x="337" y="46"/>
                  </a:cubicBezTo>
                  <a:cubicBezTo>
                    <a:pt x="315" y="35"/>
                    <a:pt x="290" y="27"/>
                    <a:pt x="265" y="25"/>
                  </a:cubicBezTo>
                  <a:cubicBezTo>
                    <a:pt x="242" y="22"/>
                    <a:pt x="219" y="24"/>
                    <a:pt x="196" y="30"/>
                  </a:cubicBezTo>
                  <a:cubicBezTo>
                    <a:pt x="196" y="243"/>
                    <a:pt x="196" y="243"/>
                    <a:pt x="196" y="243"/>
                  </a:cubicBezTo>
                  <a:cubicBezTo>
                    <a:pt x="217" y="236"/>
                    <a:pt x="242" y="236"/>
                    <a:pt x="267" y="239"/>
                  </a:cubicBezTo>
                  <a:cubicBezTo>
                    <a:pt x="276" y="240"/>
                    <a:pt x="285" y="241"/>
                    <a:pt x="294" y="242"/>
                  </a:cubicBezTo>
                  <a:close/>
                  <a:moveTo>
                    <a:pt x="332" y="217"/>
                  </a:moveTo>
                  <a:cubicBezTo>
                    <a:pt x="312" y="216"/>
                    <a:pt x="312" y="216"/>
                    <a:pt x="312" y="216"/>
                  </a:cubicBezTo>
                  <a:cubicBezTo>
                    <a:pt x="315" y="236"/>
                    <a:pt x="315" y="236"/>
                    <a:pt x="315" y="236"/>
                  </a:cubicBezTo>
                  <a:cubicBezTo>
                    <a:pt x="332" y="217"/>
                    <a:pt x="332" y="217"/>
                    <a:pt x="332" y="217"/>
                  </a:cubicBezTo>
                  <a:close/>
                  <a:moveTo>
                    <a:pt x="148" y="154"/>
                  </a:moveTo>
                  <a:cubicBezTo>
                    <a:pt x="151" y="155"/>
                    <a:pt x="155" y="153"/>
                    <a:pt x="156" y="149"/>
                  </a:cubicBezTo>
                  <a:cubicBezTo>
                    <a:pt x="157" y="146"/>
                    <a:pt x="155" y="142"/>
                    <a:pt x="152" y="141"/>
                  </a:cubicBezTo>
                  <a:cubicBezTo>
                    <a:pt x="136" y="138"/>
                    <a:pt x="119" y="137"/>
                    <a:pt x="102" y="140"/>
                  </a:cubicBezTo>
                  <a:cubicBezTo>
                    <a:pt x="86" y="143"/>
                    <a:pt x="69" y="148"/>
                    <a:pt x="53" y="157"/>
                  </a:cubicBezTo>
                  <a:cubicBezTo>
                    <a:pt x="49" y="159"/>
                    <a:pt x="48" y="162"/>
                    <a:pt x="49" y="166"/>
                  </a:cubicBezTo>
                  <a:cubicBezTo>
                    <a:pt x="50" y="169"/>
                    <a:pt x="54" y="170"/>
                    <a:pt x="57" y="168"/>
                  </a:cubicBezTo>
                  <a:cubicBezTo>
                    <a:pt x="72" y="160"/>
                    <a:pt x="87" y="155"/>
                    <a:pt x="102" y="153"/>
                  </a:cubicBezTo>
                  <a:cubicBezTo>
                    <a:pt x="117" y="150"/>
                    <a:pt x="132" y="151"/>
                    <a:pt x="148" y="154"/>
                  </a:cubicBezTo>
                  <a:close/>
                  <a:moveTo>
                    <a:pt x="148" y="123"/>
                  </a:moveTo>
                  <a:cubicBezTo>
                    <a:pt x="151" y="124"/>
                    <a:pt x="155" y="121"/>
                    <a:pt x="156" y="118"/>
                  </a:cubicBezTo>
                  <a:cubicBezTo>
                    <a:pt x="157" y="115"/>
                    <a:pt x="155" y="111"/>
                    <a:pt x="152" y="110"/>
                  </a:cubicBezTo>
                  <a:cubicBezTo>
                    <a:pt x="136" y="107"/>
                    <a:pt x="119" y="106"/>
                    <a:pt x="102" y="109"/>
                  </a:cubicBezTo>
                  <a:cubicBezTo>
                    <a:pt x="86" y="111"/>
                    <a:pt x="69" y="117"/>
                    <a:pt x="53" y="126"/>
                  </a:cubicBezTo>
                  <a:cubicBezTo>
                    <a:pt x="49" y="127"/>
                    <a:pt x="48" y="131"/>
                    <a:pt x="49" y="134"/>
                  </a:cubicBezTo>
                  <a:cubicBezTo>
                    <a:pt x="50" y="138"/>
                    <a:pt x="54" y="139"/>
                    <a:pt x="57" y="137"/>
                  </a:cubicBezTo>
                  <a:cubicBezTo>
                    <a:pt x="72" y="129"/>
                    <a:pt x="87" y="124"/>
                    <a:pt x="102" y="122"/>
                  </a:cubicBezTo>
                  <a:cubicBezTo>
                    <a:pt x="117" y="119"/>
                    <a:pt x="132" y="120"/>
                    <a:pt x="148" y="123"/>
                  </a:cubicBezTo>
                  <a:close/>
                  <a:moveTo>
                    <a:pt x="148" y="92"/>
                  </a:moveTo>
                  <a:cubicBezTo>
                    <a:pt x="132" y="89"/>
                    <a:pt x="117" y="89"/>
                    <a:pt x="102" y="91"/>
                  </a:cubicBezTo>
                  <a:cubicBezTo>
                    <a:pt x="87" y="93"/>
                    <a:pt x="72" y="99"/>
                    <a:pt x="57" y="106"/>
                  </a:cubicBezTo>
                  <a:cubicBezTo>
                    <a:pt x="54" y="108"/>
                    <a:pt x="50" y="107"/>
                    <a:pt x="49" y="104"/>
                  </a:cubicBezTo>
                  <a:cubicBezTo>
                    <a:pt x="48" y="101"/>
                    <a:pt x="49" y="97"/>
                    <a:pt x="53" y="95"/>
                  </a:cubicBezTo>
                  <a:cubicBezTo>
                    <a:pt x="69" y="87"/>
                    <a:pt x="86" y="81"/>
                    <a:pt x="102" y="78"/>
                  </a:cubicBezTo>
                  <a:cubicBezTo>
                    <a:pt x="119" y="76"/>
                    <a:pt x="136" y="76"/>
                    <a:pt x="152" y="80"/>
                  </a:cubicBezTo>
                  <a:cubicBezTo>
                    <a:pt x="155" y="80"/>
                    <a:pt x="157" y="84"/>
                    <a:pt x="156" y="87"/>
                  </a:cubicBezTo>
                  <a:cubicBezTo>
                    <a:pt x="155" y="91"/>
                    <a:pt x="151" y="93"/>
                    <a:pt x="148" y="9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9" name="组合 58"/>
          <p:cNvGrpSpPr/>
          <p:nvPr/>
        </p:nvGrpSpPr>
        <p:grpSpPr>
          <a:xfrm>
            <a:off x="6863986" y="3392769"/>
            <a:ext cx="837640" cy="837749"/>
            <a:chOff x="5148064" y="2688592"/>
            <a:chExt cx="628312" cy="628312"/>
          </a:xfrm>
        </p:grpSpPr>
        <p:sp>
          <p:nvSpPr>
            <p:cNvPr id="77" name="矩形 76"/>
            <p:cNvSpPr/>
            <p:nvPr/>
          </p:nvSpPr>
          <p:spPr>
            <a:xfrm>
              <a:off x="5148064" y="2688592"/>
              <a:ext cx="628312" cy="6283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Freeform 16"/>
            <p:cNvSpPr>
              <a:spLocks noEditPoints="1"/>
            </p:cNvSpPr>
            <p:nvPr/>
          </p:nvSpPr>
          <p:spPr bwMode="auto">
            <a:xfrm>
              <a:off x="5225365" y="2752476"/>
              <a:ext cx="473711" cy="500545"/>
            </a:xfrm>
            <a:custGeom>
              <a:avLst/>
              <a:gdLst>
                <a:gd name="T0" fmla="*/ 255 w 366"/>
                <a:gd name="T1" fmla="*/ 65 h 387"/>
                <a:gd name="T2" fmla="*/ 257 w 366"/>
                <a:gd name="T3" fmla="*/ 100 h 387"/>
                <a:gd name="T4" fmla="*/ 243 w 366"/>
                <a:gd name="T5" fmla="*/ 88 h 387"/>
                <a:gd name="T6" fmla="*/ 120 w 366"/>
                <a:gd name="T7" fmla="*/ 88 h 387"/>
                <a:gd name="T8" fmla="*/ 107 w 366"/>
                <a:gd name="T9" fmla="*/ 100 h 387"/>
                <a:gd name="T10" fmla="*/ 109 w 366"/>
                <a:gd name="T11" fmla="*/ 65 h 387"/>
                <a:gd name="T12" fmla="*/ 348 w 366"/>
                <a:gd name="T13" fmla="*/ 242 h 387"/>
                <a:gd name="T14" fmla="*/ 331 w 366"/>
                <a:gd name="T15" fmla="*/ 214 h 387"/>
                <a:gd name="T16" fmla="*/ 305 w 366"/>
                <a:gd name="T17" fmla="*/ 245 h 387"/>
                <a:gd name="T18" fmla="*/ 298 w 366"/>
                <a:gd name="T19" fmla="*/ 261 h 387"/>
                <a:gd name="T20" fmla="*/ 293 w 366"/>
                <a:gd name="T21" fmla="*/ 278 h 387"/>
                <a:gd name="T22" fmla="*/ 290 w 366"/>
                <a:gd name="T23" fmla="*/ 290 h 387"/>
                <a:gd name="T24" fmla="*/ 310 w 366"/>
                <a:gd name="T25" fmla="*/ 234 h 387"/>
                <a:gd name="T26" fmla="*/ 34 w 366"/>
                <a:gd name="T27" fmla="*/ 232 h 387"/>
                <a:gd name="T28" fmla="*/ 55 w 366"/>
                <a:gd name="T29" fmla="*/ 234 h 387"/>
                <a:gd name="T30" fmla="*/ 62 w 366"/>
                <a:gd name="T31" fmla="*/ 249 h 387"/>
                <a:gd name="T32" fmla="*/ 68 w 366"/>
                <a:gd name="T33" fmla="*/ 265 h 387"/>
                <a:gd name="T34" fmla="*/ 73 w 366"/>
                <a:gd name="T35" fmla="*/ 280 h 387"/>
                <a:gd name="T36" fmla="*/ 0 w 366"/>
                <a:gd name="T37" fmla="*/ 264 h 387"/>
                <a:gd name="T38" fmla="*/ 64 w 366"/>
                <a:gd name="T39" fmla="*/ 146 h 387"/>
                <a:gd name="T40" fmla="*/ 96 w 366"/>
                <a:gd name="T41" fmla="*/ 150 h 387"/>
                <a:gd name="T42" fmla="*/ 89 w 366"/>
                <a:gd name="T43" fmla="*/ 130 h 387"/>
                <a:gd name="T44" fmla="*/ 98 w 366"/>
                <a:gd name="T45" fmla="*/ 126 h 387"/>
                <a:gd name="T46" fmla="*/ 182 w 366"/>
                <a:gd name="T47" fmla="*/ 196 h 387"/>
                <a:gd name="T48" fmla="*/ 266 w 366"/>
                <a:gd name="T49" fmla="*/ 125 h 387"/>
                <a:gd name="T50" fmla="*/ 276 w 366"/>
                <a:gd name="T51" fmla="*/ 130 h 387"/>
                <a:gd name="T52" fmla="*/ 269 w 366"/>
                <a:gd name="T53" fmla="*/ 150 h 387"/>
                <a:gd name="T54" fmla="*/ 301 w 366"/>
                <a:gd name="T55" fmla="*/ 146 h 387"/>
                <a:gd name="T56" fmla="*/ 318 w 366"/>
                <a:gd name="T57" fmla="*/ 220 h 387"/>
                <a:gd name="T58" fmla="*/ 301 w 366"/>
                <a:gd name="T59" fmla="*/ 226 h 387"/>
                <a:gd name="T60" fmla="*/ 212 w 366"/>
                <a:gd name="T61" fmla="*/ 360 h 387"/>
                <a:gd name="T62" fmla="*/ 310 w 366"/>
                <a:gd name="T63" fmla="*/ 316 h 387"/>
                <a:gd name="T64" fmla="*/ 207 w 366"/>
                <a:gd name="T65" fmla="*/ 380 h 387"/>
                <a:gd name="T66" fmla="*/ 195 w 366"/>
                <a:gd name="T67" fmla="*/ 385 h 387"/>
                <a:gd name="T68" fmla="*/ 48 w 366"/>
                <a:gd name="T69" fmla="*/ 334 h 387"/>
                <a:gd name="T70" fmla="*/ 65 w 366"/>
                <a:gd name="T71" fmla="*/ 311 h 387"/>
                <a:gd name="T72" fmla="*/ 154 w 366"/>
                <a:gd name="T73" fmla="*/ 207 h 387"/>
                <a:gd name="T74" fmla="*/ 61 w 366"/>
                <a:gd name="T75" fmla="*/ 218 h 387"/>
                <a:gd name="T76" fmla="*/ 48 w 366"/>
                <a:gd name="T77" fmla="*/ 144 h 387"/>
                <a:gd name="T78" fmla="*/ 292 w 366"/>
                <a:gd name="T79" fmla="*/ 194 h 387"/>
                <a:gd name="T80" fmla="*/ 223 w 366"/>
                <a:gd name="T81" fmla="*/ 221 h 387"/>
                <a:gd name="T82" fmla="*/ 182 w 366"/>
                <a:gd name="T83" fmla="*/ 370 h 387"/>
                <a:gd name="T84" fmla="*/ 183 w 366"/>
                <a:gd name="T85" fmla="*/ 214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387">
                  <a:moveTo>
                    <a:pt x="182" y="0"/>
                  </a:moveTo>
                  <a:cubicBezTo>
                    <a:pt x="203" y="0"/>
                    <a:pt x="222" y="10"/>
                    <a:pt x="235" y="26"/>
                  </a:cubicBezTo>
                  <a:cubicBezTo>
                    <a:pt x="244" y="37"/>
                    <a:pt x="251" y="50"/>
                    <a:pt x="255" y="65"/>
                  </a:cubicBezTo>
                  <a:cubicBezTo>
                    <a:pt x="260" y="64"/>
                    <a:pt x="267" y="63"/>
                    <a:pt x="269" y="68"/>
                  </a:cubicBezTo>
                  <a:cubicBezTo>
                    <a:pt x="273" y="77"/>
                    <a:pt x="271" y="97"/>
                    <a:pt x="265" y="99"/>
                  </a:cubicBezTo>
                  <a:cubicBezTo>
                    <a:pt x="263" y="100"/>
                    <a:pt x="260" y="100"/>
                    <a:pt x="257" y="100"/>
                  </a:cubicBezTo>
                  <a:cubicBezTo>
                    <a:pt x="256" y="105"/>
                    <a:pt x="255" y="110"/>
                    <a:pt x="254" y="115"/>
                  </a:cubicBezTo>
                  <a:cubicBezTo>
                    <a:pt x="248" y="116"/>
                    <a:pt x="243" y="117"/>
                    <a:pt x="238" y="118"/>
                  </a:cubicBezTo>
                  <a:cubicBezTo>
                    <a:pt x="241" y="109"/>
                    <a:pt x="243" y="99"/>
                    <a:pt x="243" y="88"/>
                  </a:cubicBezTo>
                  <a:cubicBezTo>
                    <a:pt x="243" y="75"/>
                    <a:pt x="240" y="63"/>
                    <a:pt x="235" y="52"/>
                  </a:cubicBezTo>
                  <a:cubicBezTo>
                    <a:pt x="194" y="85"/>
                    <a:pt x="140" y="61"/>
                    <a:pt x="127" y="55"/>
                  </a:cubicBezTo>
                  <a:cubicBezTo>
                    <a:pt x="122" y="65"/>
                    <a:pt x="120" y="76"/>
                    <a:pt x="120" y="88"/>
                  </a:cubicBezTo>
                  <a:cubicBezTo>
                    <a:pt x="120" y="99"/>
                    <a:pt x="122" y="109"/>
                    <a:pt x="125" y="118"/>
                  </a:cubicBezTo>
                  <a:cubicBezTo>
                    <a:pt x="120" y="117"/>
                    <a:pt x="115" y="116"/>
                    <a:pt x="109" y="115"/>
                  </a:cubicBezTo>
                  <a:cubicBezTo>
                    <a:pt x="108" y="110"/>
                    <a:pt x="107" y="105"/>
                    <a:pt x="107" y="100"/>
                  </a:cubicBezTo>
                  <a:cubicBezTo>
                    <a:pt x="103" y="100"/>
                    <a:pt x="100" y="100"/>
                    <a:pt x="98" y="99"/>
                  </a:cubicBezTo>
                  <a:cubicBezTo>
                    <a:pt x="92" y="97"/>
                    <a:pt x="91" y="77"/>
                    <a:pt x="94" y="68"/>
                  </a:cubicBezTo>
                  <a:cubicBezTo>
                    <a:pt x="96" y="63"/>
                    <a:pt x="103" y="64"/>
                    <a:pt x="109" y="65"/>
                  </a:cubicBezTo>
                  <a:cubicBezTo>
                    <a:pt x="112" y="50"/>
                    <a:pt x="119" y="37"/>
                    <a:pt x="128" y="26"/>
                  </a:cubicBezTo>
                  <a:cubicBezTo>
                    <a:pt x="141" y="10"/>
                    <a:pt x="160" y="0"/>
                    <a:pt x="182" y="0"/>
                  </a:cubicBezTo>
                  <a:close/>
                  <a:moveTo>
                    <a:pt x="348" y="242"/>
                  </a:moveTo>
                  <a:cubicBezTo>
                    <a:pt x="336" y="237"/>
                    <a:pt x="336" y="237"/>
                    <a:pt x="336" y="237"/>
                  </a:cubicBezTo>
                  <a:cubicBezTo>
                    <a:pt x="331" y="232"/>
                    <a:pt x="331" y="232"/>
                    <a:pt x="331" y="232"/>
                  </a:cubicBezTo>
                  <a:cubicBezTo>
                    <a:pt x="331" y="214"/>
                    <a:pt x="331" y="214"/>
                    <a:pt x="331" y="214"/>
                  </a:cubicBezTo>
                  <a:cubicBezTo>
                    <a:pt x="341" y="219"/>
                    <a:pt x="345" y="229"/>
                    <a:pt x="348" y="242"/>
                  </a:cubicBezTo>
                  <a:close/>
                  <a:moveTo>
                    <a:pt x="310" y="234"/>
                  </a:moveTo>
                  <a:cubicBezTo>
                    <a:pt x="308" y="238"/>
                    <a:pt x="306" y="241"/>
                    <a:pt x="305" y="245"/>
                  </a:cubicBezTo>
                  <a:cubicBezTo>
                    <a:pt x="325" y="258"/>
                    <a:pt x="325" y="258"/>
                    <a:pt x="325" y="258"/>
                  </a:cubicBezTo>
                  <a:cubicBezTo>
                    <a:pt x="303" y="249"/>
                    <a:pt x="303" y="249"/>
                    <a:pt x="303" y="249"/>
                  </a:cubicBezTo>
                  <a:cubicBezTo>
                    <a:pt x="301" y="253"/>
                    <a:pt x="300" y="257"/>
                    <a:pt x="298" y="261"/>
                  </a:cubicBezTo>
                  <a:cubicBezTo>
                    <a:pt x="318" y="273"/>
                    <a:pt x="318" y="273"/>
                    <a:pt x="318" y="273"/>
                  </a:cubicBezTo>
                  <a:cubicBezTo>
                    <a:pt x="297" y="265"/>
                    <a:pt x="297" y="265"/>
                    <a:pt x="297" y="265"/>
                  </a:cubicBezTo>
                  <a:cubicBezTo>
                    <a:pt x="296" y="269"/>
                    <a:pt x="294" y="273"/>
                    <a:pt x="293" y="278"/>
                  </a:cubicBezTo>
                  <a:cubicBezTo>
                    <a:pt x="311" y="287"/>
                    <a:pt x="311" y="287"/>
                    <a:pt x="311" y="287"/>
                  </a:cubicBezTo>
                  <a:cubicBezTo>
                    <a:pt x="292" y="280"/>
                    <a:pt x="292" y="280"/>
                    <a:pt x="292" y="280"/>
                  </a:cubicBezTo>
                  <a:cubicBezTo>
                    <a:pt x="292" y="283"/>
                    <a:pt x="291" y="287"/>
                    <a:pt x="290" y="290"/>
                  </a:cubicBezTo>
                  <a:cubicBezTo>
                    <a:pt x="294" y="293"/>
                    <a:pt x="323" y="311"/>
                    <a:pt x="337" y="306"/>
                  </a:cubicBezTo>
                  <a:cubicBezTo>
                    <a:pt x="350" y="301"/>
                    <a:pt x="364" y="281"/>
                    <a:pt x="365" y="264"/>
                  </a:cubicBezTo>
                  <a:cubicBezTo>
                    <a:pt x="366" y="246"/>
                    <a:pt x="320" y="235"/>
                    <a:pt x="310" y="234"/>
                  </a:cubicBezTo>
                  <a:close/>
                  <a:moveTo>
                    <a:pt x="18" y="242"/>
                  </a:moveTo>
                  <a:cubicBezTo>
                    <a:pt x="29" y="237"/>
                    <a:pt x="29" y="237"/>
                    <a:pt x="29" y="237"/>
                  </a:cubicBezTo>
                  <a:cubicBezTo>
                    <a:pt x="34" y="232"/>
                    <a:pt x="34" y="232"/>
                    <a:pt x="34" y="232"/>
                  </a:cubicBezTo>
                  <a:cubicBezTo>
                    <a:pt x="35" y="214"/>
                    <a:pt x="35" y="214"/>
                    <a:pt x="35" y="214"/>
                  </a:cubicBezTo>
                  <a:cubicBezTo>
                    <a:pt x="24" y="219"/>
                    <a:pt x="20" y="229"/>
                    <a:pt x="18" y="242"/>
                  </a:cubicBezTo>
                  <a:close/>
                  <a:moveTo>
                    <a:pt x="55" y="234"/>
                  </a:moveTo>
                  <a:cubicBezTo>
                    <a:pt x="57" y="238"/>
                    <a:pt x="59" y="241"/>
                    <a:pt x="60" y="245"/>
                  </a:cubicBezTo>
                  <a:cubicBezTo>
                    <a:pt x="40" y="258"/>
                    <a:pt x="40" y="258"/>
                    <a:pt x="40" y="258"/>
                  </a:cubicBezTo>
                  <a:cubicBezTo>
                    <a:pt x="62" y="249"/>
                    <a:pt x="62" y="249"/>
                    <a:pt x="62" y="249"/>
                  </a:cubicBezTo>
                  <a:cubicBezTo>
                    <a:pt x="64" y="253"/>
                    <a:pt x="65" y="257"/>
                    <a:pt x="67" y="261"/>
                  </a:cubicBezTo>
                  <a:cubicBezTo>
                    <a:pt x="47" y="273"/>
                    <a:pt x="47" y="273"/>
                    <a:pt x="47" y="273"/>
                  </a:cubicBezTo>
                  <a:cubicBezTo>
                    <a:pt x="68" y="265"/>
                    <a:pt x="68" y="265"/>
                    <a:pt x="68" y="265"/>
                  </a:cubicBezTo>
                  <a:cubicBezTo>
                    <a:pt x="70" y="269"/>
                    <a:pt x="71" y="273"/>
                    <a:pt x="72" y="278"/>
                  </a:cubicBezTo>
                  <a:cubicBezTo>
                    <a:pt x="55" y="287"/>
                    <a:pt x="55" y="287"/>
                    <a:pt x="55" y="287"/>
                  </a:cubicBezTo>
                  <a:cubicBezTo>
                    <a:pt x="73" y="280"/>
                    <a:pt x="73" y="280"/>
                    <a:pt x="73" y="280"/>
                  </a:cubicBezTo>
                  <a:cubicBezTo>
                    <a:pt x="74" y="283"/>
                    <a:pt x="74" y="287"/>
                    <a:pt x="75" y="290"/>
                  </a:cubicBezTo>
                  <a:cubicBezTo>
                    <a:pt x="71" y="293"/>
                    <a:pt x="42" y="311"/>
                    <a:pt x="29" y="306"/>
                  </a:cubicBezTo>
                  <a:cubicBezTo>
                    <a:pt x="15" y="301"/>
                    <a:pt x="1" y="281"/>
                    <a:pt x="0" y="264"/>
                  </a:cubicBezTo>
                  <a:cubicBezTo>
                    <a:pt x="0" y="246"/>
                    <a:pt x="45" y="235"/>
                    <a:pt x="55" y="234"/>
                  </a:cubicBezTo>
                  <a:close/>
                  <a:moveTo>
                    <a:pt x="91" y="162"/>
                  </a:moveTo>
                  <a:cubicBezTo>
                    <a:pt x="64" y="146"/>
                    <a:pt x="64" y="146"/>
                    <a:pt x="64" y="146"/>
                  </a:cubicBezTo>
                  <a:cubicBezTo>
                    <a:pt x="61" y="145"/>
                    <a:pt x="59" y="141"/>
                    <a:pt x="61" y="138"/>
                  </a:cubicBezTo>
                  <a:cubicBezTo>
                    <a:pt x="63" y="135"/>
                    <a:pt x="67" y="134"/>
                    <a:pt x="70" y="135"/>
                  </a:cubicBezTo>
                  <a:cubicBezTo>
                    <a:pt x="96" y="150"/>
                    <a:pt x="96" y="150"/>
                    <a:pt x="96" y="150"/>
                  </a:cubicBezTo>
                  <a:cubicBezTo>
                    <a:pt x="82" y="140"/>
                    <a:pt x="82" y="140"/>
                    <a:pt x="82" y="140"/>
                  </a:cubicBezTo>
                  <a:cubicBezTo>
                    <a:pt x="79" y="138"/>
                    <a:pt x="78" y="134"/>
                    <a:pt x="80" y="131"/>
                  </a:cubicBezTo>
                  <a:cubicBezTo>
                    <a:pt x="82" y="128"/>
                    <a:pt x="86" y="128"/>
                    <a:pt x="89" y="130"/>
                  </a:cubicBezTo>
                  <a:cubicBezTo>
                    <a:pt x="108" y="143"/>
                    <a:pt x="108" y="143"/>
                    <a:pt x="108" y="143"/>
                  </a:cubicBezTo>
                  <a:cubicBezTo>
                    <a:pt x="99" y="134"/>
                    <a:pt x="99" y="134"/>
                    <a:pt x="99" y="134"/>
                  </a:cubicBezTo>
                  <a:cubicBezTo>
                    <a:pt x="96" y="132"/>
                    <a:pt x="96" y="128"/>
                    <a:pt x="98" y="126"/>
                  </a:cubicBezTo>
                  <a:cubicBezTo>
                    <a:pt x="101" y="123"/>
                    <a:pt x="105" y="123"/>
                    <a:pt x="107" y="125"/>
                  </a:cubicBezTo>
                  <a:cubicBezTo>
                    <a:pt x="182" y="195"/>
                    <a:pt x="182" y="195"/>
                    <a:pt x="182" y="195"/>
                  </a:cubicBezTo>
                  <a:cubicBezTo>
                    <a:pt x="182" y="195"/>
                    <a:pt x="182" y="195"/>
                    <a:pt x="182" y="196"/>
                  </a:cubicBezTo>
                  <a:cubicBezTo>
                    <a:pt x="182" y="195"/>
                    <a:pt x="183" y="195"/>
                    <a:pt x="183" y="195"/>
                  </a:cubicBezTo>
                  <a:cubicBezTo>
                    <a:pt x="257" y="125"/>
                    <a:pt x="257" y="125"/>
                    <a:pt x="257" y="125"/>
                  </a:cubicBezTo>
                  <a:cubicBezTo>
                    <a:pt x="260" y="123"/>
                    <a:pt x="264" y="123"/>
                    <a:pt x="266" y="125"/>
                  </a:cubicBezTo>
                  <a:cubicBezTo>
                    <a:pt x="268" y="128"/>
                    <a:pt x="268" y="132"/>
                    <a:pt x="266" y="134"/>
                  </a:cubicBezTo>
                  <a:cubicBezTo>
                    <a:pt x="257" y="143"/>
                    <a:pt x="257" y="143"/>
                    <a:pt x="257" y="143"/>
                  </a:cubicBezTo>
                  <a:cubicBezTo>
                    <a:pt x="276" y="130"/>
                    <a:pt x="276" y="130"/>
                    <a:pt x="276" y="130"/>
                  </a:cubicBezTo>
                  <a:cubicBezTo>
                    <a:pt x="278" y="128"/>
                    <a:pt x="282" y="128"/>
                    <a:pt x="284" y="131"/>
                  </a:cubicBezTo>
                  <a:cubicBezTo>
                    <a:pt x="286" y="134"/>
                    <a:pt x="286" y="138"/>
                    <a:pt x="283" y="140"/>
                  </a:cubicBezTo>
                  <a:cubicBezTo>
                    <a:pt x="269" y="150"/>
                    <a:pt x="269" y="150"/>
                    <a:pt x="269" y="150"/>
                  </a:cubicBezTo>
                  <a:cubicBezTo>
                    <a:pt x="295" y="135"/>
                    <a:pt x="295" y="135"/>
                    <a:pt x="295" y="135"/>
                  </a:cubicBezTo>
                  <a:cubicBezTo>
                    <a:pt x="298" y="134"/>
                    <a:pt x="302" y="135"/>
                    <a:pt x="303" y="138"/>
                  </a:cubicBezTo>
                  <a:cubicBezTo>
                    <a:pt x="305" y="141"/>
                    <a:pt x="304" y="145"/>
                    <a:pt x="301" y="146"/>
                  </a:cubicBezTo>
                  <a:cubicBezTo>
                    <a:pt x="268" y="165"/>
                    <a:pt x="268" y="165"/>
                    <a:pt x="268" y="165"/>
                  </a:cubicBezTo>
                  <a:cubicBezTo>
                    <a:pt x="318" y="144"/>
                    <a:pt x="318" y="144"/>
                    <a:pt x="318" y="144"/>
                  </a:cubicBezTo>
                  <a:cubicBezTo>
                    <a:pt x="318" y="220"/>
                    <a:pt x="318" y="220"/>
                    <a:pt x="318" y="220"/>
                  </a:cubicBezTo>
                  <a:cubicBezTo>
                    <a:pt x="317" y="220"/>
                    <a:pt x="316" y="220"/>
                    <a:pt x="315" y="220"/>
                  </a:cubicBezTo>
                  <a:cubicBezTo>
                    <a:pt x="305" y="218"/>
                    <a:pt x="305" y="218"/>
                    <a:pt x="305" y="218"/>
                  </a:cubicBezTo>
                  <a:cubicBezTo>
                    <a:pt x="301" y="226"/>
                    <a:pt x="301" y="226"/>
                    <a:pt x="301" y="226"/>
                  </a:cubicBezTo>
                  <a:cubicBezTo>
                    <a:pt x="301" y="170"/>
                    <a:pt x="301" y="170"/>
                    <a:pt x="301" y="170"/>
                  </a:cubicBezTo>
                  <a:cubicBezTo>
                    <a:pt x="212" y="207"/>
                    <a:pt x="212" y="207"/>
                    <a:pt x="212" y="207"/>
                  </a:cubicBezTo>
                  <a:cubicBezTo>
                    <a:pt x="212" y="360"/>
                    <a:pt x="212" y="360"/>
                    <a:pt x="212" y="360"/>
                  </a:cubicBezTo>
                  <a:cubicBezTo>
                    <a:pt x="301" y="322"/>
                    <a:pt x="301" y="322"/>
                    <a:pt x="301" y="322"/>
                  </a:cubicBezTo>
                  <a:cubicBezTo>
                    <a:pt x="301" y="311"/>
                    <a:pt x="301" y="311"/>
                    <a:pt x="301" y="311"/>
                  </a:cubicBezTo>
                  <a:cubicBezTo>
                    <a:pt x="304" y="313"/>
                    <a:pt x="307" y="314"/>
                    <a:pt x="310" y="316"/>
                  </a:cubicBezTo>
                  <a:cubicBezTo>
                    <a:pt x="313" y="317"/>
                    <a:pt x="315" y="318"/>
                    <a:pt x="318" y="318"/>
                  </a:cubicBezTo>
                  <a:cubicBezTo>
                    <a:pt x="318" y="334"/>
                    <a:pt x="318" y="334"/>
                    <a:pt x="318" y="334"/>
                  </a:cubicBezTo>
                  <a:cubicBezTo>
                    <a:pt x="207" y="380"/>
                    <a:pt x="207" y="380"/>
                    <a:pt x="207" y="380"/>
                  </a:cubicBezTo>
                  <a:cubicBezTo>
                    <a:pt x="205" y="382"/>
                    <a:pt x="202" y="383"/>
                    <a:pt x="200" y="384"/>
                  </a:cubicBezTo>
                  <a:cubicBezTo>
                    <a:pt x="195" y="385"/>
                    <a:pt x="195" y="385"/>
                    <a:pt x="195" y="385"/>
                  </a:cubicBezTo>
                  <a:cubicBezTo>
                    <a:pt x="195" y="385"/>
                    <a:pt x="195" y="385"/>
                    <a:pt x="195" y="385"/>
                  </a:cubicBezTo>
                  <a:cubicBezTo>
                    <a:pt x="191" y="386"/>
                    <a:pt x="187" y="387"/>
                    <a:pt x="183" y="387"/>
                  </a:cubicBezTo>
                  <a:cubicBezTo>
                    <a:pt x="174" y="387"/>
                    <a:pt x="166" y="385"/>
                    <a:pt x="159" y="380"/>
                  </a:cubicBezTo>
                  <a:cubicBezTo>
                    <a:pt x="48" y="334"/>
                    <a:pt x="48" y="334"/>
                    <a:pt x="48" y="334"/>
                  </a:cubicBezTo>
                  <a:cubicBezTo>
                    <a:pt x="48" y="318"/>
                    <a:pt x="48" y="318"/>
                    <a:pt x="48" y="318"/>
                  </a:cubicBezTo>
                  <a:cubicBezTo>
                    <a:pt x="51" y="318"/>
                    <a:pt x="53" y="317"/>
                    <a:pt x="56" y="316"/>
                  </a:cubicBezTo>
                  <a:cubicBezTo>
                    <a:pt x="59" y="314"/>
                    <a:pt x="62" y="313"/>
                    <a:pt x="65" y="311"/>
                  </a:cubicBezTo>
                  <a:cubicBezTo>
                    <a:pt x="65" y="322"/>
                    <a:pt x="65" y="322"/>
                    <a:pt x="65" y="322"/>
                  </a:cubicBezTo>
                  <a:cubicBezTo>
                    <a:pt x="154" y="360"/>
                    <a:pt x="154" y="360"/>
                    <a:pt x="154" y="360"/>
                  </a:cubicBezTo>
                  <a:cubicBezTo>
                    <a:pt x="154" y="207"/>
                    <a:pt x="154" y="207"/>
                    <a:pt x="154" y="207"/>
                  </a:cubicBezTo>
                  <a:cubicBezTo>
                    <a:pt x="65" y="170"/>
                    <a:pt x="65" y="170"/>
                    <a:pt x="65" y="170"/>
                  </a:cubicBezTo>
                  <a:cubicBezTo>
                    <a:pt x="65" y="226"/>
                    <a:pt x="65" y="226"/>
                    <a:pt x="65" y="226"/>
                  </a:cubicBezTo>
                  <a:cubicBezTo>
                    <a:pt x="61" y="218"/>
                    <a:pt x="61" y="218"/>
                    <a:pt x="61" y="218"/>
                  </a:cubicBezTo>
                  <a:cubicBezTo>
                    <a:pt x="51" y="220"/>
                    <a:pt x="51" y="220"/>
                    <a:pt x="51" y="220"/>
                  </a:cubicBezTo>
                  <a:cubicBezTo>
                    <a:pt x="50" y="220"/>
                    <a:pt x="49" y="220"/>
                    <a:pt x="48" y="220"/>
                  </a:cubicBezTo>
                  <a:cubicBezTo>
                    <a:pt x="48" y="144"/>
                    <a:pt x="48" y="144"/>
                    <a:pt x="48" y="144"/>
                  </a:cubicBezTo>
                  <a:cubicBezTo>
                    <a:pt x="91" y="162"/>
                    <a:pt x="91" y="162"/>
                    <a:pt x="91" y="162"/>
                  </a:cubicBezTo>
                  <a:close/>
                  <a:moveTo>
                    <a:pt x="223" y="221"/>
                  </a:moveTo>
                  <a:cubicBezTo>
                    <a:pt x="292" y="194"/>
                    <a:pt x="292" y="194"/>
                    <a:pt x="292" y="194"/>
                  </a:cubicBezTo>
                  <a:cubicBezTo>
                    <a:pt x="292" y="222"/>
                    <a:pt x="292" y="222"/>
                    <a:pt x="292" y="222"/>
                  </a:cubicBezTo>
                  <a:cubicBezTo>
                    <a:pt x="223" y="249"/>
                    <a:pt x="223" y="249"/>
                    <a:pt x="223" y="249"/>
                  </a:cubicBezTo>
                  <a:cubicBezTo>
                    <a:pt x="223" y="221"/>
                    <a:pt x="223" y="221"/>
                    <a:pt x="223" y="221"/>
                  </a:cubicBezTo>
                  <a:close/>
                  <a:moveTo>
                    <a:pt x="171" y="213"/>
                  </a:moveTo>
                  <a:cubicBezTo>
                    <a:pt x="171" y="368"/>
                    <a:pt x="171" y="368"/>
                    <a:pt x="171" y="368"/>
                  </a:cubicBezTo>
                  <a:cubicBezTo>
                    <a:pt x="175" y="369"/>
                    <a:pt x="179" y="370"/>
                    <a:pt x="182" y="370"/>
                  </a:cubicBezTo>
                  <a:cubicBezTo>
                    <a:pt x="187" y="370"/>
                    <a:pt x="191" y="369"/>
                    <a:pt x="195" y="367"/>
                  </a:cubicBezTo>
                  <a:cubicBezTo>
                    <a:pt x="195" y="213"/>
                    <a:pt x="195" y="213"/>
                    <a:pt x="195" y="213"/>
                  </a:cubicBezTo>
                  <a:cubicBezTo>
                    <a:pt x="191" y="214"/>
                    <a:pt x="187" y="214"/>
                    <a:pt x="183" y="214"/>
                  </a:cubicBezTo>
                  <a:cubicBezTo>
                    <a:pt x="179" y="214"/>
                    <a:pt x="175" y="214"/>
                    <a:pt x="171" y="21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0" name="组合 59"/>
          <p:cNvGrpSpPr/>
          <p:nvPr/>
        </p:nvGrpSpPr>
        <p:grpSpPr>
          <a:xfrm>
            <a:off x="6863985" y="4355820"/>
            <a:ext cx="837640" cy="837749"/>
            <a:chOff x="5148063" y="3410880"/>
            <a:chExt cx="628312" cy="628312"/>
          </a:xfrm>
        </p:grpSpPr>
        <p:sp>
          <p:nvSpPr>
            <p:cNvPr id="81" name="矩形 80"/>
            <p:cNvSpPr/>
            <p:nvPr/>
          </p:nvSpPr>
          <p:spPr>
            <a:xfrm>
              <a:off x="5148063" y="3410880"/>
              <a:ext cx="628312" cy="628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21"/>
            <p:cNvSpPr>
              <a:spLocks noEditPoints="1"/>
            </p:cNvSpPr>
            <p:nvPr/>
          </p:nvSpPr>
          <p:spPr bwMode="auto">
            <a:xfrm>
              <a:off x="5225365" y="3546224"/>
              <a:ext cx="455563" cy="357624"/>
            </a:xfrm>
            <a:custGeom>
              <a:avLst/>
              <a:gdLst>
                <a:gd name="T0" fmla="*/ 186 w 390"/>
                <a:gd name="T1" fmla="*/ 267 h 306"/>
                <a:gd name="T2" fmla="*/ 187 w 390"/>
                <a:gd name="T3" fmla="*/ 305 h 306"/>
                <a:gd name="T4" fmla="*/ 154 w 390"/>
                <a:gd name="T5" fmla="*/ 287 h 306"/>
                <a:gd name="T6" fmla="*/ 137 w 390"/>
                <a:gd name="T7" fmla="*/ 208 h 306"/>
                <a:gd name="T8" fmla="*/ 124 w 390"/>
                <a:gd name="T9" fmla="*/ 266 h 306"/>
                <a:gd name="T10" fmla="*/ 108 w 390"/>
                <a:gd name="T11" fmla="*/ 190 h 306"/>
                <a:gd name="T12" fmla="*/ 42 w 390"/>
                <a:gd name="T13" fmla="*/ 210 h 306"/>
                <a:gd name="T14" fmla="*/ 25 w 390"/>
                <a:gd name="T15" fmla="*/ 135 h 306"/>
                <a:gd name="T16" fmla="*/ 11 w 390"/>
                <a:gd name="T17" fmla="*/ 188 h 306"/>
                <a:gd name="T18" fmla="*/ 0 w 390"/>
                <a:gd name="T19" fmla="*/ 154 h 306"/>
                <a:gd name="T20" fmla="*/ 20 w 390"/>
                <a:gd name="T21" fmla="*/ 116 h 306"/>
                <a:gd name="T22" fmla="*/ 189 w 390"/>
                <a:gd name="T23" fmla="*/ 229 h 306"/>
                <a:gd name="T24" fmla="*/ 192 w 390"/>
                <a:gd name="T25" fmla="*/ 240 h 306"/>
                <a:gd name="T26" fmla="*/ 121 w 390"/>
                <a:gd name="T27" fmla="*/ 87 h 306"/>
                <a:gd name="T28" fmla="*/ 131 w 390"/>
                <a:gd name="T29" fmla="*/ 125 h 306"/>
                <a:gd name="T30" fmla="*/ 198 w 390"/>
                <a:gd name="T31" fmla="*/ 115 h 306"/>
                <a:gd name="T32" fmla="*/ 188 w 390"/>
                <a:gd name="T33" fmla="*/ 77 h 306"/>
                <a:gd name="T34" fmla="*/ 327 w 390"/>
                <a:gd name="T35" fmla="*/ 54 h 306"/>
                <a:gd name="T36" fmla="*/ 298 w 390"/>
                <a:gd name="T37" fmla="*/ 5 h 306"/>
                <a:gd name="T38" fmla="*/ 327 w 390"/>
                <a:gd name="T39" fmla="*/ 54 h 306"/>
                <a:gd name="T40" fmla="*/ 126 w 390"/>
                <a:gd name="T41" fmla="*/ 0 h 306"/>
                <a:gd name="T42" fmla="*/ 140 w 390"/>
                <a:gd name="T43" fmla="*/ 54 h 306"/>
                <a:gd name="T44" fmla="*/ 305 w 390"/>
                <a:gd name="T45" fmla="*/ 77 h 306"/>
                <a:gd name="T46" fmla="*/ 238 w 390"/>
                <a:gd name="T47" fmla="*/ 87 h 306"/>
                <a:gd name="T48" fmla="*/ 248 w 390"/>
                <a:gd name="T49" fmla="*/ 125 h 306"/>
                <a:gd name="T50" fmla="*/ 315 w 390"/>
                <a:gd name="T51" fmla="*/ 115 h 306"/>
                <a:gd name="T52" fmla="*/ 305 w 390"/>
                <a:gd name="T53" fmla="*/ 77 h 306"/>
                <a:gd name="T54" fmla="*/ 209 w 390"/>
                <a:gd name="T55" fmla="*/ 62 h 306"/>
                <a:gd name="T56" fmla="*/ 201 w 390"/>
                <a:gd name="T57" fmla="*/ 62 h 306"/>
                <a:gd name="T58" fmla="*/ 107 w 390"/>
                <a:gd name="T59" fmla="*/ 121 h 306"/>
                <a:gd name="T60" fmla="*/ 192 w 390"/>
                <a:gd name="T61" fmla="*/ 140 h 306"/>
                <a:gd name="T62" fmla="*/ 225 w 390"/>
                <a:gd name="T63" fmla="*/ 121 h 306"/>
                <a:gd name="T64" fmla="*/ 309 w 390"/>
                <a:gd name="T65" fmla="*/ 140 h 306"/>
                <a:gd name="T66" fmla="*/ 329 w 390"/>
                <a:gd name="T67" fmla="*/ 62 h 306"/>
                <a:gd name="T68" fmla="*/ 227 w 390"/>
                <a:gd name="T69" fmla="*/ 62 h 306"/>
                <a:gd name="T70" fmla="*/ 209 w 390"/>
                <a:gd name="T71" fmla="*/ 62 h 306"/>
                <a:gd name="T72" fmla="*/ 196 w 390"/>
                <a:gd name="T73" fmla="*/ 294 h 306"/>
                <a:gd name="T74" fmla="*/ 376 w 390"/>
                <a:gd name="T75" fmla="*/ 219 h 306"/>
                <a:gd name="T76" fmla="*/ 384 w 390"/>
                <a:gd name="T77" fmla="*/ 235 h 306"/>
                <a:gd name="T78" fmla="*/ 200 w 390"/>
                <a:gd name="T79" fmla="*/ 257 h 306"/>
                <a:gd name="T80" fmla="*/ 378 w 390"/>
                <a:gd name="T81" fmla="*/ 191 h 306"/>
                <a:gd name="T82" fmla="*/ 198 w 390"/>
                <a:gd name="T83" fmla="*/ 252 h 306"/>
                <a:gd name="T84" fmla="*/ 200 w 390"/>
                <a:gd name="T85" fmla="*/ 257 h 306"/>
                <a:gd name="T86" fmla="*/ 203 w 390"/>
                <a:gd name="T87" fmla="*/ 222 h 306"/>
                <a:gd name="T88" fmla="*/ 375 w 390"/>
                <a:gd name="T89" fmla="*/ 163 h 306"/>
                <a:gd name="T90" fmla="*/ 376 w 390"/>
                <a:gd name="T91" fmla="*/ 147 h 306"/>
                <a:gd name="T92" fmla="*/ 340 w 390"/>
                <a:gd name="T93" fmla="*/ 126 h 306"/>
                <a:gd name="T94" fmla="*/ 351 w 390"/>
                <a:gd name="T95" fmla="*/ 152 h 306"/>
                <a:gd name="T96" fmla="*/ 122 w 390"/>
                <a:gd name="T97" fmla="*/ 152 h 306"/>
                <a:gd name="T98" fmla="*/ 121 w 390"/>
                <a:gd name="T99" fmla="*/ 152 h 306"/>
                <a:gd name="T100" fmla="*/ 95 w 390"/>
                <a:gd name="T101" fmla="*/ 90 h 306"/>
                <a:gd name="T102" fmla="*/ 28 w 390"/>
                <a:gd name="T103" fmla="*/ 94 h 306"/>
                <a:gd name="T104" fmla="*/ 26 w 390"/>
                <a:gd name="T105" fmla="*/ 110 h 306"/>
                <a:gd name="T106" fmla="*/ 194 w 390"/>
                <a:gd name="T107" fmla="*/ 222 h 306"/>
                <a:gd name="T108" fmla="*/ 197 w 390"/>
                <a:gd name="T109" fmla="*/ 36 h 306"/>
                <a:gd name="T110" fmla="*/ 227 w 390"/>
                <a:gd name="T111" fmla="*/ 50 h 306"/>
                <a:gd name="T112" fmla="*/ 183 w 390"/>
                <a:gd name="T113" fmla="*/ 50 h 306"/>
                <a:gd name="T114" fmla="*/ 156 w 390"/>
                <a:gd name="T115" fmla="*/ 50 h 306"/>
                <a:gd name="T116" fmla="*/ 303 w 390"/>
                <a:gd name="T117" fmla="*/ 100 h 306"/>
                <a:gd name="T118" fmla="*/ 300 w 390"/>
                <a:gd name="T119" fmla="*/ 113 h 306"/>
                <a:gd name="T120" fmla="*/ 254 w 390"/>
                <a:gd name="T121" fmla="*/ 8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0" h="306">
                  <a:moveTo>
                    <a:pt x="192" y="240"/>
                  </a:moveTo>
                  <a:cubicBezTo>
                    <a:pt x="187" y="249"/>
                    <a:pt x="185" y="258"/>
                    <a:pt x="186" y="267"/>
                  </a:cubicBezTo>
                  <a:cubicBezTo>
                    <a:pt x="186" y="275"/>
                    <a:pt x="189" y="284"/>
                    <a:pt x="192" y="293"/>
                  </a:cubicBezTo>
                  <a:cubicBezTo>
                    <a:pt x="194" y="298"/>
                    <a:pt x="192" y="303"/>
                    <a:pt x="187" y="305"/>
                  </a:cubicBezTo>
                  <a:cubicBezTo>
                    <a:pt x="184" y="306"/>
                    <a:pt x="181" y="305"/>
                    <a:pt x="178" y="304"/>
                  </a:cubicBezTo>
                  <a:cubicBezTo>
                    <a:pt x="154" y="287"/>
                    <a:pt x="154" y="287"/>
                    <a:pt x="154" y="287"/>
                  </a:cubicBezTo>
                  <a:cubicBezTo>
                    <a:pt x="148" y="263"/>
                    <a:pt x="147" y="241"/>
                    <a:pt x="155" y="220"/>
                  </a:cubicBezTo>
                  <a:cubicBezTo>
                    <a:pt x="137" y="208"/>
                    <a:pt x="137" y="208"/>
                    <a:pt x="137" y="208"/>
                  </a:cubicBezTo>
                  <a:cubicBezTo>
                    <a:pt x="125" y="229"/>
                    <a:pt x="127" y="257"/>
                    <a:pt x="132" y="272"/>
                  </a:cubicBezTo>
                  <a:cubicBezTo>
                    <a:pt x="124" y="266"/>
                    <a:pt x="124" y="266"/>
                    <a:pt x="124" y="266"/>
                  </a:cubicBezTo>
                  <a:cubicBezTo>
                    <a:pt x="116" y="251"/>
                    <a:pt x="118" y="224"/>
                    <a:pt x="126" y="201"/>
                  </a:cubicBezTo>
                  <a:cubicBezTo>
                    <a:pt x="108" y="190"/>
                    <a:pt x="108" y="190"/>
                    <a:pt x="108" y="190"/>
                  </a:cubicBezTo>
                  <a:cubicBezTo>
                    <a:pt x="96" y="216"/>
                    <a:pt x="98" y="238"/>
                    <a:pt x="103" y="252"/>
                  </a:cubicBezTo>
                  <a:cubicBezTo>
                    <a:pt x="42" y="210"/>
                    <a:pt x="42" y="210"/>
                    <a:pt x="42" y="210"/>
                  </a:cubicBezTo>
                  <a:cubicBezTo>
                    <a:pt x="37" y="187"/>
                    <a:pt x="36" y="166"/>
                    <a:pt x="44" y="147"/>
                  </a:cubicBezTo>
                  <a:cubicBezTo>
                    <a:pt x="25" y="135"/>
                    <a:pt x="25" y="135"/>
                    <a:pt x="25" y="135"/>
                  </a:cubicBezTo>
                  <a:cubicBezTo>
                    <a:pt x="12" y="162"/>
                    <a:pt x="20" y="185"/>
                    <a:pt x="27" y="199"/>
                  </a:cubicBezTo>
                  <a:cubicBezTo>
                    <a:pt x="11" y="188"/>
                    <a:pt x="11" y="188"/>
                    <a:pt x="11" y="188"/>
                  </a:cubicBezTo>
                  <a:cubicBezTo>
                    <a:pt x="10" y="187"/>
                    <a:pt x="9" y="186"/>
                    <a:pt x="8" y="184"/>
                  </a:cubicBezTo>
                  <a:cubicBezTo>
                    <a:pt x="4" y="175"/>
                    <a:pt x="1" y="165"/>
                    <a:pt x="0" y="154"/>
                  </a:cubicBezTo>
                  <a:cubicBezTo>
                    <a:pt x="0" y="143"/>
                    <a:pt x="2" y="132"/>
                    <a:pt x="8" y="120"/>
                  </a:cubicBezTo>
                  <a:cubicBezTo>
                    <a:pt x="10" y="115"/>
                    <a:pt x="15" y="113"/>
                    <a:pt x="20" y="116"/>
                  </a:cubicBezTo>
                  <a:cubicBezTo>
                    <a:pt x="20" y="116"/>
                    <a:pt x="21" y="116"/>
                    <a:pt x="21" y="116"/>
                  </a:cubicBezTo>
                  <a:cubicBezTo>
                    <a:pt x="189" y="229"/>
                    <a:pt x="189" y="229"/>
                    <a:pt x="189" y="229"/>
                  </a:cubicBezTo>
                  <a:cubicBezTo>
                    <a:pt x="192" y="231"/>
                    <a:pt x="194" y="236"/>
                    <a:pt x="192" y="240"/>
                  </a:cubicBezTo>
                  <a:cubicBezTo>
                    <a:pt x="192" y="240"/>
                    <a:pt x="192" y="240"/>
                    <a:pt x="192" y="240"/>
                  </a:cubicBezTo>
                  <a:close/>
                  <a:moveTo>
                    <a:pt x="131" y="77"/>
                  </a:moveTo>
                  <a:cubicBezTo>
                    <a:pt x="121" y="87"/>
                    <a:pt x="121" y="87"/>
                    <a:pt x="121" y="87"/>
                  </a:cubicBezTo>
                  <a:cubicBezTo>
                    <a:pt x="121" y="115"/>
                    <a:pt x="121" y="115"/>
                    <a:pt x="121" y="115"/>
                  </a:cubicBezTo>
                  <a:cubicBezTo>
                    <a:pt x="131" y="125"/>
                    <a:pt x="131" y="125"/>
                    <a:pt x="131" y="125"/>
                  </a:cubicBezTo>
                  <a:cubicBezTo>
                    <a:pt x="188" y="125"/>
                    <a:pt x="188" y="125"/>
                    <a:pt x="188" y="125"/>
                  </a:cubicBezTo>
                  <a:cubicBezTo>
                    <a:pt x="198" y="115"/>
                    <a:pt x="198" y="115"/>
                    <a:pt x="198" y="115"/>
                  </a:cubicBezTo>
                  <a:cubicBezTo>
                    <a:pt x="198" y="87"/>
                    <a:pt x="198" y="87"/>
                    <a:pt x="198" y="87"/>
                  </a:cubicBezTo>
                  <a:cubicBezTo>
                    <a:pt x="188" y="77"/>
                    <a:pt x="188" y="77"/>
                    <a:pt x="188" y="77"/>
                  </a:cubicBezTo>
                  <a:cubicBezTo>
                    <a:pt x="131" y="77"/>
                    <a:pt x="131" y="77"/>
                    <a:pt x="131" y="77"/>
                  </a:cubicBezTo>
                  <a:close/>
                  <a:moveTo>
                    <a:pt x="327" y="54"/>
                  </a:moveTo>
                  <a:cubicBezTo>
                    <a:pt x="309" y="0"/>
                    <a:pt x="309" y="0"/>
                    <a:pt x="309" y="0"/>
                  </a:cubicBezTo>
                  <a:cubicBezTo>
                    <a:pt x="298" y="5"/>
                    <a:pt x="298" y="5"/>
                    <a:pt x="298" y="5"/>
                  </a:cubicBezTo>
                  <a:cubicBezTo>
                    <a:pt x="295" y="54"/>
                    <a:pt x="295" y="54"/>
                    <a:pt x="295" y="54"/>
                  </a:cubicBezTo>
                  <a:cubicBezTo>
                    <a:pt x="327" y="54"/>
                    <a:pt x="327" y="54"/>
                    <a:pt x="327" y="54"/>
                  </a:cubicBezTo>
                  <a:close/>
                  <a:moveTo>
                    <a:pt x="107" y="54"/>
                  </a:moveTo>
                  <a:cubicBezTo>
                    <a:pt x="126" y="0"/>
                    <a:pt x="126" y="0"/>
                    <a:pt x="126" y="0"/>
                  </a:cubicBezTo>
                  <a:cubicBezTo>
                    <a:pt x="137" y="5"/>
                    <a:pt x="137" y="5"/>
                    <a:pt x="137" y="5"/>
                  </a:cubicBezTo>
                  <a:cubicBezTo>
                    <a:pt x="140" y="54"/>
                    <a:pt x="140" y="54"/>
                    <a:pt x="140" y="54"/>
                  </a:cubicBezTo>
                  <a:cubicBezTo>
                    <a:pt x="107" y="54"/>
                    <a:pt x="107" y="54"/>
                    <a:pt x="107" y="54"/>
                  </a:cubicBezTo>
                  <a:close/>
                  <a:moveTo>
                    <a:pt x="305" y="77"/>
                  </a:moveTo>
                  <a:cubicBezTo>
                    <a:pt x="248" y="77"/>
                    <a:pt x="248" y="77"/>
                    <a:pt x="248" y="77"/>
                  </a:cubicBezTo>
                  <a:cubicBezTo>
                    <a:pt x="238" y="87"/>
                    <a:pt x="238" y="87"/>
                    <a:pt x="238" y="87"/>
                  </a:cubicBezTo>
                  <a:cubicBezTo>
                    <a:pt x="238" y="115"/>
                    <a:pt x="238" y="115"/>
                    <a:pt x="238" y="115"/>
                  </a:cubicBezTo>
                  <a:cubicBezTo>
                    <a:pt x="248" y="125"/>
                    <a:pt x="248" y="125"/>
                    <a:pt x="248" y="125"/>
                  </a:cubicBezTo>
                  <a:cubicBezTo>
                    <a:pt x="305" y="125"/>
                    <a:pt x="305" y="125"/>
                    <a:pt x="305" y="125"/>
                  </a:cubicBezTo>
                  <a:cubicBezTo>
                    <a:pt x="315" y="115"/>
                    <a:pt x="315" y="115"/>
                    <a:pt x="315" y="115"/>
                  </a:cubicBezTo>
                  <a:cubicBezTo>
                    <a:pt x="315" y="87"/>
                    <a:pt x="315" y="87"/>
                    <a:pt x="315" y="87"/>
                  </a:cubicBezTo>
                  <a:cubicBezTo>
                    <a:pt x="305" y="77"/>
                    <a:pt x="305" y="77"/>
                    <a:pt x="305" y="77"/>
                  </a:cubicBezTo>
                  <a:close/>
                  <a:moveTo>
                    <a:pt x="209" y="62"/>
                  </a:moveTo>
                  <a:cubicBezTo>
                    <a:pt x="209" y="62"/>
                    <a:pt x="209" y="62"/>
                    <a:pt x="209" y="62"/>
                  </a:cubicBezTo>
                  <a:cubicBezTo>
                    <a:pt x="201" y="62"/>
                    <a:pt x="201" y="62"/>
                    <a:pt x="201" y="62"/>
                  </a:cubicBezTo>
                  <a:cubicBezTo>
                    <a:pt x="201" y="62"/>
                    <a:pt x="201" y="62"/>
                    <a:pt x="201" y="62"/>
                  </a:cubicBezTo>
                  <a:cubicBezTo>
                    <a:pt x="107" y="62"/>
                    <a:pt x="107" y="62"/>
                    <a:pt x="107" y="62"/>
                  </a:cubicBezTo>
                  <a:cubicBezTo>
                    <a:pt x="107" y="121"/>
                    <a:pt x="107" y="121"/>
                    <a:pt x="107" y="121"/>
                  </a:cubicBezTo>
                  <a:cubicBezTo>
                    <a:pt x="127" y="140"/>
                    <a:pt x="127" y="140"/>
                    <a:pt x="127" y="140"/>
                  </a:cubicBezTo>
                  <a:cubicBezTo>
                    <a:pt x="192" y="140"/>
                    <a:pt x="192" y="140"/>
                    <a:pt x="192" y="140"/>
                  </a:cubicBezTo>
                  <a:cubicBezTo>
                    <a:pt x="211" y="121"/>
                    <a:pt x="211" y="121"/>
                    <a:pt x="211" y="121"/>
                  </a:cubicBezTo>
                  <a:cubicBezTo>
                    <a:pt x="225" y="121"/>
                    <a:pt x="225" y="121"/>
                    <a:pt x="225" y="121"/>
                  </a:cubicBezTo>
                  <a:cubicBezTo>
                    <a:pt x="244" y="140"/>
                    <a:pt x="244" y="140"/>
                    <a:pt x="244" y="140"/>
                  </a:cubicBezTo>
                  <a:cubicBezTo>
                    <a:pt x="309" y="140"/>
                    <a:pt x="309" y="140"/>
                    <a:pt x="309" y="140"/>
                  </a:cubicBezTo>
                  <a:cubicBezTo>
                    <a:pt x="329" y="121"/>
                    <a:pt x="329" y="121"/>
                    <a:pt x="329" y="121"/>
                  </a:cubicBezTo>
                  <a:cubicBezTo>
                    <a:pt x="329" y="62"/>
                    <a:pt x="329" y="62"/>
                    <a:pt x="329" y="62"/>
                  </a:cubicBezTo>
                  <a:cubicBezTo>
                    <a:pt x="227" y="62"/>
                    <a:pt x="227" y="62"/>
                    <a:pt x="227" y="62"/>
                  </a:cubicBezTo>
                  <a:cubicBezTo>
                    <a:pt x="227" y="62"/>
                    <a:pt x="227" y="62"/>
                    <a:pt x="227" y="62"/>
                  </a:cubicBezTo>
                  <a:cubicBezTo>
                    <a:pt x="218" y="62"/>
                    <a:pt x="218" y="62"/>
                    <a:pt x="218" y="62"/>
                  </a:cubicBezTo>
                  <a:cubicBezTo>
                    <a:pt x="209" y="62"/>
                    <a:pt x="209" y="62"/>
                    <a:pt x="209" y="62"/>
                  </a:cubicBezTo>
                  <a:close/>
                  <a:moveTo>
                    <a:pt x="208" y="298"/>
                  </a:moveTo>
                  <a:cubicBezTo>
                    <a:pt x="204" y="300"/>
                    <a:pt x="198" y="298"/>
                    <a:pt x="196" y="294"/>
                  </a:cubicBezTo>
                  <a:cubicBezTo>
                    <a:pt x="194" y="289"/>
                    <a:pt x="196" y="284"/>
                    <a:pt x="200" y="282"/>
                  </a:cubicBezTo>
                  <a:cubicBezTo>
                    <a:pt x="376" y="219"/>
                    <a:pt x="376" y="219"/>
                    <a:pt x="376" y="219"/>
                  </a:cubicBezTo>
                  <a:cubicBezTo>
                    <a:pt x="381" y="217"/>
                    <a:pt x="386" y="219"/>
                    <a:pt x="388" y="223"/>
                  </a:cubicBezTo>
                  <a:cubicBezTo>
                    <a:pt x="390" y="228"/>
                    <a:pt x="389" y="233"/>
                    <a:pt x="384" y="235"/>
                  </a:cubicBezTo>
                  <a:cubicBezTo>
                    <a:pt x="208" y="298"/>
                    <a:pt x="208" y="298"/>
                    <a:pt x="208" y="298"/>
                  </a:cubicBezTo>
                  <a:close/>
                  <a:moveTo>
                    <a:pt x="200" y="257"/>
                  </a:moveTo>
                  <a:cubicBezTo>
                    <a:pt x="376" y="195"/>
                    <a:pt x="376" y="195"/>
                    <a:pt x="376" y="195"/>
                  </a:cubicBezTo>
                  <a:cubicBezTo>
                    <a:pt x="378" y="194"/>
                    <a:pt x="378" y="192"/>
                    <a:pt x="378" y="191"/>
                  </a:cubicBezTo>
                  <a:cubicBezTo>
                    <a:pt x="377" y="189"/>
                    <a:pt x="375" y="189"/>
                    <a:pt x="374" y="189"/>
                  </a:cubicBezTo>
                  <a:cubicBezTo>
                    <a:pt x="198" y="252"/>
                    <a:pt x="198" y="252"/>
                    <a:pt x="198" y="252"/>
                  </a:cubicBezTo>
                  <a:cubicBezTo>
                    <a:pt x="196" y="253"/>
                    <a:pt x="196" y="254"/>
                    <a:pt x="196" y="256"/>
                  </a:cubicBezTo>
                  <a:cubicBezTo>
                    <a:pt x="197" y="257"/>
                    <a:pt x="199" y="258"/>
                    <a:pt x="200" y="257"/>
                  </a:cubicBezTo>
                  <a:close/>
                  <a:moveTo>
                    <a:pt x="194" y="222"/>
                  </a:moveTo>
                  <a:cubicBezTo>
                    <a:pt x="197" y="224"/>
                    <a:pt x="200" y="224"/>
                    <a:pt x="203" y="222"/>
                  </a:cubicBezTo>
                  <a:cubicBezTo>
                    <a:pt x="203" y="222"/>
                    <a:pt x="203" y="222"/>
                    <a:pt x="203" y="222"/>
                  </a:cubicBezTo>
                  <a:cubicBezTo>
                    <a:pt x="375" y="163"/>
                    <a:pt x="375" y="163"/>
                    <a:pt x="375" y="163"/>
                  </a:cubicBezTo>
                  <a:cubicBezTo>
                    <a:pt x="380" y="161"/>
                    <a:pt x="382" y="155"/>
                    <a:pt x="379" y="151"/>
                  </a:cubicBezTo>
                  <a:cubicBezTo>
                    <a:pt x="379" y="149"/>
                    <a:pt x="377" y="148"/>
                    <a:pt x="376" y="147"/>
                  </a:cubicBezTo>
                  <a:cubicBezTo>
                    <a:pt x="340" y="124"/>
                    <a:pt x="340" y="124"/>
                    <a:pt x="340" y="124"/>
                  </a:cubicBezTo>
                  <a:cubicBezTo>
                    <a:pt x="340" y="126"/>
                    <a:pt x="340" y="126"/>
                    <a:pt x="340" y="126"/>
                  </a:cubicBezTo>
                  <a:cubicBezTo>
                    <a:pt x="328" y="138"/>
                    <a:pt x="328" y="138"/>
                    <a:pt x="328" y="138"/>
                  </a:cubicBezTo>
                  <a:cubicBezTo>
                    <a:pt x="351" y="152"/>
                    <a:pt x="351" y="152"/>
                    <a:pt x="351" y="152"/>
                  </a:cubicBezTo>
                  <a:cubicBezTo>
                    <a:pt x="200" y="204"/>
                    <a:pt x="200" y="204"/>
                    <a:pt x="200" y="204"/>
                  </a:cubicBezTo>
                  <a:cubicBezTo>
                    <a:pt x="122" y="152"/>
                    <a:pt x="122" y="152"/>
                    <a:pt x="122" y="152"/>
                  </a:cubicBezTo>
                  <a:cubicBezTo>
                    <a:pt x="122" y="152"/>
                    <a:pt x="122" y="152"/>
                    <a:pt x="122" y="152"/>
                  </a:cubicBezTo>
                  <a:cubicBezTo>
                    <a:pt x="121" y="152"/>
                    <a:pt x="121" y="152"/>
                    <a:pt x="121" y="152"/>
                  </a:cubicBezTo>
                  <a:cubicBezTo>
                    <a:pt x="51" y="105"/>
                    <a:pt x="51" y="105"/>
                    <a:pt x="51" y="105"/>
                  </a:cubicBezTo>
                  <a:cubicBezTo>
                    <a:pt x="95" y="90"/>
                    <a:pt x="95" y="90"/>
                    <a:pt x="95" y="90"/>
                  </a:cubicBezTo>
                  <a:cubicBezTo>
                    <a:pt x="95" y="71"/>
                    <a:pt x="95" y="71"/>
                    <a:pt x="95" y="71"/>
                  </a:cubicBezTo>
                  <a:cubicBezTo>
                    <a:pt x="28" y="94"/>
                    <a:pt x="28" y="94"/>
                    <a:pt x="28" y="94"/>
                  </a:cubicBezTo>
                  <a:cubicBezTo>
                    <a:pt x="23" y="96"/>
                    <a:pt x="21" y="101"/>
                    <a:pt x="23" y="106"/>
                  </a:cubicBezTo>
                  <a:cubicBezTo>
                    <a:pt x="24" y="107"/>
                    <a:pt x="25" y="109"/>
                    <a:pt x="26" y="110"/>
                  </a:cubicBezTo>
                  <a:cubicBezTo>
                    <a:pt x="26" y="110"/>
                    <a:pt x="26" y="110"/>
                    <a:pt x="26" y="110"/>
                  </a:cubicBezTo>
                  <a:cubicBezTo>
                    <a:pt x="194" y="222"/>
                    <a:pt x="194" y="222"/>
                    <a:pt x="194" y="222"/>
                  </a:cubicBezTo>
                  <a:close/>
                  <a:moveTo>
                    <a:pt x="156" y="50"/>
                  </a:moveTo>
                  <a:cubicBezTo>
                    <a:pt x="197" y="36"/>
                    <a:pt x="197" y="36"/>
                    <a:pt x="197" y="36"/>
                  </a:cubicBezTo>
                  <a:cubicBezTo>
                    <a:pt x="200" y="35"/>
                    <a:pt x="203" y="35"/>
                    <a:pt x="206" y="37"/>
                  </a:cubicBezTo>
                  <a:cubicBezTo>
                    <a:pt x="227" y="50"/>
                    <a:pt x="227" y="50"/>
                    <a:pt x="227" y="50"/>
                  </a:cubicBezTo>
                  <a:cubicBezTo>
                    <a:pt x="218" y="50"/>
                    <a:pt x="218" y="50"/>
                    <a:pt x="218" y="50"/>
                  </a:cubicBezTo>
                  <a:cubicBezTo>
                    <a:pt x="183" y="50"/>
                    <a:pt x="183" y="50"/>
                    <a:pt x="183" y="50"/>
                  </a:cubicBezTo>
                  <a:cubicBezTo>
                    <a:pt x="183" y="50"/>
                    <a:pt x="183" y="50"/>
                    <a:pt x="183" y="50"/>
                  </a:cubicBezTo>
                  <a:cubicBezTo>
                    <a:pt x="156" y="50"/>
                    <a:pt x="156" y="50"/>
                    <a:pt x="156" y="50"/>
                  </a:cubicBezTo>
                  <a:close/>
                  <a:moveTo>
                    <a:pt x="287" y="89"/>
                  </a:moveTo>
                  <a:cubicBezTo>
                    <a:pt x="303" y="100"/>
                    <a:pt x="303" y="100"/>
                    <a:pt x="303" y="100"/>
                  </a:cubicBezTo>
                  <a:cubicBezTo>
                    <a:pt x="303" y="110"/>
                    <a:pt x="303" y="110"/>
                    <a:pt x="303" y="110"/>
                  </a:cubicBezTo>
                  <a:cubicBezTo>
                    <a:pt x="300" y="113"/>
                    <a:pt x="300" y="113"/>
                    <a:pt x="300" y="113"/>
                  </a:cubicBezTo>
                  <a:cubicBezTo>
                    <a:pt x="291" y="113"/>
                    <a:pt x="291" y="113"/>
                    <a:pt x="291" y="113"/>
                  </a:cubicBezTo>
                  <a:cubicBezTo>
                    <a:pt x="254" y="89"/>
                    <a:pt x="254" y="89"/>
                    <a:pt x="254" y="89"/>
                  </a:cubicBezTo>
                  <a:lnTo>
                    <a:pt x="287" y="8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1" name="组合 60"/>
          <p:cNvGrpSpPr/>
          <p:nvPr/>
        </p:nvGrpSpPr>
        <p:grpSpPr>
          <a:xfrm>
            <a:off x="6863986" y="5272044"/>
            <a:ext cx="837640" cy="837749"/>
            <a:chOff x="5148064" y="4098048"/>
            <a:chExt cx="628312" cy="628312"/>
          </a:xfrm>
        </p:grpSpPr>
        <p:sp>
          <p:nvSpPr>
            <p:cNvPr id="85" name="矩形 84"/>
            <p:cNvSpPr/>
            <p:nvPr/>
          </p:nvSpPr>
          <p:spPr>
            <a:xfrm>
              <a:off x="5148064" y="4098048"/>
              <a:ext cx="628312" cy="6283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Freeform 26"/>
            <p:cNvSpPr>
              <a:spLocks noEditPoints="1"/>
            </p:cNvSpPr>
            <p:nvPr/>
          </p:nvSpPr>
          <p:spPr bwMode="auto">
            <a:xfrm>
              <a:off x="5259646" y="4220808"/>
              <a:ext cx="405149" cy="382793"/>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extLst>
      <p:ext uri="{BB962C8B-B14F-4D97-AF65-F5344CB8AC3E}">
        <p14:creationId xmlns:p14="http://schemas.microsoft.com/office/powerpoint/2010/main" val="15976924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200" fill="hold"/>
                                            <p:tgtEl>
                                              <p:spTgt spid="17"/>
                                            </p:tgtEl>
                                            <p:attrNameLst>
                                              <p:attrName>ppt_w</p:attrName>
                                            </p:attrNameLst>
                                          </p:cBhvr>
                                          <p:tavLst>
                                            <p:tav tm="0">
                                              <p:val>
                                                <p:fltVal val="0"/>
                                              </p:val>
                                            </p:tav>
                                            <p:tav tm="100000">
                                              <p:val>
                                                <p:strVal val="#ppt_w"/>
                                              </p:val>
                                            </p:tav>
                                          </p:tavLst>
                                        </p:anim>
                                        <p:anim calcmode="lin" valueType="num">
                                          <p:cBhvr>
                                            <p:cTn id="12" dur="200" fill="hold"/>
                                            <p:tgtEl>
                                              <p:spTgt spid="17"/>
                                            </p:tgtEl>
                                            <p:attrNameLst>
                                              <p:attrName>ppt_h</p:attrName>
                                            </p:attrNameLst>
                                          </p:cBhvr>
                                          <p:tavLst>
                                            <p:tav tm="0">
                                              <p:val>
                                                <p:fltVal val="0"/>
                                              </p:val>
                                            </p:tav>
                                            <p:tav tm="100000">
                                              <p:val>
                                                <p:strVal val="#ppt_h"/>
                                              </p:val>
                                            </p:tav>
                                          </p:tavLst>
                                        </p:anim>
                                        <p:animEffect transition="in" filter="fade">
                                          <p:cBhvr>
                                            <p:cTn id="13" dur="200"/>
                                            <p:tgtEl>
                                              <p:spTgt spid="17"/>
                                            </p:tgtEl>
                                          </p:cBhvr>
                                        </p:animEffect>
                                      </p:childTnLst>
                                    </p:cTn>
                                  </p:par>
                                  <p:par>
                                    <p:cTn id="14" presetID="6" presetClass="emph" presetSubtype="0" autoRev="1" fill="hold" nodeType="withEffect">
                                      <p:stCondLst>
                                        <p:cond delay="150"/>
                                      </p:stCondLst>
                                      <p:childTnLst>
                                        <p:animScale>
                                          <p:cBhvr>
                                            <p:cTn id="15" dur="100" fill="hold"/>
                                            <p:tgtEl>
                                              <p:spTgt spid="17"/>
                                            </p:tgtEl>
                                          </p:cBhvr>
                                          <p:by x="130000" y="130000"/>
                                        </p:animScale>
                                      </p:childTnLst>
                                    </p:cTn>
                                  </p:par>
                                </p:childTnLst>
                              </p:cTn>
                            </p:par>
                            <p:par>
                              <p:cTn id="16" fill="hold">
                                <p:stCondLst>
                                  <p:cond delay="850"/>
                                </p:stCondLst>
                                <p:childTnLst>
                                  <p:par>
                                    <p:cTn id="17" presetID="53" presetClass="entr" presetSubtype="16"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200" fill="hold"/>
                                            <p:tgtEl>
                                              <p:spTgt spid="56"/>
                                            </p:tgtEl>
                                            <p:attrNameLst>
                                              <p:attrName>ppt_w</p:attrName>
                                            </p:attrNameLst>
                                          </p:cBhvr>
                                          <p:tavLst>
                                            <p:tav tm="0">
                                              <p:val>
                                                <p:fltVal val="0"/>
                                              </p:val>
                                            </p:tav>
                                            <p:tav tm="100000">
                                              <p:val>
                                                <p:strVal val="#ppt_w"/>
                                              </p:val>
                                            </p:tav>
                                          </p:tavLst>
                                        </p:anim>
                                        <p:anim calcmode="lin" valueType="num">
                                          <p:cBhvr>
                                            <p:cTn id="20" dur="200" fill="hold"/>
                                            <p:tgtEl>
                                              <p:spTgt spid="56"/>
                                            </p:tgtEl>
                                            <p:attrNameLst>
                                              <p:attrName>ppt_h</p:attrName>
                                            </p:attrNameLst>
                                          </p:cBhvr>
                                          <p:tavLst>
                                            <p:tav tm="0">
                                              <p:val>
                                                <p:fltVal val="0"/>
                                              </p:val>
                                            </p:tav>
                                            <p:tav tm="100000">
                                              <p:val>
                                                <p:strVal val="#ppt_h"/>
                                              </p:val>
                                            </p:tav>
                                          </p:tavLst>
                                        </p:anim>
                                        <p:animEffect transition="in" filter="fade">
                                          <p:cBhvr>
                                            <p:cTn id="21" dur="200"/>
                                            <p:tgtEl>
                                              <p:spTgt spid="56"/>
                                            </p:tgtEl>
                                          </p:cBhvr>
                                        </p:animEffect>
                                      </p:childTnLst>
                                    </p:cTn>
                                  </p:par>
                                  <p:par>
                                    <p:cTn id="22" presetID="6" presetClass="emph" presetSubtype="0" autoRev="1" fill="hold" nodeType="withEffect">
                                      <p:stCondLst>
                                        <p:cond delay="150"/>
                                      </p:stCondLst>
                                      <p:childTnLst>
                                        <p:animScale>
                                          <p:cBhvr>
                                            <p:cTn id="23" dur="100" fill="hold"/>
                                            <p:tgtEl>
                                              <p:spTgt spid="56"/>
                                            </p:tgtEl>
                                          </p:cBhvr>
                                          <p:by x="130000" y="130000"/>
                                        </p:animScale>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200" fill="hold"/>
                                            <p:tgtEl>
                                              <p:spTgt spid="26"/>
                                            </p:tgtEl>
                                            <p:attrNameLst>
                                              <p:attrName>ppt_w</p:attrName>
                                            </p:attrNameLst>
                                          </p:cBhvr>
                                          <p:tavLst>
                                            <p:tav tm="0">
                                              <p:val>
                                                <p:fltVal val="0"/>
                                              </p:val>
                                            </p:tav>
                                            <p:tav tm="100000">
                                              <p:val>
                                                <p:strVal val="#ppt_w"/>
                                              </p:val>
                                            </p:tav>
                                          </p:tavLst>
                                        </p:anim>
                                        <p:anim calcmode="lin" valueType="num">
                                          <p:cBhvr>
                                            <p:cTn id="28" dur="200" fill="hold"/>
                                            <p:tgtEl>
                                              <p:spTgt spid="26"/>
                                            </p:tgtEl>
                                            <p:attrNameLst>
                                              <p:attrName>ppt_h</p:attrName>
                                            </p:attrNameLst>
                                          </p:cBhvr>
                                          <p:tavLst>
                                            <p:tav tm="0">
                                              <p:val>
                                                <p:fltVal val="0"/>
                                              </p:val>
                                            </p:tav>
                                            <p:tav tm="100000">
                                              <p:val>
                                                <p:strVal val="#ppt_h"/>
                                              </p:val>
                                            </p:tav>
                                          </p:tavLst>
                                        </p:anim>
                                        <p:animEffect transition="in" filter="fade">
                                          <p:cBhvr>
                                            <p:cTn id="29" dur="200"/>
                                            <p:tgtEl>
                                              <p:spTgt spid="26"/>
                                            </p:tgtEl>
                                          </p:cBhvr>
                                        </p:animEffect>
                                      </p:childTnLst>
                                    </p:cTn>
                                  </p:par>
                                  <p:par>
                                    <p:cTn id="30" presetID="6" presetClass="emph" presetSubtype="0" autoRev="1" fill="hold" nodeType="withEffect">
                                      <p:stCondLst>
                                        <p:cond delay="150"/>
                                      </p:stCondLst>
                                      <p:childTnLst>
                                        <p:animScale>
                                          <p:cBhvr>
                                            <p:cTn id="31" dur="100" fill="hold"/>
                                            <p:tgtEl>
                                              <p:spTgt spid="26"/>
                                            </p:tgtEl>
                                          </p:cBhvr>
                                          <p:by x="130000" y="130000"/>
                                        </p:animScale>
                                      </p:childTnLst>
                                    </p:cTn>
                                  </p:par>
                                </p:childTnLst>
                              </p:cTn>
                            </p:par>
                            <p:par>
                              <p:cTn id="32" fill="hold">
                                <p:stCondLst>
                                  <p:cond delay="1550"/>
                                </p:stCondLst>
                                <p:childTnLst>
                                  <p:par>
                                    <p:cTn id="33" presetID="53" presetClass="entr" presetSubtype="16"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200" fill="hold"/>
                                            <p:tgtEl>
                                              <p:spTgt spid="48"/>
                                            </p:tgtEl>
                                            <p:attrNameLst>
                                              <p:attrName>ppt_w</p:attrName>
                                            </p:attrNameLst>
                                          </p:cBhvr>
                                          <p:tavLst>
                                            <p:tav tm="0">
                                              <p:val>
                                                <p:fltVal val="0"/>
                                              </p:val>
                                            </p:tav>
                                            <p:tav tm="100000">
                                              <p:val>
                                                <p:strVal val="#ppt_w"/>
                                              </p:val>
                                            </p:tav>
                                          </p:tavLst>
                                        </p:anim>
                                        <p:anim calcmode="lin" valueType="num">
                                          <p:cBhvr>
                                            <p:cTn id="36" dur="200" fill="hold"/>
                                            <p:tgtEl>
                                              <p:spTgt spid="48"/>
                                            </p:tgtEl>
                                            <p:attrNameLst>
                                              <p:attrName>ppt_h</p:attrName>
                                            </p:attrNameLst>
                                          </p:cBhvr>
                                          <p:tavLst>
                                            <p:tav tm="0">
                                              <p:val>
                                                <p:fltVal val="0"/>
                                              </p:val>
                                            </p:tav>
                                            <p:tav tm="100000">
                                              <p:val>
                                                <p:strVal val="#ppt_h"/>
                                              </p:val>
                                            </p:tav>
                                          </p:tavLst>
                                        </p:anim>
                                        <p:animEffect transition="in" filter="fade">
                                          <p:cBhvr>
                                            <p:cTn id="37" dur="200"/>
                                            <p:tgtEl>
                                              <p:spTgt spid="48"/>
                                            </p:tgtEl>
                                          </p:cBhvr>
                                        </p:animEffect>
                                      </p:childTnLst>
                                    </p:cTn>
                                  </p:par>
                                  <p:par>
                                    <p:cTn id="38" presetID="6" presetClass="emph" presetSubtype="0" autoRev="1" fill="hold" nodeType="withEffect">
                                      <p:stCondLst>
                                        <p:cond delay="150"/>
                                      </p:stCondLst>
                                      <p:childTnLst>
                                        <p:animScale>
                                          <p:cBhvr>
                                            <p:cTn id="39" dur="100" fill="hold"/>
                                            <p:tgtEl>
                                              <p:spTgt spid="48"/>
                                            </p:tgtEl>
                                          </p:cBhvr>
                                          <p:by x="130000" y="130000"/>
                                        </p:animScale>
                                      </p:childTnLst>
                                    </p:cTn>
                                  </p:par>
                                </p:childTnLst>
                              </p:cTn>
                            </p:par>
                            <p:par>
                              <p:cTn id="40" fill="hold">
                                <p:stCondLst>
                                  <p:cond delay="1900"/>
                                </p:stCondLst>
                                <p:childTnLst>
                                  <p:par>
                                    <p:cTn id="41" presetID="53" presetClass="entr" presetSubtype="16" fill="hold" nodeType="after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p:cTn id="43" dur="200" fill="hold"/>
                                            <p:tgtEl>
                                              <p:spTgt spid="52"/>
                                            </p:tgtEl>
                                            <p:attrNameLst>
                                              <p:attrName>ppt_w</p:attrName>
                                            </p:attrNameLst>
                                          </p:cBhvr>
                                          <p:tavLst>
                                            <p:tav tm="0">
                                              <p:val>
                                                <p:fltVal val="0"/>
                                              </p:val>
                                            </p:tav>
                                            <p:tav tm="100000">
                                              <p:val>
                                                <p:strVal val="#ppt_w"/>
                                              </p:val>
                                            </p:tav>
                                          </p:tavLst>
                                        </p:anim>
                                        <p:anim calcmode="lin" valueType="num">
                                          <p:cBhvr>
                                            <p:cTn id="44" dur="200" fill="hold"/>
                                            <p:tgtEl>
                                              <p:spTgt spid="52"/>
                                            </p:tgtEl>
                                            <p:attrNameLst>
                                              <p:attrName>ppt_h</p:attrName>
                                            </p:attrNameLst>
                                          </p:cBhvr>
                                          <p:tavLst>
                                            <p:tav tm="0">
                                              <p:val>
                                                <p:fltVal val="0"/>
                                              </p:val>
                                            </p:tav>
                                            <p:tav tm="100000">
                                              <p:val>
                                                <p:strVal val="#ppt_h"/>
                                              </p:val>
                                            </p:tav>
                                          </p:tavLst>
                                        </p:anim>
                                        <p:animEffect transition="in" filter="fade">
                                          <p:cBhvr>
                                            <p:cTn id="45" dur="200"/>
                                            <p:tgtEl>
                                              <p:spTgt spid="52"/>
                                            </p:tgtEl>
                                          </p:cBhvr>
                                        </p:animEffect>
                                      </p:childTnLst>
                                    </p:cTn>
                                  </p:par>
                                  <p:par>
                                    <p:cTn id="46" presetID="6" presetClass="emph" presetSubtype="0" autoRev="1" fill="hold" nodeType="withEffect">
                                      <p:stCondLst>
                                        <p:cond delay="150"/>
                                      </p:stCondLst>
                                      <p:childTnLst>
                                        <p:animScale>
                                          <p:cBhvr>
                                            <p:cTn id="47" dur="100" fill="hold"/>
                                            <p:tgtEl>
                                              <p:spTgt spid="52"/>
                                            </p:tgtEl>
                                          </p:cBhvr>
                                          <p:by x="130000" y="130000"/>
                                        </p:animScale>
                                      </p:childTnLst>
                                    </p:cTn>
                                  </p:par>
                                </p:childTnLst>
                              </p:cTn>
                            </p:par>
                            <p:par>
                              <p:cTn id="48" fill="hold">
                                <p:stCondLst>
                                  <p:cond delay="2250"/>
                                </p:stCondLst>
                                <p:childTnLst>
                                  <p:par>
                                    <p:cTn id="49" presetID="2" presetClass="entr" presetSubtype="2" fill="hold" grpId="0" nodeType="afterEffect" p14:presetBounceEnd="56667">
                                      <p:stCondLst>
                                        <p:cond delay="0"/>
                                      </p:stCondLst>
                                      <p:childTnLst>
                                        <p:set>
                                          <p:cBhvr>
                                            <p:cTn id="50" dur="1" fill="hold">
                                              <p:stCondLst>
                                                <p:cond delay="0"/>
                                              </p:stCondLst>
                                            </p:cTn>
                                            <p:tgtEl>
                                              <p:spTgt spid="68"/>
                                            </p:tgtEl>
                                            <p:attrNameLst>
                                              <p:attrName>style.visibility</p:attrName>
                                            </p:attrNameLst>
                                          </p:cBhvr>
                                          <p:to>
                                            <p:strVal val="visible"/>
                                          </p:to>
                                        </p:set>
                                        <p:anim calcmode="lin" valueType="num" p14:bounceEnd="56667">
                                          <p:cBhvr additive="base">
                                            <p:cTn id="51" dur="300" fill="hold"/>
                                            <p:tgtEl>
                                              <p:spTgt spid="68"/>
                                            </p:tgtEl>
                                            <p:attrNameLst>
                                              <p:attrName>ppt_x</p:attrName>
                                            </p:attrNameLst>
                                          </p:cBhvr>
                                          <p:tavLst>
                                            <p:tav tm="0">
                                              <p:val>
                                                <p:strVal val="1+#ppt_w/2"/>
                                              </p:val>
                                            </p:tav>
                                            <p:tav tm="100000">
                                              <p:val>
                                                <p:strVal val="#ppt_x"/>
                                              </p:val>
                                            </p:tav>
                                          </p:tavLst>
                                        </p:anim>
                                        <p:anim calcmode="lin" valueType="num" p14:bounceEnd="56667">
                                          <p:cBhvr additive="base">
                                            <p:cTn id="52" dur="300" fill="hold"/>
                                            <p:tgtEl>
                                              <p:spTgt spid="6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14:presetBounceEnd="56667">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14:bounceEnd="56667">
                                          <p:cBhvr additive="base">
                                            <p:cTn id="55" dur="300" fill="hold"/>
                                            <p:tgtEl>
                                              <p:spTgt spid="57"/>
                                            </p:tgtEl>
                                            <p:attrNameLst>
                                              <p:attrName>ppt_x</p:attrName>
                                            </p:attrNameLst>
                                          </p:cBhvr>
                                          <p:tavLst>
                                            <p:tav tm="0">
                                              <p:val>
                                                <p:strVal val="0-#ppt_w/2"/>
                                              </p:val>
                                            </p:tav>
                                            <p:tav tm="100000">
                                              <p:val>
                                                <p:strVal val="#ppt_x"/>
                                              </p:val>
                                            </p:tav>
                                          </p:tavLst>
                                        </p:anim>
                                        <p:anim calcmode="lin" valueType="num" p14:bounceEnd="56667">
                                          <p:cBhvr additive="base">
                                            <p:cTn id="56" dur="300" fill="hold"/>
                                            <p:tgtEl>
                                              <p:spTgt spid="57"/>
                                            </p:tgtEl>
                                            <p:attrNameLst>
                                              <p:attrName>ppt_y</p:attrName>
                                            </p:attrNameLst>
                                          </p:cBhvr>
                                          <p:tavLst>
                                            <p:tav tm="0">
                                              <p:val>
                                                <p:strVal val="#ppt_y"/>
                                              </p:val>
                                            </p:tav>
                                            <p:tav tm="100000">
                                              <p:val>
                                                <p:strVal val="#ppt_y"/>
                                              </p:val>
                                            </p:tav>
                                          </p:tavLst>
                                        </p:anim>
                                      </p:childTnLst>
                                    </p:cTn>
                                  </p:par>
                                </p:childTnLst>
                              </p:cTn>
                            </p:par>
                            <p:par>
                              <p:cTn id="57" fill="hold">
                                <p:stCondLst>
                                  <p:cond delay="2550"/>
                                </p:stCondLst>
                                <p:childTnLst>
                                  <p:par>
                                    <p:cTn id="58" presetID="2" presetClass="entr" presetSubtype="2" fill="hold" grpId="0" nodeType="afterEffect" p14:presetBounceEnd="56667">
                                      <p:stCondLst>
                                        <p:cond delay="0"/>
                                      </p:stCondLst>
                                      <p:childTnLst>
                                        <p:set>
                                          <p:cBhvr>
                                            <p:cTn id="59" dur="1" fill="hold">
                                              <p:stCondLst>
                                                <p:cond delay="0"/>
                                              </p:stCondLst>
                                            </p:cTn>
                                            <p:tgtEl>
                                              <p:spTgt spid="71"/>
                                            </p:tgtEl>
                                            <p:attrNameLst>
                                              <p:attrName>style.visibility</p:attrName>
                                            </p:attrNameLst>
                                          </p:cBhvr>
                                          <p:to>
                                            <p:strVal val="visible"/>
                                          </p:to>
                                        </p:set>
                                        <p:anim calcmode="lin" valueType="num" p14:bounceEnd="56667">
                                          <p:cBhvr additive="base">
                                            <p:cTn id="60" dur="300" fill="hold"/>
                                            <p:tgtEl>
                                              <p:spTgt spid="71"/>
                                            </p:tgtEl>
                                            <p:attrNameLst>
                                              <p:attrName>ppt_x</p:attrName>
                                            </p:attrNameLst>
                                          </p:cBhvr>
                                          <p:tavLst>
                                            <p:tav tm="0">
                                              <p:val>
                                                <p:strVal val="1+#ppt_w/2"/>
                                              </p:val>
                                            </p:tav>
                                            <p:tav tm="100000">
                                              <p:val>
                                                <p:strVal val="#ppt_x"/>
                                              </p:val>
                                            </p:tav>
                                          </p:tavLst>
                                        </p:anim>
                                        <p:anim calcmode="lin" valueType="num" p14:bounceEnd="56667">
                                          <p:cBhvr additive="base">
                                            <p:cTn id="61" dur="300" fill="hold"/>
                                            <p:tgtEl>
                                              <p:spTgt spid="71"/>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14:presetBounceEnd="56667">
                                      <p:stCondLst>
                                        <p:cond delay="0"/>
                                      </p:stCondLst>
                                      <p:childTnLst>
                                        <p:set>
                                          <p:cBhvr>
                                            <p:cTn id="63" dur="1" fill="hold">
                                              <p:stCondLst>
                                                <p:cond delay="0"/>
                                              </p:stCondLst>
                                            </p:cTn>
                                            <p:tgtEl>
                                              <p:spTgt spid="58"/>
                                            </p:tgtEl>
                                            <p:attrNameLst>
                                              <p:attrName>style.visibility</p:attrName>
                                            </p:attrNameLst>
                                          </p:cBhvr>
                                          <p:to>
                                            <p:strVal val="visible"/>
                                          </p:to>
                                        </p:set>
                                        <p:anim calcmode="lin" valueType="num" p14:bounceEnd="56667">
                                          <p:cBhvr additive="base">
                                            <p:cTn id="64" dur="300" fill="hold"/>
                                            <p:tgtEl>
                                              <p:spTgt spid="58"/>
                                            </p:tgtEl>
                                            <p:attrNameLst>
                                              <p:attrName>ppt_x</p:attrName>
                                            </p:attrNameLst>
                                          </p:cBhvr>
                                          <p:tavLst>
                                            <p:tav tm="0">
                                              <p:val>
                                                <p:strVal val="0-#ppt_w/2"/>
                                              </p:val>
                                            </p:tav>
                                            <p:tav tm="100000">
                                              <p:val>
                                                <p:strVal val="#ppt_x"/>
                                              </p:val>
                                            </p:tav>
                                          </p:tavLst>
                                        </p:anim>
                                        <p:anim calcmode="lin" valueType="num" p14:bounceEnd="56667">
                                          <p:cBhvr additive="base">
                                            <p:cTn id="65" dur="300" fill="hold"/>
                                            <p:tgtEl>
                                              <p:spTgt spid="58"/>
                                            </p:tgtEl>
                                            <p:attrNameLst>
                                              <p:attrName>ppt_y</p:attrName>
                                            </p:attrNameLst>
                                          </p:cBhvr>
                                          <p:tavLst>
                                            <p:tav tm="0">
                                              <p:val>
                                                <p:strVal val="#ppt_y"/>
                                              </p:val>
                                            </p:tav>
                                            <p:tav tm="100000">
                                              <p:val>
                                                <p:strVal val="#ppt_y"/>
                                              </p:val>
                                            </p:tav>
                                          </p:tavLst>
                                        </p:anim>
                                      </p:childTnLst>
                                    </p:cTn>
                                  </p:par>
                                </p:childTnLst>
                              </p:cTn>
                            </p:par>
                            <p:par>
                              <p:cTn id="66" fill="hold">
                                <p:stCondLst>
                                  <p:cond delay="2850"/>
                                </p:stCondLst>
                                <p:childTnLst>
                                  <p:par>
                                    <p:cTn id="67" presetID="2" presetClass="entr" presetSubtype="2" fill="hold" grpId="0" nodeType="afterEffect" p14:presetBounceEnd="56667">
                                      <p:stCondLst>
                                        <p:cond delay="0"/>
                                      </p:stCondLst>
                                      <p:childTnLst>
                                        <p:set>
                                          <p:cBhvr>
                                            <p:cTn id="68" dur="1" fill="hold">
                                              <p:stCondLst>
                                                <p:cond delay="0"/>
                                              </p:stCondLst>
                                            </p:cTn>
                                            <p:tgtEl>
                                              <p:spTgt spid="75"/>
                                            </p:tgtEl>
                                            <p:attrNameLst>
                                              <p:attrName>style.visibility</p:attrName>
                                            </p:attrNameLst>
                                          </p:cBhvr>
                                          <p:to>
                                            <p:strVal val="visible"/>
                                          </p:to>
                                        </p:set>
                                        <p:anim calcmode="lin" valueType="num" p14:bounceEnd="56667">
                                          <p:cBhvr additive="base">
                                            <p:cTn id="69" dur="300" fill="hold"/>
                                            <p:tgtEl>
                                              <p:spTgt spid="75"/>
                                            </p:tgtEl>
                                            <p:attrNameLst>
                                              <p:attrName>ppt_x</p:attrName>
                                            </p:attrNameLst>
                                          </p:cBhvr>
                                          <p:tavLst>
                                            <p:tav tm="0">
                                              <p:val>
                                                <p:strVal val="1+#ppt_w/2"/>
                                              </p:val>
                                            </p:tav>
                                            <p:tav tm="100000">
                                              <p:val>
                                                <p:strVal val="#ppt_x"/>
                                              </p:val>
                                            </p:tav>
                                          </p:tavLst>
                                        </p:anim>
                                        <p:anim calcmode="lin" valueType="num" p14:bounceEnd="56667">
                                          <p:cBhvr additive="base">
                                            <p:cTn id="70" dur="300" fill="hold"/>
                                            <p:tgtEl>
                                              <p:spTgt spid="75"/>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14:presetBounceEnd="56667">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14:bounceEnd="56667">
                                          <p:cBhvr additive="base">
                                            <p:cTn id="73" dur="300" fill="hold"/>
                                            <p:tgtEl>
                                              <p:spTgt spid="59"/>
                                            </p:tgtEl>
                                            <p:attrNameLst>
                                              <p:attrName>ppt_x</p:attrName>
                                            </p:attrNameLst>
                                          </p:cBhvr>
                                          <p:tavLst>
                                            <p:tav tm="0">
                                              <p:val>
                                                <p:strVal val="0-#ppt_w/2"/>
                                              </p:val>
                                            </p:tav>
                                            <p:tav tm="100000">
                                              <p:val>
                                                <p:strVal val="#ppt_x"/>
                                              </p:val>
                                            </p:tav>
                                          </p:tavLst>
                                        </p:anim>
                                        <p:anim calcmode="lin" valueType="num" p14:bounceEnd="56667">
                                          <p:cBhvr additive="base">
                                            <p:cTn id="74" dur="300" fill="hold"/>
                                            <p:tgtEl>
                                              <p:spTgt spid="59"/>
                                            </p:tgtEl>
                                            <p:attrNameLst>
                                              <p:attrName>ppt_y</p:attrName>
                                            </p:attrNameLst>
                                          </p:cBhvr>
                                          <p:tavLst>
                                            <p:tav tm="0">
                                              <p:val>
                                                <p:strVal val="#ppt_y"/>
                                              </p:val>
                                            </p:tav>
                                            <p:tav tm="100000">
                                              <p:val>
                                                <p:strVal val="#ppt_y"/>
                                              </p:val>
                                            </p:tav>
                                          </p:tavLst>
                                        </p:anim>
                                      </p:childTnLst>
                                    </p:cTn>
                                  </p:par>
                                </p:childTnLst>
                              </p:cTn>
                            </p:par>
                            <p:par>
                              <p:cTn id="75" fill="hold">
                                <p:stCondLst>
                                  <p:cond delay="3150"/>
                                </p:stCondLst>
                                <p:childTnLst>
                                  <p:par>
                                    <p:cTn id="76" presetID="2" presetClass="entr" presetSubtype="2" fill="hold" grpId="0" nodeType="afterEffect" p14:presetBounceEnd="56667">
                                      <p:stCondLst>
                                        <p:cond delay="0"/>
                                      </p:stCondLst>
                                      <p:childTnLst>
                                        <p:set>
                                          <p:cBhvr>
                                            <p:cTn id="77" dur="1" fill="hold">
                                              <p:stCondLst>
                                                <p:cond delay="0"/>
                                              </p:stCondLst>
                                            </p:cTn>
                                            <p:tgtEl>
                                              <p:spTgt spid="79"/>
                                            </p:tgtEl>
                                            <p:attrNameLst>
                                              <p:attrName>style.visibility</p:attrName>
                                            </p:attrNameLst>
                                          </p:cBhvr>
                                          <p:to>
                                            <p:strVal val="visible"/>
                                          </p:to>
                                        </p:set>
                                        <p:anim calcmode="lin" valueType="num" p14:bounceEnd="56667">
                                          <p:cBhvr additive="base">
                                            <p:cTn id="78" dur="300" fill="hold"/>
                                            <p:tgtEl>
                                              <p:spTgt spid="79"/>
                                            </p:tgtEl>
                                            <p:attrNameLst>
                                              <p:attrName>ppt_x</p:attrName>
                                            </p:attrNameLst>
                                          </p:cBhvr>
                                          <p:tavLst>
                                            <p:tav tm="0">
                                              <p:val>
                                                <p:strVal val="1+#ppt_w/2"/>
                                              </p:val>
                                            </p:tav>
                                            <p:tav tm="100000">
                                              <p:val>
                                                <p:strVal val="#ppt_x"/>
                                              </p:val>
                                            </p:tav>
                                          </p:tavLst>
                                        </p:anim>
                                        <p:anim calcmode="lin" valueType="num" p14:bounceEnd="56667">
                                          <p:cBhvr additive="base">
                                            <p:cTn id="79" dur="300" fill="hold"/>
                                            <p:tgtEl>
                                              <p:spTgt spid="79"/>
                                            </p:tgtEl>
                                            <p:attrNameLst>
                                              <p:attrName>ppt_y</p:attrName>
                                            </p:attrNameLst>
                                          </p:cBhvr>
                                          <p:tavLst>
                                            <p:tav tm="0">
                                              <p:val>
                                                <p:strVal val="#ppt_y"/>
                                              </p:val>
                                            </p:tav>
                                            <p:tav tm="100000">
                                              <p:val>
                                                <p:strVal val="#ppt_y"/>
                                              </p:val>
                                            </p:tav>
                                          </p:tavLst>
                                        </p:anim>
                                      </p:childTnLst>
                                    </p:cTn>
                                  </p:par>
                                  <p:par>
                                    <p:cTn id="80" presetID="2" presetClass="entr" presetSubtype="8" fill="hold" nodeType="withEffect" p14:presetBounceEnd="56667">
                                      <p:stCondLst>
                                        <p:cond delay="0"/>
                                      </p:stCondLst>
                                      <p:childTnLst>
                                        <p:set>
                                          <p:cBhvr>
                                            <p:cTn id="81" dur="1" fill="hold">
                                              <p:stCondLst>
                                                <p:cond delay="0"/>
                                              </p:stCondLst>
                                            </p:cTn>
                                            <p:tgtEl>
                                              <p:spTgt spid="60"/>
                                            </p:tgtEl>
                                            <p:attrNameLst>
                                              <p:attrName>style.visibility</p:attrName>
                                            </p:attrNameLst>
                                          </p:cBhvr>
                                          <p:to>
                                            <p:strVal val="visible"/>
                                          </p:to>
                                        </p:set>
                                        <p:anim calcmode="lin" valueType="num" p14:bounceEnd="56667">
                                          <p:cBhvr additive="base">
                                            <p:cTn id="82" dur="300" fill="hold"/>
                                            <p:tgtEl>
                                              <p:spTgt spid="60"/>
                                            </p:tgtEl>
                                            <p:attrNameLst>
                                              <p:attrName>ppt_x</p:attrName>
                                            </p:attrNameLst>
                                          </p:cBhvr>
                                          <p:tavLst>
                                            <p:tav tm="0">
                                              <p:val>
                                                <p:strVal val="0-#ppt_w/2"/>
                                              </p:val>
                                            </p:tav>
                                            <p:tav tm="100000">
                                              <p:val>
                                                <p:strVal val="#ppt_x"/>
                                              </p:val>
                                            </p:tav>
                                          </p:tavLst>
                                        </p:anim>
                                        <p:anim calcmode="lin" valueType="num" p14:bounceEnd="56667">
                                          <p:cBhvr additive="base">
                                            <p:cTn id="83" dur="300" fill="hold"/>
                                            <p:tgtEl>
                                              <p:spTgt spid="60"/>
                                            </p:tgtEl>
                                            <p:attrNameLst>
                                              <p:attrName>ppt_y</p:attrName>
                                            </p:attrNameLst>
                                          </p:cBhvr>
                                          <p:tavLst>
                                            <p:tav tm="0">
                                              <p:val>
                                                <p:strVal val="#ppt_y"/>
                                              </p:val>
                                            </p:tav>
                                            <p:tav tm="100000">
                                              <p:val>
                                                <p:strVal val="#ppt_y"/>
                                              </p:val>
                                            </p:tav>
                                          </p:tavLst>
                                        </p:anim>
                                      </p:childTnLst>
                                    </p:cTn>
                                  </p:par>
                                </p:childTnLst>
                              </p:cTn>
                            </p:par>
                            <p:par>
                              <p:cTn id="84" fill="hold">
                                <p:stCondLst>
                                  <p:cond delay="3450"/>
                                </p:stCondLst>
                                <p:childTnLst>
                                  <p:par>
                                    <p:cTn id="85" presetID="2" presetClass="entr" presetSubtype="2" fill="hold" grpId="0" nodeType="afterEffect" p14:presetBounceEnd="56667">
                                      <p:stCondLst>
                                        <p:cond delay="0"/>
                                      </p:stCondLst>
                                      <p:childTnLst>
                                        <p:set>
                                          <p:cBhvr>
                                            <p:cTn id="86" dur="1" fill="hold">
                                              <p:stCondLst>
                                                <p:cond delay="0"/>
                                              </p:stCondLst>
                                            </p:cTn>
                                            <p:tgtEl>
                                              <p:spTgt spid="83"/>
                                            </p:tgtEl>
                                            <p:attrNameLst>
                                              <p:attrName>style.visibility</p:attrName>
                                            </p:attrNameLst>
                                          </p:cBhvr>
                                          <p:to>
                                            <p:strVal val="visible"/>
                                          </p:to>
                                        </p:set>
                                        <p:anim calcmode="lin" valueType="num" p14:bounceEnd="56667">
                                          <p:cBhvr additive="base">
                                            <p:cTn id="87" dur="300" fill="hold"/>
                                            <p:tgtEl>
                                              <p:spTgt spid="83"/>
                                            </p:tgtEl>
                                            <p:attrNameLst>
                                              <p:attrName>ppt_x</p:attrName>
                                            </p:attrNameLst>
                                          </p:cBhvr>
                                          <p:tavLst>
                                            <p:tav tm="0">
                                              <p:val>
                                                <p:strVal val="1+#ppt_w/2"/>
                                              </p:val>
                                            </p:tav>
                                            <p:tav tm="100000">
                                              <p:val>
                                                <p:strVal val="#ppt_x"/>
                                              </p:val>
                                            </p:tav>
                                          </p:tavLst>
                                        </p:anim>
                                        <p:anim calcmode="lin" valueType="num" p14:bounceEnd="56667">
                                          <p:cBhvr additive="base">
                                            <p:cTn id="88" dur="300" fill="hold"/>
                                            <p:tgtEl>
                                              <p:spTgt spid="83"/>
                                            </p:tgtEl>
                                            <p:attrNameLst>
                                              <p:attrName>ppt_y</p:attrName>
                                            </p:attrNameLst>
                                          </p:cBhvr>
                                          <p:tavLst>
                                            <p:tav tm="0">
                                              <p:val>
                                                <p:strVal val="#ppt_y"/>
                                              </p:val>
                                            </p:tav>
                                            <p:tav tm="100000">
                                              <p:val>
                                                <p:strVal val="#ppt_y"/>
                                              </p:val>
                                            </p:tav>
                                          </p:tavLst>
                                        </p:anim>
                                      </p:childTnLst>
                                    </p:cTn>
                                  </p:par>
                                  <p:par>
                                    <p:cTn id="89" presetID="2" presetClass="entr" presetSubtype="8" fill="hold" nodeType="withEffect" p14:presetBounceEnd="56667">
                                      <p:stCondLst>
                                        <p:cond delay="0"/>
                                      </p:stCondLst>
                                      <p:childTnLst>
                                        <p:set>
                                          <p:cBhvr>
                                            <p:cTn id="90" dur="1" fill="hold">
                                              <p:stCondLst>
                                                <p:cond delay="0"/>
                                              </p:stCondLst>
                                            </p:cTn>
                                            <p:tgtEl>
                                              <p:spTgt spid="61"/>
                                            </p:tgtEl>
                                            <p:attrNameLst>
                                              <p:attrName>style.visibility</p:attrName>
                                            </p:attrNameLst>
                                          </p:cBhvr>
                                          <p:to>
                                            <p:strVal val="visible"/>
                                          </p:to>
                                        </p:set>
                                        <p:anim calcmode="lin" valueType="num" p14:bounceEnd="56667">
                                          <p:cBhvr additive="base">
                                            <p:cTn id="91" dur="300" fill="hold"/>
                                            <p:tgtEl>
                                              <p:spTgt spid="61"/>
                                            </p:tgtEl>
                                            <p:attrNameLst>
                                              <p:attrName>ppt_x</p:attrName>
                                            </p:attrNameLst>
                                          </p:cBhvr>
                                          <p:tavLst>
                                            <p:tav tm="0">
                                              <p:val>
                                                <p:strVal val="0-#ppt_w/2"/>
                                              </p:val>
                                            </p:tav>
                                            <p:tav tm="100000">
                                              <p:val>
                                                <p:strVal val="#ppt_x"/>
                                              </p:val>
                                            </p:tav>
                                          </p:tavLst>
                                        </p:anim>
                                        <p:anim calcmode="lin" valueType="num" p14:bounceEnd="56667">
                                          <p:cBhvr additive="base">
                                            <p:cTn id="92" dur="3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8" grpId="0"/>
          <p:bldP spid="71" grpId="0"/>
          <p:bldP spid="75" grpId="0"/>
          <p:bldP spid="79" grpId="0"/>
          <p:bldP spid="8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200" fill="hold"/>
                                            <p:tgtEl>
                                              <p:spTgt spid="17"/>
                                            </p:tgtEl>
                                            <p:attrNameLst>
                                              <p:attrName>ppt_w</p:attrName>
                                            </p:attrNameLst>
                                          </p:cBhvr>
                                          <p:tavLst>
                                            <p:tav tm="0">
                                              <p:val>
                                                <p:fltVal val="0"/>
                                              </p:val>
                                            </p:tav>
                                            <p:tav tm="100000">
                                              <p:val>
                                                <p:strVal val="#ppt_w"/>
                                              </p:val>
                                            </p:tav>
                                          </p:tavLst>
                                        </p:anim>
                                        <p:anim calcmode="lin" valueType="num">
                                          <p:cBhvr>
                                            <p:cTn id="12" dur="200" fill="hold"/>
                                            <p:tgtEl>
                                              <p:spTgt spid="17"/>
                                            </p:tgtEl>
                                            <p:attrNameLst>
                                              <p:attrName>ppt_h</p:attrName>
                                            </p:attrNameLst>
                                          </p:cBhvr>
                                          <p:tavLst>
                                            <p:tav tm="0">
                                              <p:val>
                                                <p:fltVal val="0"/>
                                              </p:val>
                                            </p:tav>
                                            <p:tav tm="100000">
                                              <p:val>
                                                <p:strVal val="#ppt_h"/>
                                              </p:val>
                                            </p:tav>
                                          </p:tavLst>
                                        </p:anim>
                                        <p:animEffect transition="in" filter="fade">
                                          <p:cBhvr>
                                            <p:cTn id="13" dur="200"/>
                                            <p:tgtEl>
                                              <p:spTgt spid="17"/>
                                            </p:tgtEl>
                                          </p:cBhvr>
                                        </p:animEffect>
                                      </p:childTnLst>
                                    </p:cTn>
                                  </p:par>
                                  <p:par>
                                    <p:cTn id="14" presetID="6" presetClass="emph" presetSubtype="0" autoRev="1" fill="hold" nodeType="withEffect">
                                      <p:stCondLst>
                                        <p:cond delay="150"/>
                                      </p:stCondLst>
                                      <p:childTnLst>
                                        <p:animScale>
                                          <p:cBhvr>
                                            <p:cTn id="15" dur="100" fill="hold"/>
                                            <p:tgtEl>
                                              <p:spTgt spid="17"/>
                                            </p:tgtEl>
                                          </p:cBhvr>
                                          <p:by x="130000" y="130000"/>
                                        </p:animScale>
                                      </p:childTnLst>
                                    </p:cTn>
                                  </p:par>
                                </p:childTnLst>
                              </p:cTn>
                            </p:par>
                            <p:par>
                              <p:cTn id="16" fill="hold">
                                <p:stCondLst>
                                  <p:cond delay="850"/>
                                </p:stCondLst>
                                <p:childTnLst>
                                  <p:par>
                                    <p:cTn id="17" presetID="53" presetClass="entr" presetSubtype="16"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200" fill="hold"/>
                                            <p:tgtEl>
                                              <p:spTgt spid="56"/>
                                            </p:tgtEl>
                                            <p:attrNameLst>
                                              <p:attrName>ppt_w</p:attrName>
                                            </p:attrNameLst>
                                          </p:cBhvr>
                                          <p:tavLst>
                                            <p:tav tm="0">
                                              <p:val>
                                                <p:fltVal val="0"/>
                                              </p:val>
                                            </p:tav>
                                            <p:tav tm="100000">
                                              <p:val>
                                                <p:strVal val="#ppt_w"/>
                                              </p:val>
                                            </p:tav>
                                          </p:tavLst>
                                        </p:anim>
                                        <p:anim calcmode="lin" valueType="num">
                                          <p:cBhvr>
                                            <p:cTn id="20" dur="200" fill="hold"/>
                                            <p:tgtEl>
                                              <p:spTgt spid="56"/>
                                            </p:tgtEl>
                                            <p:attrNameLst>
                                              <p:attrName>ppt_h</p:attrName>
                                            </p:attrNameLst>
                                          </p:cBhvr>
                                          <p:tavLst>
                                            <p:tav tm="0">
                                              <p:val>
                                                <p:fltVal val="0"/>
                                              </p:val>
                                            </p:tav>
                                            <p:tav tm="100000">
                                              <p:val>
                                                <p:strVal val="#ppt_h"/>
                                              </p:val>
                                            </p:tav>
                                          </p:tavLst>
                                        </p:anim>
                                        <p:animEffect transition="in" filter="fade">
                                          <p:cBhvr>
                                            <p:cTn id="21" dur="200"/>
                                            <p:tgtEl>
                                              <p:spTgt spid="56"/>
                                            </p:tgtEl>
                                          </p:cBhvr>
                                        </p:animEffect>
                                      </p:childTnLst>
                                    </p:cTn>
                                  </p:par>
                                  <p:par>
                                    <p:cTn id="22" presetID="6" presetClass="emph" presetSubtype="0" autoRev="1" fill="hold" nodeType="withEffect">
                                      <p:stCondLst>
                                        <p:cond delay="150"/>
                                      </p:stCondLst>
                                      <p:childTnLst>
                                        <p:animScale>
                                          <p:cBhvr>
                                            <p:cTn id="23" dur="100" fill="hold"/>
                                            <p:tgtEl>
                                              <p:spTgt spid="56"/>
                                            </p:tgtEl>
                                          </p:cBhvr>
                                          <p:by x="130000" y="130000"/>
                                        </p:animScale>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200" fill="hold"/>
                                            <p:tgtEl>
                                              <p:spTgt spid="26"/>
                                            </p:tgtEl>
                                            <p:attrNameLst>
                                              <p:attrName>ppt_w</p:attrName>
                                            </p:attrNameLst>
                                          </p:cBhvr>
                                          <p:tavLst>
                                            <p:tav tm="0">
                                              <p:val>
                                                <p:fltVal val="0"/>
                                              </p:val>
                                            </p:tav>
                                            <p:tav tm="100000">
                                              <p:val>
                                                <p:strVal val="#ppt_w"/>
                                              </p:val>
                                            </p:tav>
                                          </p:tavLst>
                                        </p:anim>
                                        <p:anim calcmode="lin" valueType="num">
                                          <p:cBhvr>
                                            <p:cTn id="28" dur="200" fill="hold"/>
                                            <p:tgtEl>
                                              <p:spTgt spid="26"/>
                                            </p:tgtEl>
                                            <p:attrNameLst>
                                              <p:attrName>ppt_h</p:attrName>
                                            </p:attrNameLst>
                                          </p:cBhvr>
                                          <p:tavLst>
                                            <p:tav tm="0">
                                              <p:val>
                                                <p:fltVal val="0"/>
                                              </p:val>
                                            </p:tav>
                                            <p:tav tm="100000">
                                              <p:val>
                                                <p:strVal val="#ppt_h"/>
                                              </p:val>
                                            </p:tav>
                                          </p:tavLst>
                                        </p:anim>
                                        <p:animEffect transition="in" filter="fade">
                                          <p:cBhvr>
                                            <p:cTn id="29" dur="200"/>
                                            <p:tgtEl>
                                              <p:spTgt spid="26"/>
                                            </p:tgtEl>
                                          </p:cBhvr>
                                        </p:animEffect>
                                      </p:childTnLst>
                                    </p:cTn>
                                  </p:par>
                                  <p:par>
                                    <p:cTn id="30" presetID="6" presetClass="emph" presetSubtype="0" autoRev="1" fill="hold" nodeType="withEffect">
                                      <p:stCondLst>
                                        <p:cond delay="150"/>
                                      </p:stCondLst>
                                      <p:childTnLst>
                                        <p:animScale>
                                          <p:cBhvr>
                                            <p:cTn id="31" dur="100" fill="hold"/>
                                            <p:tgtEl>
                                              <p:spTgt spid="26"/>
                                            </p:tgtEl>
                                          </p:cBhvr>
                                          <p:by x="130000" y="130000"/>
                                        </p:animScale>
                                      </p:childTnLst>
                                    </p:cTn>
                                  </p:par>
                                </p:childTnLst>
                              </p:cTn>
                            </p:par>
                            <p:par>
                              <p:cTn id="32" fill="hold">
                                <p:stCondLst>
                                  <p:cond delay="1550"/>
                                </p:stCondLst>
                                <p:childTnLst>
                                  <p:par>
                                    <p:cTn id="33" presetID="53" presetClass="entr" presetSubtype="16"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200" fill="hold"/>
                                            <p:tgtEl>
                                              <p:spTgt spid="48"/>
                                            </p:tgtEl>
                                            <p:attrNameLst>
                                              <p:attrName>ppt_w</p:attrName>
                                            </p:attrNameLst>
                                          </p:cBhvr>
                                          <p:tavLst>
                                            <p:tav tm="0">
                                              <p:val>
                                                <p:fltVal val="0"/>
                                              </p:val>
                                            </p:tav>
                                            <p:tav tm="100000">
                                              <p:val>
                                                <p:strVal val="#ppt_w"/>
                                              </p:val>
                                            </p:tav>
                                          </p:tavLst>
                                        </p:anim>
                                        <p:anim calcmode="lin" valueType="num">
                                          <p:cBhvr>
                                            <p:cTn id="36" dur="200" fill="hold"/>
                                            <p:tgtEl>
                                              <p:spTgt spid="48"/>
                                            </p:tgtEl>
                                            <p:attrNameLst>
                                              <p:attrName>ppt_h</p:attrName>
                                            </p:attrNameLst>
                                          </p:cBhvr>
                                          <p:tavLst>
                                            <p:tav tm="0">
                                              <p:val>
                                                <p:fltVal val="0"/>
                                              </p:val>
                                            </p:tav>
                                            <p:tav tm="100000">
                                              <p:val>
                                                <p:strVal val="#ppt_h"/>
                                              </p:val>
                                            </p:tav>
                                          </p:tavLst>
                                        </p:anim>
                                        <p:animEffect transition="in" filter="fade">
                                          <p:cBhvr>
                                            <p:cTn id="37" dur="200"/>
                                            <p:tgtEl>
                                              <p:spTgt spid="48"/>
                                            </p:tgtEl>
                                          </p:cBhvr>
                                        </p:animEffect>
                                      </p:childTnLst>
                                    </p:cTn>
                                  </p:par>
                                  <p:par>
                                    <p:cTn id="38" presetID="6" presetClass="emph" presetSubtype="0" autoRev="1" fill="hold" nodeType="withEffect">
                                      <p:stCondLst>
                                        <p:cond delay="150"/>
                                      </p:stCondLst>
                                      <p:childTnLst>
                                        <p:animScale>
                                          <p:cBhvr>
                                            <p:cTn id="39" dur="100" fill="hold"/>
                                            <p:tgtEl>
                                              <p:spTgt spid="48"/>
                                            </p:tgtEl>
                                          </p:cBhvr>
                                          <p:by x="130000" y="130000"/>
                                        </p:animScale>
                                      </p:childTnLst>
                                    </p:cTn>
                                  </p:par>
                                </p:childTnLst>
                              </p:cTn>
                            </p:par>
                            <p:par>
                              <p:cTn id="40" fill="hold">
                                <p:stCondLst>
                                  <p:cond delay="1900"/>
                                </p:stCondLst>
                                <p:childTnLst>
                                  <p:par>
                                    <p:cTn id="41" presetID="53" presetClass="entr" presetSubtype="16" fill="hold" nodeType="after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p:cTn id="43" dur="200" fill="hold"/>
                                            <p:tgtEl>
                                              <p:spTgt spid="52"/>
                                            </p:tgtEl>
                                            <p:attrNameLst>
                                              <p:attrName>ppt_w</p:attrName>
                                            </p:attrNameLst>
                                          </p:cBhvr>
                                          <p:tavLst>
                                            <p:tav tm="0">
                                              <p:val>
                                                <p:fltVal val="0"/>
                                              </p:val>
                                            </p:tav>
                                            <p:tav tm="100000">
                                              <p:val>
                                                <p:strVal val="#ppt_w"/>
                                              </p:val>
                                            </p:tav>
                                          </p:tavLst>
                                        </p:anim>
                                        <p:anim calcmode="lin" valueType="num">
                                          <p:cBhvr>
                                            <p:cTn id="44" dur="200" fill="hold"/>
                                            <p:tgtEl>
                                              <p:spTgt spid="52"/>
                                            </p:tgtEl>
                                            <p:attrNameLst>
                                              <p:attrName>ppt_h</p:attrName>
                                            </p:attrNameLst>
                                          </p:cBhvr>
                                          <p:tavLst>
                                            <p:tav tm="0">
                                              <p:val>
                                                <p:fltVal val="0"/>
                                              </p:val>
                                            </p:tav>
                                            <p:tav tm="100000">
                                              <p:val>
                                                <p:strVal val="#ppt_h"/>
                                              </p:val>
                                            </p:tav>
                                          </p:tavLst>
                                        </p:anim>
                                        <p:animEffect transition="in" filter="fade">
                                          <p:cBhvr>
                                            <p:cTn id="45" dur="200"/>
                                            <p:tgtEl>
                                              <p:spTgt spid="52"/>
                                            </p:tgtEl>
                                          </p:cBhvr>
                                        </p:animEffect>
                                      </p:childTnLst>
                                    </p:cTn>
                                  </p:par>
                                  <p:par>
                                    <p:cTn id="46" presetID="6" presetClass="emph" presetSubtype="0" autoRev="1" fill="hold" nodeType="withEffect">
                                      <p:stCondLst>
                                        <p:cond delay="150"/>
                                      </p:stCondLst>
                                      <p:childTnLst>
                                        <p:animScale>
                                          <p:cBhvr>
                                            <p:cTn id="47" dur="100" fill="hold"/>
                                            <p:tgtEl>
                                              <p:spTgt spid="52"/>
                                            </p:tgtEl>
                                          </p:cBhvr>
                                          <p:by x="130000" y="130000"/>
                                        </p:animScale>
                                      </p:childTnLst>
                                    </p:cTn>
                                  </p:par>
                                </p:childTnLst>
                              </p:cTn>
                            </p:par>
                            <p:par>
                              <p:cTn id="48" fill="hold">
                                <p:stCondLst>
                                  <p:cond delay="2250"/>
                                </p:stCondLst>
                                <p:childTnLst>
                                  <p:par>
                                    <p:cTn id="49" presetID="2" presetClass="entr" presetSubtype="2" fill="hold" grpId="0" nodeType="afterEffect">
                                      <p:stCondLst>
                                        <p:cond delay="0"/>
                                      </p:stCondLst>
                                      <p:childTnLst>
                                        <p:set>
                                          <p:cBhvr>
                                            <p:cTn id="50" dur="1" fill="hold">
                                              <p:stCondLst>
                                                <p:cond delay="0"/>
                                              </p:stCondLst>
                                            </p:cTn>
                                            <p:tgtEl>
                                              <p:spTgt spid="68"/>
                                            </p:tgtEl>
                                            <p:attrNameLst>
                                              <p:attrName>style.visibility</p:attrName>
                                            </p:attrNameLst>
                                          </p:cBhvr>
                                          <p:to>
                                            <p:strVal val="visible"/>
                                          </p:to>
                                        </p:set>
                                        <p:anim calcmode="lin" valueType="num">
                                          <p:cBhvr additive="base">
                                            <p:cTn id="51" dur="300" fill="hold"/>
                                            <p:tgtEl>
                                              <p:spTgt spid="68"/>
                                            </p:tgtEl>
                                            <p:attrNameLst>
                                              <p:attrName>ppt_x</p:attrName>
                                            </p:attrNameLst>
                                          </p:cBhvr>
                                          <p:tavLst>
                                            <p:tav tm="0">
                                              <p:val>
                                                <p:strVal val="1+#ppt_w/2"/>
                                              </p:val>
                                            </p:tav>
                                            <p:tav tm="100000">
                                              <p:val>
                                                <p:strVal val="#ppt_x"/>
                                              </p:val>
                                            </p:tav>
                                          </p:tavLst>
                                        </p:anim>
                                        <p:anim calcmode="lin" valueType="num">
                                          <p:cBhvr additive="base">
                                            <p:cTn id="52" dur="300" fill="hold"/>
                                            <p:tgtEl>
                                              <p:spTgt spid="6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additive="base">
                                            <p:cTn id="55" dur="300" fill="hold"/>
                                            <p:tgtEl>
                                              <p:spTgt spid="57"/>
                                            </p:tgtEl>
                                            <p:attrNameLst>
                                              <p:attrName>ppt_x</p:attrName>
                                            </p:attrNameLst>
                                          </p:cBhvr>
                                          <p:tavLst>
                                            <p:tav tm="0">
                                              <p:val>
                                                <p:strVal val="0-#ppt_w/2"/>
                                              </p:val>
                                            </p:tav>
                                            <p:tav tm="100000">
                                              <p:val>
                                                <p:strVal val="#ppt_x"/>
                                              </p:val>
                                            </p:tav>
                                          </p:tavLst>
                                        </p:anim>
                                        <p:anim calcmode="lin" valueType="num">
                                          <p:cBhvr additive="base">
                                            <p:cTn id="56" dur="300" fill="hold"/>
                                            <p:tgtEl>
                                              <p:spTgt spid="57"/>
                                            </p:tgtEl>
                                            <p:attrNameLst>
                                              <p:attrName>ppt_y</p:attrName>
                                            </p:attrNameLst>
                                          </p:cBhvr>
                                          <p:tavLst>
                                            <p:tav tm="0">
                                              <p:val>
                                                <p:strVal val="#ppt_y"/>
                                              </p:val>
                                            </p:tav>
                                            <p:tav tm="100000">
                                              <p:val>
                                                <p:strVal val="#ppt_y"/>
                                              </p:val>
                                            </p:tav>
                                          </p:tavLst>
                                        </p:anim>
                                      </p:childTnLst>
                                    </p:cTn>
                                  </p:par>
                                </p:childTnLst>
                              </p:cTn>
                            </p:par>
                            <p:par>
                              <p:cTn id="57" fill="hold">
                                <p:stCondLst>
                                  <p:cond delay="2550"/>
                                </p:stCondLst>
                                <p:childTnLst>
                                  <p:par>
                                    <p:cTn id="58" presetID="2" presetClass="entr" presetSubtype="2" fill="hold" grpId="0" nodeType="afterEffect">
                                      <p:stCondLst>
                                        <p:cond delay="0"/>
                                      </p:stCondLst>
                                      <p:childTnLst>
                                        <p:set>
                                          <p:cBhvr>
                                            <p:cTn id="59" dur="1" fill="hold">
                                              <p:stCondLst>
                                                <p:cond delay="0"/>
                                              </p:stCondLst>
                                            </p:cTn>
                                            <p:tgtEl>
                                              <p:spTgt spid="71"/>
                                            </p:tgtEl>
                                            <p:attrNameLst>
                                              <p:attrName>style.visibility</p:attrName>
                                            </p:attrNameLst>
                                          </p:cBhvr>
                                          <p:to>
                                            <p:strVal val="visible"/>
                                          </p:to>
                                        </p:set>
                                        <p:anim calcmode="lin" valueType="num">
                                          <p:cBhvr additive="base">
                                            <p:cTn id="60" dur="300" fill="hold"/>
                                            <p:tgtEl>
                                              <p:spTgt spid="71"/>
                                            </p:tgtEl>
                                            <p:attrNameLst>
                                              <p:attrName>ppt_x</p:attrName>
                                            </p:attrNameLst>
                                          </p:cBhvr>
                                          <p:tavLst>
                                            <p:tav tm="0">
                                              <p:val>
                                                <p:strVal val="1+#ppt_w/2"/>
                                              </p:val>
                                            </p:tav>
                                            <p:tav tm="100000">
                                              <p:val>
                                                <p:strVal val="#ppt_x"/>
                                              </p:val>
                                            </p:tav>
                                          </p:tavLst>
                                        </p:anim>
                                        <p:anim calcmode="lin" valueType="num">
                                          <p:cBhvr additive="base">
                                            <p:cTn id="61" dur="300" fill="hold"/>
                                            <p:tgtEl>
                                              <p:spTgt spid="71"/>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58"/>
                                            </p:tgtEl>
                                            <p:attrNameLst>
                                              <p:attrName>style.visibility</p:attrName>
                                            </p:attrNameLst>
                                          </p:cBhvr>
                                          <p:to>
                                            <p:strVal val="visible"/>
                                          </p:to>
                                        </p:set>
                                        <p:anim calcmode="lin" valueType="num">
                                          <p:cBhvr additive="base">
                                            <p:cTn id="64" dur="300" fill="hold"/>
                                            <p:tgtEl>
                                              <p:spTgt spid="58"/>
                                            </p:tgtEl>
                                            <p:attrNameLst>
                                              <p:attrName>ppt_x</p:attrName>
                                            </p:attrNameLst>
                                          </p:cBhvr>
                                          <p:tavLst>
                                            <p:tav tm="0">
                                              <p:val>
                                                <p:strVal val="0-#ppt_w/2"/>
                                              </p:val>
                                            </p:tav>
                                            <p:tav tm="100000">
                                              <p:val>
                                                <p:strVal val="#ppt_x"/>
                                              </p:val>
                                            </p:tav>
                                          </p:tavLst>
                                        </p:anim>
                                        <p:anim calcmode="lin" valueType="num">
                                          <p:cBhvr additive="base">
                                            <p:cTn id="65" dur="300" fill="hold"/>
                                            <p:tgtEl>
                                              <p:spTgt spid="58"/>
                                            </p:tgtEl>
                                            <p:attrNameLst>
                                              <p:attrName>ppt_y</p:attrName>
                                            </p:attrNameLst>
                                          </p:cBhvr>
                                          <p:tavLst>
                                            <p:tav tm="0">
                                              <p:val>
                                                <p:strVal val="#ppt_y"/>
                                              </p:val>
                                            </p:tav>
                                            <p:tav tm="100000">
                                              <p:val>
                                                <p:strVal val="#ppt_y"/>
                                              </p:val>
                                            </p:tav>
                                          </p:tavLst>
                                        </p:anim>
                                      </p:childTnLst>
                                    </p:cTn>
                                  </p:par>
                                </p:childTnLst>
                              </p:cTn>
                            </p:par>
                            <p:par>
                              <p:cTn id="66" fill="hold">
                                <p:stCondLst>
                                  <p:cond delay="2850"/>
                                </p:stCondLst>
                                <p:childTnLst>
                                  <p:par>
                                    <p:cTn id="67" presetID="2" presetClass="entr" presetSubtype="2"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 calcmode="lin" valueType="num">
                                          <p:cBhvr additive="base">
                                            <p:cTn id="69" dur="300" fill="hold"/>
                                            <p:tgtEl>
                                              <p:spTgt spid="75"/>
                                            </p:tgtEl>
                                            <p:attrNameLst>
                                              <p:attrName>ppt_x</p:attrName>
                                            </p:attrNameLst>
                                          </p:cBhvr>
                                          <p:tavLst>
                                            <p:tav tm="0">
                                              <p:val>
                                                <p:strVal val="1+#ppt_w/2"/>
                                              </p:val>
                                            </p:tav>
                                            <p:tav tm="100000">
                                              <p:val>
                                                <p:strVal val="#ppt_x"/>
                                              </p:val>
                                            </p:tav>
                                          </p:tavLst>
                                        </p:anim>
                                        <p:anim calcmode="lin" valueType="num">
                                          <p:cBhvr additive="base">
                                            <p:cTn id="70" dur="300" fill="hold"/>
                                            <p:tgtEl>
                                              <p:spTgt spid="75"/>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additive="base">
                                            <p:cTn id="73" dur="300" fill="hold"/>
                                            <p:tgtEl>
                                              <p:spTgt spid="59"/>
                                            </p:tgtEl>
                                            <p:attrNameLst>
                                              <p:attrName>ppt_x</p:attrName>
                                            </p:attrNameLst>
                                          </p:cBhvr>
                                          <p:tavLst>
                                            <p:tav tm="0">
                                              <p:val>
                                                <p:strVal val="0-#ppt_w/2"/>
                                              </p:val>
                                            </p:tav>
                                            <p:tav tm="100000">
                                              <p:val>
                                                <p:strVal val="#ppt_x"/>
                                              </p:val>
                                            </p:tav>
                                          </p:tavLst>
                                        </p:anim>
                                        <p:anim calcmode="lin" valueType="num">
                                          <p:cBhvr additive="base">
                                            <p:cTn id="74" dur="300" fill="hold"/>
                                            <p:tgtEl>
                                              <p:spTgt spid="59"/>
                                            </p:tgtEl>
                                            <p:attrNameLst>
                                              <p:attrName>ppt_y</p:attrName>
                                            </p:attrNameLst>
                                          </p:cBhvr>
                                          <p:tavLst>
                                            <p:tav tm="0">
                                              <p:val>
                                                <p:strVal val="#ppt_y"/>
                                              </p:val>
                                            </p:tav>
                                            <p:tav tm="100000">
                                              <p:val>
                                                <p:strVal val="#ppt_y"/>
                                              </p:val>
                                            </p:tav>
                                          </p:tavLst>
                                        </p:anim>
                                      </p:childTnLst>
                                    </p:cTn>
                                  </p:par>
                                </p:childTnLst>
                              </p:cTn>
                            </p:par>
                            <p:par>
                              <p:cTn id="75" fill="hold">
                                <p:stCondLst>
                                  <p:cond delay="3150"/>
                                </p:stCondLst>
                                <p:childTnLst>
                                  <p:par>
                                    <p:cTn id="76" presetID="2" presetClass="entr" presetSubtype="2" fill="hold" grpId="0" nodeType="afterEffect">
                                      <p:stCondLst>
                                        <p:cond delay="0"/>
                                      </p:stCondLst>
                                      <p:childTnLst>
                                        <p:set>
                                          <p:cBhvr>
                                            <p:cTn id="77" dur="1" fill="hold">
                                              <p:stCondLst>
                                                <p:cond delay="0"/>
                                              </p:stCondLst>
                                            </p:cTn>
                                            <p:tgtEl>
                                              <p:spTgt spid="79"/>
                                            </p:tgtEl>
                                            <p:attrNameLst>
                                              <p:attrName>style.visibility</p:attrName>
                                            </p:attrNameLst>
                                          </p:cBhvr>
                                          <p:to>
                                            <p:strVal val="visible"/>
                                          </p:to>
                                        </p:set>
                                        <p:anim calcmode="lin" valueType="num">
                                          <p:cBhvr additive="base">
                                            <p:cTn id="78" dur="300" fill="hold"/>
                                            <p:tgtEl>
                                              <p:spTgt spid="79"/>
                                            </p:tgtEl>
                                            <p:attrNameLst>
                                              <p:attrName>ppt_x</p:attrName>
                                            </p:attrNameLst>
                                          </p:cBhvr>
                                          <p:tavLst>
                                            <p:tav tm="0">
                                              <p:val>
                                                <p:strVal val="1+#ppt_w/2"/>
                                              </p:val>
                                            </p:tav>
                                            <p:tav tm="100000">
                                              <p:val>
                                                <p:strVal val="#ppt_x"/>
                                              </p:val>
                                            </p:tav>
                                          </p:tavLst>
                                        </p:anim>
                                        <p:anim calcmode="lin" valueType="num">
                                          <p:cBhvr additive="base">
                                            <p:cTn id="79" dur="300" fill="hold"/>
                                            <p:tgtEl>
                                              <p:spTgt spid="79"/>
                                            </p:tgtEl>
                                            <p:attrNameLst>
                                              <p:attrName>ppt_y</p:attrName>
                                            </p:attrNameLst>
                                          </p:cBhvr>
                                          <p:tavLst>
                                            <p:tav tm="0">
                                              <p:val>
                                                <p:strVal val="#ppt_y"/>
                                              </p:val>
                                            </p:tav>
                                            <p:tav tm="100000">
                                              <p:val>
                                                <p:strVal val="#ppt_y"/>
                                              </p:val>
                                            </p:tav>
                                          </p:tavLst>
                                        </p:anim>
                                      </p:childTnLst>
                                    </p:cTn>
                                  </p:par>
                                  <p:par>
                                    <p:cTn id="80" presetID="2" presetClass="entr" presetSubtype="8" fill="hold" nodeType="withEffect">
                                      <p:stCondLst>
                                        <p:cond delay="0"/>
                                      </p:stCondLst>
                                      <p:childTnLst>
                                        <p:set>
                                          <p:cBhvr>
                                            <p:cTn id="81" dur="1" fill="hold">
                                              <p:stCondLst>
                                                <p:cond delay="0"/>
                                              </p:stCondLst>
                                            </p:cTn>
                                            <p:tgtEl>
                                              <p:spTgt spid="60"/>
                                            </p:tgtEl>
                                            <p:attrNameLst>
                                              <p:attrName>style.visibility</p:attrName>
                                            </p:attrNameLst>
                                          </p:cBhvr>
                                          <p:to>
                                            <p:strVal val="visible"/>
                                          </p:to>
                                        </p:set>
                                        <p:anim calcmode="lin" valueType="num">
                                          <p:cBhvr additive="base">
                                            <p:cTn id="82" dur="300" fill="hold"/>
                                            <p:tgtEl>
                                              <p:spTgt spid="60"/>
                                            </p:tgtEl>
                                            <p:attrNameLst>
                                              <p:attrName>ppt_x</p:attrName>
                                            </p:attrNameLst>
                                          </p:cBhvr>
                                          <p:tavLst>
                                            <p:tav tm="0">
                                              <p:val>
                                                <p:strVal val="0-#ppt_w/2"/>
                                              </p:val>
                                            </p:tav>
                                            <p:tav tm="100000">
                                              <p:val>
                                                <p:strVal val="#ppt_x"/>
                                              </p:val>
                                            </p:tav>
                                          </p:tavLst>
                                        </p:anim>
                                        <p:anim calcmode="lin" valueType="num">
                                          <p:cBhvr additive="base">
                                            <p:cTn id="83" dur="300" fill="hold"/>
                                            <p:tgtEl>
                                              <p:spTgt spid="60"/>
                                            </p:tgtEl>
                                            <p:attrNameLst>
                                              <p:attrName>ppt_y</p:attrName>
                                            </p:attrNameLst>
                                          </p:cBhvr>
                                          <p:tavLst>
                                            <p:tav tm="0">
                                              <p:val>
                                                <p:strVal val="#ppt_y"/>
                                              </p:val>
                                            </p:tav>
                                            <p:tav tm="100000">
                                              <p:val>
                                                <p:strVal val="#ppt_y"/>
                                              </p:val>
                                            </p:tav>
                                          </p:tavLst>
                                        </p:anim>
                                      </p:childTnLst>
                                    </p:cTn>
                                  </p:par>
                                </p:childTnLst>
                              </p:cTn>
                            </p:par>
                            <p:par>
                              <p:cTn id="84" fill="hold">
                                <p:stCondLst>
                                  <p:cond delay="3450"/>
                                </p:stCondLst>
                                <p:childTnLst>
                                  <p:par>
                                    <p:cTn id="85" presetID="2" presetClass="entr" presetSubtype="2" fill="hold" grpId="0" nodeType="afterEffect">
                                      <p:stCondLst>
                                        <p:cond delay="0"/>
                                      </p:stCondLst>
                                      <p:childTnLst>
                                        <p:set>
                                          <p:cBhvr>
                                            <p:cTn id="86" dur="1" fill="hold">
                                              <p:stCondLst>
                                                <p:cond delay="0"/>
                                              </p:stCondLst>
                                            </p:cTn>
                                            <p:tgtEl>
                                              <p:spTgt spid="83"/>
                                            </p:tgtEl>
                                            <p:attrNameLst>
                                              <p:attrName>style.visibility</p:attrName>
                                            </p:attrNameLst>
                                          </p:cBhvr>
                                          <p:to>
                                            <p:strVal val="visible"/>
                                          </p:to>
                                        </p:set>
                                        <p:anim calcmode="lin" valueType="num">
                                          <p:cBhvr additive="base">
                                            <p:cTn id="87" dur="300" fill="hold"/>
                                            <p:tgtEl>
                                              <p:spTgt spid="83"/>
                                            </p:tgtEl>
                                            <p:attrNameLst>
                                              <p:attrName>ppt_x</p:attrName>
                                            </p:attrNameLst>
                                          </p:cBhvr>
                                          <p:tavLst>
                                            <p:tav tm="0">
                                              <p:val>
                                                <p:strVal val="1+#ppt_w/2"/>
                                              </p:val>
                                            </p:tav>
                                            <p:tav tm="100000">
                                              <p:val>
                                                <p:strVal val="#ppt_x"/>
                                              </p:val>
                                            </p:tav>
                                          </p:tavLst>
                                        </p:anim>
                                        <p:anim calcmode="lin" valueType="num">
                                          <p:cBhvr additive="base">
                                            <p:cTn id="88" dur="300" fill="hold"/>
                                            <p:tgtEl>
                                              <p:spTgt spid="83"/>
                                            </p:tgtEl>
                                            <p:attrNameLst>
                                              <p:attrName>ppt_y</p:attrName>
                                            </p:attrNameLst>
                                          </p:cBhvr>
                                          <p:tavLst>
                                            <p:tav tm="0">
                                              <p:val>
                                                <p:strVal val="#ppt_y"/>
                                              </p:val>
                                            </p:tav>
                                            <p:tav tm="100000">
                                              <p:val>
                                                <p:strVal val="#ppt_y"/>
                                              </p:val>
                                            </p:tav>
                                          </p:tavLst>
                                        </p:anim>
                                      </p:childTnLst>
                                    </p:cTn>
                                  </p:par>
                                  <p:par>
                                    <p:cTn id="89" presetID="2" presetClass="entr" presetSubtype="8" fill="hold" nodeType="withEffect">
                                      <p:stCondLst>
                                        <p:cond delay="0"/>
                                      </p:stCondLst>
                                      <p:childTnLst>
                                        <p:set>
                                          <p:cBhvr>
                                            <p:cTn id="90" dur="1" fill="hold">
                                              <p:stCondLst>
                                                <p:cond delay="0"/>
                                              </p:stCondLst>
                                            </p:cTn>
                                            <p:tgtEl>
                                              <p:spTgt spid="61"/>
                                            </p:tgtEl>
                                            <p:attrNameLst>
                                              <p:attrName>style.visibility</p:attrName>
                                            </p:attrNameLst>
                                          </p:cBhvr>
                                          <p:to>
                                            <p:strVal val="visible"/>
                                          </p:to>
                                        </p:set>
                                        <p:anim calcmode="lin" valueType="num">
                                          <p:cBhvr additive="base">
                                            <p:cTn id="91" dur="300" fill="hold"/>
                                            <p:tgtEl>
                                              <p:spTgt spid="61"/>
                                            </p:tgtEl>
                                            <p:attrNameLst>
                                              <p:attrName>ppt_x</p:attrName>
                                            </p:attrNameLst>
                                          </p:cBhvr>
                                          <p:tavLst>
                                            <p:tav tm="0">
                                              <p:val>
                                                <p:strVal val="0-#ppt_w/2"/>
                                              </p:val>
                                            </p:tav>
                                            <p:tav tm="100000">
                                              <p:val>
                                                <p:strVal val="#ppt_x"/>
                                              </p:val>
                                            </p:tav>
                                          </p:tavLst>
                                        </p:anim>
                                        <p:anim calcmode="lin" valueType="num">
                                          <p:cBhvr additive="base">
                                            <p:cTn id="92" dur="3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8" grpId="0"/>
          <p:bldP spid="71" grpId="0"/>
          <p:bldP spid="75" grpId="0"/>
          <p:bldP spid="79" grpId="0"/>
          <p:bldP spid="8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699203" y="3707504"/>
            <a:ext cx="2332174"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发展的方向</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grpSp>
        <p:nvGrpSpPr>
          <p:cNvPr id="74" name="组合 73"/>
          <p:cNvGrpSpPr/>
          <p:nvPr/>
        </p:nvGrpSpPr>
        <p:grpSpPr>
          <a:xfrm>
            <a:off x="1291705" y="2348880"/>
            <a:ext cx="1147173" cy="1147322"/>
            <a:chOff x="1291078" y="2506585"/>
            <a:chExt cx="1147322" cy="1147322"/>
          </a:xfrm>
        </p:grpSpPr>
        <p:sp>
          <p:nvSpPr>
            <p:cNvPr id="63" name="椭圆 62"/>
            <p:cNvSpPr/>
            <p:nvPr/>
          </p:nvSpPr>
          <p:spPr>
            <a:xfrm>
              <a:off x="1291078" y="2506585"/>
              <a:ext cx="1147322" cy="11473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6"/>
            <p:cNvSpPr>
              <a:spLocks noEditPoints="1"/>
            </p:cNvSpPr>
            <p:nvPr/>
          </p:nvSpPr>
          <p:spPr bwMode="auto">
            <a:xfrm>
              <a:off x="1622943" y="2838450"/>
              <a:ext cx="483592" cy="483592"/>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66" name="矩形 65"/>
          <p:cNvSpPr/>
          <p:nvPr/>
        </p:nvSpPr>
        <p:spPr>
          <a:xfrm>
            <a:off x="3519677" y="3707504"/>
            <a:ext cx="2332174"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业务的目标</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grpSp>
        <p:nvGrpSpPr>
          <p:cNvPr id="75" name="组合 74"/>
          <p:cNvGrpSpPr/>
          <p:nvPr/>
        </p:nvGrpSpPr>
        <p:grpSpPr>
          <a:xfrm>
            <a:off x="4112179" y="2348880"/>
            <a:ext cx="1147173" cy="1147322"/>
            <a:chOff x="4111919" y="2506585"/>
            <a:chExt cx="1147322" cy="1147322"/>
          </a:xfrm>
        </p:grpSpPr>
        <p:sp>
          <p:nvSpPr>
            <p:cNvPr id="68" name="椭圆 67"/>
            <p:cNvSpPr/>
            <p:nvPr/>
          </p:nvSpPr>
          <p:spPr>
            <a:xfrm>
              <a:off x="4111919" y="2506585"/>
              <a:ext cx="1147322" cy="11473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Freeform 37"/>
            <p:cNvSpPr>
              <a:spLocks noEditPoints="1"/>
            </p:cNvSpPr>
            <p:nvPr/>
          </p:nvSpPr>
          <p:spPr bwMode="auto">
            <a:xfrm>
              <a:off x="4444175" y="2828925"/>
              <a:ext cx="481224" cy="483592"/>
            </a:xfrm>
            <a:custGeom>
              <a:avLst/>
              <a:gdLst>
                <a:gd name="T0" fmla="*/ 912 w 1018"/>
                <a:gd name="T1" fmla="*/ 322 h 1018"/>
                <a:gd name="T2" fmla="*/ 779 w 1018"/>
                <a:gd name="T3" fmla="*/ 156 h 1018"/>
                <a:gd name="T4" fmla="*/ 582 w 1018"/>
                <a:gd name="T5" fmla="*/ 70 h 1018"/>
                <a:gd name="T6" fmla="*/ 515 w 1018"/>
                <a:gd name="T7" fmla="*/ 1 h 1018"/>
                <a:gd name="T8" fmla="*/ 478 w 1018"/>
                <a:gd name="T9" fmla="*/ 65 h 1018"/>
                <a:gd name="T10" fmla="*/ 288 w 1018"/>
                <a:gd name="T11" fmla="*/ 123 h 1018"/>
                <a:gd name="T12" fmla="*/ 133 w 1018"/>
                <a:gd name="T13" fmla="*/ 270 h 1018"/>
                <a:gd name="T14" fmla="*/ 66 w 1018"/>
                <a:gd name="T15" fmla="*/ 477 h 1018"/>
                <a:gd name="T16" fmla="*/ 0 w 1018"/>
                <a:gd name="T17" fmla="*/ 509 h 1018"/>
                <a:gd name="T18" fmla="*/ 68 w 1018"/>
                <a:gd name="T19" fmla="*/ 561 h 1018"/>
                <a:gd name="T20" fmla="*/ 145 w 1018"/>
                <a:gd name="T21" fmla="*/ 764 h 1018"/>
                <a:gd name="T22" fmla="*/ 305 w 1018"/>
                <a:gd name="T23" fmla="*/ 903 h 1018"/>
                <a:gd name="T24" fmla="*/ 478 w 1018"/>
                <a:gd name="T25" fmla="*/ 986 h 1018"/>
                <a:gd name="T26" fmla="*/ 522 w 1018"/>
                <a:gd name="T27" fmla="*/ 1015 h 1018"/>
                <a:gd name="T28" fmla="*/ 601 w 1018"/>
                <a:gd name="T29" fmla="*/ 944 h 1018"/>
                <a:gd name="T30" fmla="*/ 795 w 1018"/>
                <a:gd name="T31" fmla="*/ 850 h 1018"/>
                <a:gd name="T32" fmla="*/ 921 w 1018"/>
                <a:gd name="T33" fmla="*/ 678 h 1018"/>
                <a:gd name="T34" fmla="*/ 998 w 1018"/>
                <a:gd name="T35" fmla="*/ 539 h 1018"/>
                <a:gd name="T36" fmla="*/ 1009 w 1018"/>
                <a:gd name="T37" fmla="*/ 486 h 1018"/>
                <a:gd name="T38" fmla="*/ 881 w 1018"/>
                <a:gd name="T39" fmla="*/ 591 h 1018"/>
                <a:gd name="T40" fmla="*/ 800 w 1018"/>
                <a:gd name="T41" fmla="*/ 754 h 1018"/>
                <a:gd name="T42" fmla="*/ 656 w 1018"/>
                <a:gd name="T43" fmla="*/ 860 h 1018"/>
                <a:gd name="T44" fmla="*/ 539 w 1018"/>
                <a:gd name="T45" fmla="*/ 814 h 1018"/>
                <a:gd name="T46" fmla="*/ 486 w 1018"/>
                <a:gd name="T47" fmla="*/ 805 h 1018"/>
                <a:gd name="T48" fmla="*/ 394 w 1018"/>
                <a:gd name="T49" fmla="*/ 872 h 1018"/>
                <a:gd name="T50" fmla="*/ 239 w 1018"/>
                <a:gd name="T51" fmla="*/ 778 h 1018"/>
                <a:gd name="T52" fmla="*/ 145 w 1018"/>
                <a:gd name="T53" fmla="*/ 624 h 1018"/>
                <a:gd name="T54" fmla="*/ 214 w 1018"/>
                <a:gd name="T55" fmla="*/ 531 h 1018"/>
                <a:gd name="T56" fmla="*/ 203 w 1018"/>
                <a:gd name="T57" fmla="*/ 480 h 1018"/>
                <a:gd name="T58" fmla="*/ 157 w 1018"/>
                <a:gd name="T59" fmla="*/ 362 h 1018"/>
                <a:gd name="T60" fmla="*/ 264 w 1018"/>
                <a:gd name="T61" fmla="*/ 217 h 1018"/>
                <a:gd name="T62" fmla="*/ 426 w 1018"/>
                <a:gd name="T63" fmla="*/ 136 h 1018"/>
                <a:gd name="T64" fmla="*/ 497 w 1018"/>
                <a:gd name="T65" fmla="*/ 220 h 1018"/>
                <a:gd name="T66" fmla="*/ 541 w 1018"/>
                <a:gd name="T67" fmla="*/ 191 h 1018"/>
                <a:gd name="T68" fmla="*/ 686 w 1018"/>
                <a:gd name="T69" fmla="*/ 171 h 1018"/>
                <a:gd name="T70" fmla="*/ 821 w 1018"/>
                <a:gd name="T71" fmla="*/ 290 h 1018"/>
                <a:gd name="T72" fmla="*/ 887 w 1018"/>
                <a:gd name="T73" fmla="*/ 460 h 1018"/>
                <a:gd name="T74" fmla="*/ 795 w 1018"/>
                <a:gd name="T75" fmla="*/ 509 h 1018"/>
                <a:gd name="T76" fmla="*/ 604 w 1018"/>
                <a:gd name="T77" fmla="*/ 509 h 1018"/>
                <a:gd name="T78" fmla="*/ 562 w 1018"/>
                <a:gd name="T79" fmla="*/ 430 h 1018"/>
                <a:gd name="T80" fmla="*/ 472 w 1018"/>
                <a:gd name="T81" fmla="*/ 421 h 1018"/>
                <a:gd name="T82" fmla="*/ 414 w 1018"/>
                <a:gd name="T83" fmla="*/ 499 h 1018"/>
                <a:gd name="T84" fmla="*/ 449 w 1018"/>
                <a:gd name="T85" fmla="*/ 583 h 1018"/>
                <a:gd name="T86" fmla="*/ 538 w 1018"/>
                <a:gd name="T87" fmla="*/ 600 h 1018"/>
                <a:gd name="T88" fmla="*/ 602 w 1018"/>
                <a:gd name="T89" fmla="*/ 528 h 1018"/>
                <a:gd name="T90" fmla="*/ 497 w 1018"/>
                <a:gd name="T91" fmla="*/ 480 h 1018"/>
                <a:gd name="T92" fmla="*/ 541 w 1018"/>
                <a:gd name="T93" fmla="*/ 509 h 1018"/>
                <a:gd name="T94" fmla="*/ 502 w 1018"/>
                <a:gd name="T95" fmla="*/ 540 h 1018"/>
                <a:gd name="T96" fmla="*/ 540 w 1018"/>
                <a:gd name="T97" fmla="*/ 311 h 1018"/>
                <a:gd name="T98" fmla="*/ 443 w 1018"/>
                <a:gd name="T99" fmla="*/ 296 h 1018"/>
                <a:gd name="T100" fmla="*/ 291 w 1018"/>
                <a:gd name="T101" fmla="*/ 463 h 1018"/>
                <a:gd name="T102" fmla="*/ 318 w 1018"/>
                <a:gd name="T103" fmla="*/ 541 h 1018"/>
                <a:gd name="T104" fmla="*/ 351 w 1018"/>
                <a:gd name="T105" fmla="*/ 492 h 1018"/>
                <a:gd name="T106" fmla="*/ 447 w 1018"/>
                <a:gd name="T107" fmla="*/ 363 h 1018"/>
                <a:gd name="T108" fmla="*/ 539 w 1018"/>
                <a:gd name="T109" fmla="*/ 330 h 1018"/>
                <a:gd name="T110" fmla="*/ 671 w 1018"/>
                <a:gd name="T111" fmla="*/ 497 h 1018"/>
                <a:gd name="T112" fmla="*/ 621 w 1018"/>
                <a:gd name="T113" fmla="*/ 621 h 1018"/>
                <a:gd name="T114" fmla="*/ 497 w 1018"/>
                <a:gd name="T115" fmla="*/ 671 h 1018"/>
                <a:gd name="T116" fmla="*/ 486 w 1018"/>
                <a:gd name="T117" fmla="*/ 722 h 1018"/>
                <a:gd name="T118" fmla="*/ 633 w 1018"/>
                <a:gd name="T119" fmla="*/ 693 h 1018"/>
                <a:gd name="T120" fmla="*/ 732 w 1018"/>
                <a:gd name="T121" fmla="*/ 5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8">
                  <a:moveTo>
                    <a:pt x="986" y="477"/>
                  </a:moveTo>
                  <a:lnTo>
                    <a:pt x="953" y="477"/>
                  </a:lnTo>
                  <a:lnTo>
                    <a:pt x="953" y="477"/>
                  </a:lnTo>
                  <a:lnTo>
                    <a:pt x="951" y="456"/>
                  </a:lnTo>
                  <a:lnTo>
                    <a:pt x="947" y="437"/>
                  </a:lnTo>
                  <a:lnTo>
                    <a:pt x="944" y="416"/>
                  </a:lnTo>
                  <a:lnTo>
                    <a:pt x="939" y="397"/>
                  </a:lnTo>
                  <a:lnTo>
                    <a:pt x="934" y="378"/>
                  </a:lnTo>
                  <a:lnTo>
                    <a:pt x="927" y="358"/>
                  </a:lnTo>
                  <a:lnTo>
                    <a:pt x="921" y="340"/>
                  </a:lnTo>
                  <a:lnTo>
                    <a:pt x="912" y="322"/>
                  </a:lnTo>
                  <a:lnTo>
                    <a:pt x="903" y="305"/>
                  </a:lnTo>
                  <a:lnTo>
                    <a:pt x="895" y="288"/>
                  </a:lnTo>
                  <a:lnTo>
                    <a:pt x="884" y="270"/>
                  </a:lnTo>
                  <a:lnTo>
                    <a:pt x="873" y="254"/>
                  </a:lnTo>
                  <a:lnTo>
                    <a:pt x="862" y="238"/>
                  </a:lnTo>
                  <a:lnTo>
                    <a:pt x="850" y="223"/>
                  </a:lnTo>
                  <a:lnTo>
                    <a:pt x="837" y="208"/>
                  </a:lnTo>
                  <a:lnTo>
                    <a:pt x="823" y="194"/>
                  </a:lnTo>
                  <a:lnTo>
                    <a:pt x="809" y="181"/>
                  </a:lnTo>
                  <a:lnTo>
                    <a:pt x="795" y="168"/>
                  </a:lnTo>
                  <a:lnTo>
                    <a:pt x="779" y="156"/>
                  </a:lnTo>
                  <a:lnTo>
                    <a:pt x="764" y="145"/>
                  </a:lnTo>
                  <a:lnTo>
                    <a:pt x="748" y="133"/>
                  </a:lnTo>
                  <a:lnTo>
                    <a:pt x="731" y="123"/>
                  </a:lnTo>
                  <a:lnTo>
                    <a:pt x="714" y="114"/>
                  </a:lnTo>
                  <a:lnTo>
                    <a:pt x="695" y="105"/>
                  </a:lnTo>
                  <a:lnTo>
                    <a:pt x="678" y="98"/>
                  </a:lnTo>
                  <a:lnTo>
                    <a:pt x="659" y="90"/>
                  </a:lnTo>
                  <a:lnTo>
                    <a:pt x="641" y="84"/>
                  </a:lnTo>
                  <a:lnTo>
                    <a:pt x="621" y="78"/>
                  </a:lnTo>
                  <a:lnTo>
                    <a:pt x="601" y="74"/>
                  </a:lnTo>
                  <a:lnTo>
                    <a:pt x="582" y="70"/>
                  </a:lnTo>
                  <a:lnTo>
                    <a:pt x="561" y="68"/>
                  </a:lnTo>
                  <a:lnTo>
                    <a:pt x="541" y="65"/>
                  </a:lnTo>
                  <a:lnTo>
                    <a:pt x="541" y="32"/>
                  </a:lnTo>
                  <a:lnTo>
                    <a:pt x="541" y="32"/>
                  </a:lnTo>
                  <a:lnTo>
                    <a:pt x="540" y="26"/>
                  </a:lnTo>
                  <a:lnTo>
                    <a:pt x="539" y="19"/>
                  </a:lnTo>
                  <a:lnTo>
                    <a:pt x="535" y="14"/>
                  </a:lnTo>
                  <a:lnTo>
                    <a:pt x="531" y="10"/>
                  </a:lnTo>
                  <a:lnTo>
                    <a:pt x="527" y="5"/>
                  </a:lnTo>
                  <a:lnTo>
                    <a:pt x="522" y="2"/>
                  </a:lnTo>
                  <a:lnTo>
                    <a:pt x="515" y="1"/>
                  </a:lnTo>
                  <a:lnTo>
                    <a:pt x="509" y="0"/>
                  </a:lnTo>
                  <a:lnTo>
                    <a:pt x="509" y="0"/>
                  </a:lnTo>
                  <a:lnTo>
                    <a:pt x="502" y="1"/>
                  </a:lnTo>
                  <a:lnTo>
                    <a:pt x="497" y="2"/>
                  </a:lnTo>
                  <a:lnTo>
                    <a:pt x="491" y="5"/>
                  </a:lnTo>
                  <a:lnTo>
                    <a:pt x="486" y="10"/>
                  </a:lnTo>
                  <a:lnTo>
                    <a:pt x="483" y="14"/>
                  </a:lnTo>
                  <a:lnTo>
                    <a:pt x="480" y="19"/>
                  </a:lnTo>
                  <a:lnTo>
                    <a:pt x="478" y="26"/>
                  </a:lnTo>
                  <a:lnTo>
                    <a:pt x="478" y="32"/>
                  </a:lnTo>
                  <a:lnTo>
                    <a:pt x="478" y="65"/>
                  </a:lnTo>
                  <a:lnTo>
                    <a:pt x="478" y="65"/>
                  </a:lnTo>
                  <a:lnTo>
                    <a:pt x="457" y="68"/>
                  </a:lnTo>
                  <a:lnTo>
                    <a:pt x="437" y="70"/>
                  </a:lnTo>
                  <a:lnTo>
                    <a:pt x="416" y="74"/>
                  </a:lnTo>
                  <a:lnTo>
                    <a:pt x="397" y="78"/>
                  </a:lnTo>
                  <a:lnTo>
                    <a:pt x="378" y="84"/>
                  </a:lnTo>
                  <a:lnTo>
                    <a:pt x="358" y="90"/>
                  </a:lnTo>
                  <a:lnTo>
                    <a:pt x="340" y="98"/>
                  </a:lnTo>
                  <a:lnTo>
                    <a:pt x="322" y="105"/>
                  </a:lnTo>
                  <a:lnTo>
                    <a:pt x="305" y="114"/>
                  </a:lnTo>
                  <a:lnTo>
                    <a:pt x="288" y="123"/>
                  </a:lnTo>
                  <a:lnTo>
                    <a:pt x="270" y="133"/>
                  </a:lnTo>
                  <a:lnTo>
                    <a:pt x="254" y="145"/>
                  </a:lnTo>
                  <a:lnTo>
                    <a:pt x="238" y="156"/>
                  </a:lnTo>
                  <a:lnTo>
                    <a:pt x="223" y="168"/>
                  </a:lnTo>
                  <a:lnTo>
                    <a:pt x="208" y="181"/>
                  </a:lnTo>
                  <a:lnTo>
                    <a:pt x="194" y="194"/>
                  </a:lnTo>
                  <a:lnTo>
                    <a:pt x="181" y="208"/>
                  </a:lnTo>
                  <a:lnTo>
                    <a:pt x="169" y="223"/>
                  </a:lnTo>
                  <a:lnTo>
                    <a:pt x="156" y="238"/>
                  </a:lnTo>
                  <a:lnTo>
                    <a:pt x="145" y="254"/>
                  </a:lnTo>
                  <a:lnTo>
                    <a:pt x="133" y="270"/>
                  </a:lnTo>
                  <a:lnTo>
                    <a:pt x="123" y="288"/>
                  </a:lnTo>
                  <a:lnTo>
                    <a:pt x="114" y="305"/>
                  </a:lnTo>
                  <a:lnTo>
                    <a:pt x="105" y="322"/>
                  </a:lnTo>
                  <a:lnTo>
                    <a:pt x="98" y="340"/>
                  </a:lnTo>
                  <a:lnTo>
                    <a:pt x="90" y="358"/>
                  </a:lnTo>
                  <a:lnTo>
                    <a:pt x="84" y="378"/>
                  </a:lnTo>
                  <a:lnTo>
                    <a:pt x="78" y="397"/>
                  </a:lnTo>
                  <a:lnTo>
                    <a:pt x="74" y="416"/>
                  </a:lnTo>
                  <a:lnTo>
                    <a:pt x="70" y="437"/>
                  </a:lnTo>
                  <a:lnTo>
                    <a:pt x="68" y="456"/>
                  </a:lnTo>
                  <a:lnTo>
                    <a:pt x="66" y="477"/>
                  </a:lnTo>
                  <a:lnTo>
                    <a:pt x="32" y="477"/>
                  </a:lnTo>
                  <a:lnTo>
                    <a:pt x="32" y="477"/>
                  </a:lnTo>
                  <a:lnTo>
                    <a:pt x="26" y="477"/>
                  </a:lnTo>
                  <a:lnTo>
                    <a:pt x="19" y="480"/>
                  </a:lnTo>
                  <a:lnTo>
                    <a:pt x="14" y="483"/>
                  </a:lnTo>
                  <a:lnTo>
                    <a:pt x="10" y="486"/>
                  </a:lnTo>
                  <a:lnTo>
                    <a:pt x="5" y="491"/>
                  </a:lnTo>
                  <a:lnTo>
                    <a:pt x="2" y="497"/>
                  </a:lnTo>
                  <a:lnTo>
                    <a:pt x="1" y="502"/>
                  </a:lnTo>
                  <a:lnTo>
                    <a:pt x="0" y="509"/>
                  </a:lnTo>
                  <a:lnTo>
                    <a:pt x="0" y="509"/>
                  </a:lnTo>
                  <a:lnTo>
                    <a:pt x="1" y="515"/>
                  </a:lnTo>
                  <a:lnTo>
                    <a:pt x="2" y="521"/>
                  </a:lnTo>
                  <a:lnTo>
                    <a:pt x="5" y="527"/>
                  </a:lnTo>
                  <a:lnTo>
                    <a:pt x="10" y="531"/>
                  </a:lnTo>
                  <a:lnTo>
                    <a:pt x="14" y="535"/>
                  </a:lnTo>
                  <a:lnTo>
                    <a:pt x="19" y="539"/>
                  </a:lnTo>
                  <a:lnTo>
                    <a:pt x="26" y="540"/>
                  </a:lnTo>
                  <a:lnTo>
                    <a:pt x="32" y="541"/>
                  </a:lnTo>
                  <a:lnTo>
                    <a:pt x="66" y="541"/>
                  </a:lnTo>
                  <a:lnTo>
                    <a:pt x="66" y="541"/>
                  </a:lnTo>
                  <a:lnTo>
                    <a:pt x="68" y="561"/>
                  </a:lnTo>
                  <a:lnTo>
                    <a:pt x="70" y="582"/>
                  </a:lnTo>
                  <a:lnTo>
                    <a:pt x="74" y="601"/>
                  </a:lnTo>
                  <a:lnTo>
                    <a:pt x="78" y="621"/>
                  </a:lnTo>
                  <a:lnTo>
                    <a:pt x="84" y="641"/>
                  </a:lnTo>
                  <a:lnTo>
                    <a:pt x="90" y="659"/>
                  </a:lnTo>
                  <a:lnTo>
                    <a:pt x="98" y="678"/>
                  </a:lnTo>
                  <a:lnTo>
                    <a:pt x="105" y="695"/>
                  </a:lnTo>
                  <a:lnTo>
                    <a:pt x="114" y="713"/>
                  </a:lnTo>
                  <a:lnTo>
                    <a:pt x="123" y="731"/>
                  </a:lnTo>
                  <a:lnTo>
                    <a:pt x="133" y="748"/>
                  </a:lnTo>
                  <a:lnTo>
                    <a:pt x="145" y="764"/>
                  </a:lnTo>
                  <a:lnTo>
                    <a:pt x="156" y="779"/>
                  </a:lnTo>
                  <a:lnTo>
                    <a:pt x="169" y="795"/>
                  </a:lnTo>
                  <a:lnTo>
                    <a:pt x="181" y="809"/>
                  </a:lnTo>
                  <a:lnTo>
                    <a:pt x="194" y="823"/>
                  </a:lnTo>
                  <a:lnTo>
                    <a:pt x="208" y="837"/>
                  </a:lnTo>
                  <a:lnTo>
                    <a:pt x="223" y="850"/>
                  </a:lnTo>
                  <a:lnTo>
                    <a:pt x="238" y="862"/>
                  </a:lnTo>
                  <a:lnTo>
                    <a:pt x="254" y="873"/>
                  </a:lnTo>
                  <a:lnTo>
                    <a:pt x="270" y="884"/>
                  </a:lnTo>
                  <a:lnTo>
                    <a:pt x="288" y="895"/>
                  </a:lnTo>
                  <a:lnTo>
                    <a:pt x="305" y="903"/>
                  </a:lnTo>
                  <a:lnTo>
                    <a:pt x="322" y="912"/>
                  </a:lnTo>
                  <a:lnTo>
                    <a:pt x="340" y="921"/>
                  </a:lnTo>
                  <a:lnTo>
                    <a:pt x="358" y="927"/>
                  </a:lnTo>
                  <a:lnTo>
                    <a:pt x="378" y="933"/>
                  </a:lnTo>
                  <a:lnTo>
                    <a:pt x="397" y="939"/>
                  </a:lnTo>
                  <a:lnTo>
                    <a:pt x="416" y="944"/>
                  </a:lnTo>
                  <a:lnTo>
                    <a:pt x="437" y="947"/>
                  </a:lnTo>
                  <a:lnTo>
                    <a:pt x="457" y="951"/>
                  </a:lnTo>
                  <a:lnTo>
                    <a:pt x="478" y="953"/>
                  </a:lnTo>
                  <a:lnTo>
                    <a:pt x="478" y="986"/>
                  </a:lnTo>
                  <a:lnTo>
                    <a:pt x="478" y="986"/>
                  </a:lnTo>
                  <a:lnTo>
                    <a:pt x="478" y="992"/>
                  </a:lnTo>
                  <a:lnTo>
                    <a:pt x="480" y="998"/>
                  </a:lnTo>
                  <a:lnTo>
                    <a:pt x="483" y="1003"/>
                  </a:lnTo>
                  <a:lnTo>
                    <a:pt x="486" y="1009"/>
                  </a:lnTo>
                  <a:lnTo>
                    <a:pt x="491" y="1012"/>
                  </a:lnTo>
                  <a:lnTo>
                    <a:pt x="497" y="1015"/>
                  </a:lnTo>
                  <a:lnTo>
                    <a:pt x="502" y="1017"/>
                  </a:lnTo>
                  <a:lnTo>
                    <a:pt x="509" y="1018"/>
                  </a:lnTo>
                  <a:lnTo>
                    <a:pt x="509" y="1018"/>
                  </a:lnTo>
                  <a:lnTo>
                    <a:pt x="515" y="1017"/>
                  </a:lnTo>
                  <a:lnTo>
                    <a:pt x="522" y="1015"/>
                  </a:lnTo>
                  <a:lnTo>
                    <a:pt x="527" y="1012"/>
                  </a:lnTo>
                  <a:lnTo>
                    <a:pt x="531" y="1009"/>
                  </a:lnTo>
                  <a:lnTo>
                    <a:pt x="535" y="1003"/>
                  </a:lnTo>
                  <a:lnTo>
                    <a:pt x="539" y="998"/>
                  </a:lnTo>
                  <a:lnTo>
                    <a:pt x="540" y="992"/>
                  </a:lnTo>
                  <a:lnTo>
                    <a:pt x="541" y="986"/>
                  </a:lnTo>
                  <a:lnTo>
                    <a:pt x="541" y="953"/>
                  </a:lnTo>
                  <a:lnTo>
                    <a:pt x="541" y="953"/>
                  </a:lnTo>
                  <a:lnTo>
                    <a:pt x="561" y="951"/>
                  </a:lnTo>
                  <a:lnTo>
                    <a:pt x="582" y="947"/>
                  </a:lnTo>
                  <a:lnTo>
                    <a:pt x="601" y="944"/>
                  </a:lnTo>
                  <a:lnTo>
                    <a:pt x="621" y="939"/>
                  </a:lnTo>
                  <a:lnTo>
                    <a:pt x="641" y="933"/>
                  </a:lnTo>
                  <a:lnTo>
                    <a:pt x="659" y="927"/>
                  </a:lnTo>
                  <a:lnTo>
                    <a:pt x="678" y="921"/>
                  </a:lnTo>
                  <a:lnTo>
                    <a:pt x="695" y="912"/>
                  </a:lnTo>
                  <a:lnTo>
                    <a:pt x="714" y="903"/>
                  </a:lnTo>
                  <a:lnTo>
                    <a:pt x="731" y="895"/>
                  </a:lnTo>
                  <a:lnTo>
                    <a:pt x="748" y="884"/>
                  </a:lnTo>
                  <a:lnTo>
                    <a:pt x="764" y="873"/>
                  </a:lnTo>
                  <a:lnTo>
                    <a:pt x="779" y="862"/>
                  </a:lnTo>
                  <a:lnTo>
                    <a:pt x="795" y="850"/>
                  </a:lnTo>
                  <a:lnTo>
                    <a:pt x="809" y="837"/>
                  </a:lnTo>
                  <a:lnTo>
                    <a:pt x="823" y="823"/>
                  </a:lnTo>
                  <a:lnTo>
                    <a:pt x="837" y="809"/>
                  </a:lnTo>
                  <a:lnTo>
                    <a:pt x="850" y="795"/>
                  </a:lnTo>
                  <a:lnTo>
                    <a:pt x="862" y="779"/>
                  </a:lnTo>
                  <a:lnTo>
                    <a:pt x="873" y="764"/>
                  </a:lnTo>
                  <a:lnTo>
                    <a:pt x="884" y="748"/>
                  </a:lnTo>
                  <a:lnTo>
                    <a:pt x="895" y="731"/>
                  </a:lnTo>
                  <a:lnTo>
                    <a:pt x="903" y="713"/>
                  </a:lnTo>
                  <a:lnTo>
                    <a:pt x="912" y="695"/>
                  </a:lnTo>
                  <a:lnTo>
                    <a:pt x="921" y="678"/>
                  </a:lnTo>
                  <a:lnTo>
                    <a:pt x="927" y="659"/>
                  </a:lnTo>
                  <a:lnTo>
                    <a:pt x="934" y="641"/>
                  </a:lnTo>
                  <a:lnTo>
                    <a:pt x="939" y="621"/>
                  </a:lnTo>
                  <a:lnTo>
                    <a:pt x="944" y="601"/>
                  </a:lnTo>
                  <a:lnTo>
                    <a:pt x="947" y="582"/>
                  </a:lnTo>
                  <a:lnTo>
                    <a:pt x="951" y="561"/>
                  </a:lnTo>
                  <a:lnTo>
                    <a:pt x="953" y="541"/>
                  </a:lnTo>
                  <a:lnTo>
                    <a:pt x="986" y="541"/>
                  </a:lnTo>
                  <a:lnTo>
                    <a:pt x="986" y="541"/>
                  </a:lnTo>
                  <a:lnTo>
                    <a:pt x="993" y="540"/>
                  </a:lnTo>
                  <a:lnTo>
                    <a:pt x="998" y="539"/>
                  </a:lnTo>
                  <a:lnTo>
                    <a:pt x="1003" y="535"/>
                  </a:lnTo>
                  <a:lnTo>
                    <a:pt x="1009" y="531"/>
                  </a:lnTo>
                  <a:lnTo>
                    <a:pt x="1012" y="527"/>
                  </a:lnTo>
                  <a:lnTo>
                    <a:pt x="1015" y="521"/>
                  </a:lnTo>
                  <a:lnTo>
                    <a:pt x="1017" y="515"/>
                  </a:lnTo>
                  <a:lnTo>
                    <a:pt x="1018" y="509"/>
                  </a:lnTo>
                  <a:lnTo>
                    <a:pt x="1018" y="509"/>
                  </a:lnTo>
                  <a:lnTo>
                    <a:pt x="1017" y="502"/>
                  </a:lnTo>
                  <a:lnTo>
                    <a:pt x="1015" y="497"/>
                  </a:lnTo>
                  <a:lnTo>
                    <a:pt x="1012" y="491"/>
                  </a:lnTo>
                  <a:lnTo>
                    <a:pt x="1009" y="486"/>
                  </a:lnTo>
                  <a:lnTo>
                    <a:pt x="1003" y="483"/>
                  </a:lnTo>
                  <a:lnTo>
                    <a:pt x="998" y="480"/>
                  </a:lnTo>
                  <a:lnTo>
                    <a:pt x="993" y="477"/>
                  </a:lnTo>
                  <a:lnTo>
                    <a:pt x="986" y="477"/>
                  </a:lnTo>
                  <a:lnTo>
                    <a:pt x="986" y="477"/>
                  </a:lnTo>
                  <a:close/>
                  <a:moveTo>
                    <a:pt x="827" y="541"/>
                  </a:moveTo>
                  <a:lnTo>
                    <a:pt x="888" y="541"/>
                  </a:lnTo>
                  <a:lnTo>
                    <a:pt x="888" y="541"/>
                  </a:lnTo>
                  <a:lnTo>
                    <a:pt x="887" y="558"/>
                  </a:lnTo>
                  <a:lnTo>
                    <a:pt x="884" y="575"/>
                  </a:lnTo>
                  <a:lnTo>
                    <a:pt x="881" y="591"/>
                  </a:lnTo>
                  <a:lnTo>
                    <a:pt x="877" y="608"/>
                  </a:lnTo>
                  <a:lnTo>
                    <a:pt x="872" y="624"/>
                  </a:lnTo>
                  <a:lnTo>
                    <a:pt x="867" y="641"/>
                  </a:lnTo>
                  <a:lnTo>
                    <a:pt x="861" y="656"/>
                  </a:lnTo>
                  <a:lnTo>
                    <a:pt x="854" y="671"/>
                  </a:lnTo>
                  <a:lnTo>
                    <a:pt x="847" y="686"/>
                  </a:lnTo>
                  <a:lnTo>
                    <a:pt x="839" y="701"/>
                  </a:lnTo>
                  <a:lnTo>
                    <a:pt x="831" y="715"/>
                  </a:lnTo>
                  <a:lnTo>
                    <a:pt x="821" y="729"/>
                  </a:lnTo>
                  <a:lnTo>
                    <a:pt x="811" y="741"/>
                  </a:lnTo>
                  <a:lnTo>
                    <a:pt x="800" y="754"/>
                  </a:lnTo>
                  <a:lnTo>
                    <a:pt x="790" y="766"/>
                  </a:lnTo>
                  <a:lnTo>
                    <a:pt x="778" y="778"/>
                  </a:lnTo>
                  <a:lnTo>
                    <a:pt x="766" y="790"/>
                  </a:lnTo>
                  <a:lnTo>
                    <a:pt x="754" y="800"/>
                  </a:lnTo>
                  <a:lnTo>
                    <a:pt x="741" y="811"/>
                  </a:lnTo>
                  <a:lnTo>
                    <a:pt x="729" y="821"/>
                  </a:lnTo>
                  <a:lnTo>
                    <a:pt x="715" y="830"/>
                  </a:lnTo>
                  <a:lnTo>
                    <a:pt x="701" y="839"/>
                  </a:lnTo>
                  <a:lnTo>
                    <a:pt x="686" y="847"/>
                  </a:lnTo>
                  <a:lnTo>
                    <a:pt x="671" y="854"/>
                  </a:lnTo>
                  <a:lnTo>
                    <a:pt x="656" y="860"/>
                  </a:lnTo>
                  <a:lnTo>
                    <a:pt x="641" y="867"/>
                  </a:lnTo>
                  <a:lnTo>
                    <a:pt x="625" y="872"/>
                  </a:lnTo>
                  <a:lnTo>
                    <a:pt x="608" y="877"/>
                  </a:lnTo>
                  <a:lnTo>
                    <a:pt x="591" y="881"/>
                  </a:lnTo>
                  <a:lnTo>
                    <a:pt x="575" y="884"/>
                  </a:lnTo>
                  <a:lnTo>
                    <a:pt x="558" y="887"/>
                  </a:lnTo>
                  <a:lnTo>
                    <a:pt x="541" y="888"/>
                  </a:lnTo>
                  <a:lnTo>
                    <a:pt x="541" y="827"/>
                  </a:lnTo>
                  <a:lnTo>
                    <a:pt x="541" y="827"/>
                  </a:lnTo>
                  <a:lnTo>
                    <a:pt x="540" y="821"/>
                  </a:lnTo>
                  <a:lnTo>
                    <a:pt x="539" y="814"/>
                  </a:lnTo>
                  <a:lnTo>
                    <a:pt x="535" y="809"/>
                  </a:lnTo>
                  <a:lnTo>
                    <a:pt x="531" y="805"/>
                  </a:lnTo>
                  <a:lnTo>
                    <a:pt x="527" y="800"/>
                  </a:lnTo>
                  <a:lnTo>
                    <a:pt x="522" y="797"/>
                  </a:lnTo>
                  <a:lnTo>
                    <a:pt x="515" y="796"/>
                  </a:lnTo>
                  <a:lnTo>
                    <a:pt x="509" y="795"/>
                  </a:lnTo>
                  <a:lnTo>
                    <a:pt x="509" y="795"/>
                  </a:lnTo>
                  <a:lnTo>
                    <a:pt x="502" y="796"/>
                  </a:lnTo>
                  <a:lnTo>
                    <a:pt x="497" y="797"/>
                  </a:lnTo>
                  <a:lnTo>
                    <a:pt x="491" y="800"/>
                  </a:lnTo>
                  <a:lnTo>
                    <a:pt x="486" y="805"/>
                  </a:lnTo>
                  <a:lnTo>
                    <a:pt x="483" y="809"/>
                  </a:lnTo>
                  <a:lnTo>
                    <a:pt x="480" y="814"/>
                  </a:lnTo>
                  <a:lnTo>
                    <a:pt x="478" y="821"/>
                  </a:lnTo>
                  <a:lnTo>
                    <a:pt x="478" y="827"/>
                  </a:lnTo>
                  <a:lnTo>
                    <a:pt x="478" y="888"/>
                  </a:lnTo>
                  <a:lnTo>
                    <a:pt x="478" y="888"/>
                  </a:lnTo>
                  <a:lnTo>
                    <a:pt x="460" y="887"/>
                  </a:lnTo>
                  <a:lnTo>
                    <a:pt x="443" y="884"/>
                  </a:lnTo>
                  <a:lnTo>
                    <a:pt x="426" y="881"/>
                  </a:lnTo>
                  <a:lnTo>
                    <a:pt x="410" y="877"/>
                  </a:lnTo>
                  <a:lnTo>
                    <a:pt x="394" y="872"/>
                  </a:lnTo>
                  <a:lnTo>
                    <a:pt x="378" y="867"/>
                  </a:lnTo>
                  <a:lnTo>
                    <a:pt x="362" y="860"/>
                  </a:lnTo>
                  <a:lnTo>
                    <a:pt x="347" y="854"/>
                  </a:lnTo>
                  <a:lnTo>
                    <a:pt x="332" y="847"/>
                  </a:lnTo>
                  <a:lnTo>
                    <a:pt x="318" y="839"/>
                  </a:lnTo>
                  <a:lnTo>
                    <a:pt x="304" y="830"/>
                  </a:lnTo>
                  <a:lnTo>
                    <a:pt x="290" y="821"/>
                  </a:lnTo>
                  <a:lnTo>
                    <a:pt x="277" y="811"/>
                  </a:lnTo>
                  <a:lnTo>
                    <a:pt x="264" y="800"/>
                  </a:lnTo>
                  <a:lnTo>
                    <a:pt x="251" y="790"/>
                  </a:lnTo>
                  <a:lnTo>
                    <a:pt x="239" y="778"/>
                  </a:lnTo>
                  <a:lnTo>
                    <a:pt x="228" y="766"/>
                  </a:lnTo>
                  <a:lnTo>
                    <a:pt x="217" y="754"/>
                  </a:lnTo>
                  <a:lnTo>
                    <a:pt x="207" y="741"/>
                  </a:lnTo>
                  <a:lnTo>
                    <a:pt x="197" y="729"/>
                  </a:lnTo>
                  <a:lnTo>
                    <a:pt x="188" y="715"/>
                  </a:lnTo>
                  <a:lnTo>
                    <a:pt x="179" y="701"/>
                  </a:lnTo>
                  <a:lnTo>
                    <a:pt x="171" y="686"/>
                  </a:lnTo>
                  <a:lnTo>
                    <a:pt x="164" y="671"/>
                  </a:lnTo>
                  <a:lnTo>
                    <a:pt x="157" y="656"/>
                  </a:lnTo>
                  <a:lnTo>
                    <a:pt x="151" y="641"/>
                  </a:lnTo>
                  <a:lnTo>
                    <a:pt x="145" y="624"/>
                  </a:lnTo>
                  <a:lnTo>
                    <a:pt x="141" y="608"/>
                  </a:lnTo>
                  <a:lnTo>
                    <a:pt x="136" y="591"/>
                  </a:lnTo>
                  <a:lnTo>
                    <a:pt x="133" y="575"/>
                  </a:lnTo>
                  <a:lnTo>
                    <a:pt x="131" y="558"/>
                  </a:lnTo>
                  <a:lnTo>
                    <a:pt x="129" y="541"/>
                  </a:lnTo>
                  <a:lnTo>
                    <a:pt x="191" y="541"/>
                  </a:lnTo>
                  <a:lnTo>
                    <a:pt x="191" y="541"/>
                  </a:lnTo>
                  <a:lnTo>
                    <a:pt x="197" y="540"/>
                  </a:lnTo>
                  <a:lnTo>
                    <a:pt x="203" y="539"/>
                  </a:lnTo>
                  <a:lnTo>
                    <a:pt x="208" y="535"/>
                  </a:lnTo>
                  <a:lnTo>
                    <a:pt x="214" y="531"/>
                  </a:lnTo>
                  <a:lnTo>
                    <a:pt x="217" y="527"/>
                  </a:lnTo>
                  <a:lnTo>
                    <a:pt x="220" y="521"/>
                  </a:lnTo>
                  <a:lnTo>
                    <a:pt x="222" y="515"/>
                  </a:lnTo>
                  <a:lnTo>
                    <a:pt x="222" y="509"/>
                  </a:lnTo>
                  <a:lnTo>
                    <a:pt x="222" y="509"/>
                  </a:lnTo>
                  <a:lnTo>
                    <a:pt x="222" y="502"/>
                  </a:lnTo>
                  <a:lnTo>
                    <a:pt x="220" y="497"/>
                  </a:lnTo>
                  <a:lnTo>
                    <a:pt x="217" y="491"/>
                  </a:lnTo>
                  <a:lnTo>
                    <a:pt x="214" y="486"/>
                  </a:lnTo>
                  <a:lnTo>
                    <a:pt x="208" y="483"/>
                  </a:lnTo>
                  <a:lnTo>
                    <a:pt x="203" y="480"/>
                  </a:lnTo>
                  <a:lnTo>
                    <a:pt x="197" y="477"/>
                  </a:lnTo>
                  <a:lnTo>
                    <a:pt x="191" y="477"/>
                  </a:lnTo>
                  <a:lnTo>
                    <a:pt x="129" y="477"/>
                  </a:lnTo>
                  <a:lnTo>
                    <a:pt x="129" y="477"/>
                  </a:lnTo>
                  <a:lnTo>
                    <a:pt x="131" y="460"/>
                  </a:lnTo>
                  <a:lnTo>
                    <a:pt x="133" y="443"/>
                  </a:lnTo>
                  <a:lnTo>
                    <a:pt x="136" y="426"/>
                  </a:lnTo>
                  <a:lnTo>
                    <a:pt x="141" y="410"/>
                  </a:lnTo>
                  <a:lnTo>
                    <a:pt x="145" y="394"/>
                  </a:lnTo>
                  <a:lnTo>
                    <a:pt x="151" y="378"/>
                  </a:lnTo>
                  <a:lnTo>
                    <a:pt x="157" y="362"/>
                  </a:lnTo>
                  <a:lnTo>
                    <a:pt x="164" y="347"/>
                  </a:lnTo>
                  <a:lnTo>
                    <a:pt x="171" y="332"/>
                  </a:lnTo>
                  <a:lnTo>
                    <a:pt x="179" y="318"/>
                  </a:lnTo>
                  <a:lnTo>
                    <a:pt x="188" y="304"/>
                  </a:lnTo>
                  <a:lnTo>
                    <a:pt x="197" y="290"/>
                  </a:lnTo>
                  <a:lnTo>
                    <a:pt x="207" y="277"/>
                  </a:lnTo>
                  <a:lnTo>
                    <a:pt x="217" y="264"/>
                  </a:lnTo>
                  <a:lnTo>
                    <a:pt x="228" y="251"/>
                  </a:lnTo>
                  <a:lnTo>
                    <a:pt x="239" y="239"/>
                  </a:lnTo>
                  <a:lnTo>
                    <a:pt x="251" y="227"/>
                  </a:lnTo>
                  <a:lnTo>
                    <a:pt x="264" y="217"/>
                  </a:lnTo>
                  <a:lnTo>
                    <a:pt x="277" y="207"/>
                  </a:lnTo>
                  <a:lnTo>
                    <a:pt x="290" y="197"/>
                  </a:lnTo>
                  <a:lnTo>
                    <a:pt x="304" y="188"/>
                  </a:lnTo>
                  <a:lnTo>
                    <a:pt x="318" y="179"/>
                  </a:lnTo>
                  <a:lnTo>
                    <a:pt x="332" y="171"/>
                  </a:lnTo>
                  <a:lnTo>
                    <a:pt x="347" y="164"/>
                  </a:lnTo>
                  <a:lnTo>
                    <a:pt x="362" y="157"/>
                  </a:lnTo>
                  <a:lnTo>
                    <a:pt x="378" y="151"/>
                  </a:lnTo>
                  <a:lnTo>
                    <a:pt x="394" y="145"/>
                  </a:lnTo>
                  <a:lnTo>
                    <a:pt x="410" y="141"/>
                  </a:lnTo>
                  <a:lnTo>
                    <a:pt x="426" y="136"/>
                  </a:lnTo>
                  <a:lnTo>
                    <a:pt x="443" y="133"/>
                  </a:lnTo>
                  <a:lnTo>
                    <a:pt x="460" y="131"/>
                  </a:lnTo>
                  <a:lnTo>
                    <a:pt x="478" y="129"/>
                  </a:lnTo>
                  <a:lnTo>
                    <a:pt x="478" y="191"/>
                  </a:lnTo>
                  <a:lnTo>
                    <a:pt x="478" y="191"/>
                  </a:lnTo>
                  <a:lnTo>
                    <a:pt x="478" y="197"/>
                  </a:lnTo>
                  <a:lnTo>
                    <a:pt x="480" y="203"/>
                  </a:lnTo>
                  <a:lnTo>
                    <a:pt x="483" y="208"/>
                  </a:lnTo>
                  <a:lnTo>
                    <a:pt x="486" y="214"/>
                  </a:lnTo>
                  <a:lnTo>
                    <a:pt x="491" y="217"/>
                  </a:lnTo>
                  <a:lnTo>
                    <a:pt x="497" y="220"/>
                  </a:lnTo>
                  <a:lnTo>
                    <a:pt x="502" y="222"/>
                  </a:lnTo>
                  <a:lnTo>
                    <a:pt x="509" y="222"/>
                  </a:lnTo>
                  <a:lnTo>
                    <a:pt x="509" y="222"/>
                  </a:lnTo>
                  <a:lnTo>
                    <a:pt x="515" y="222"/>
                  </a:lnTo>
                  <a:lnTo>
                    <a:pt x="522" y="220"/>
                  </a:lnTo>
                  <a:lnTo>
                    <a:pt x="527" y="217"/>
                  </a:lnTo>
                  <a:lnTo>
                    <a:pt x="531" y="214"/>
                  </a:lnTo>
                  <a:lnTo>
                    <a:pt x="535" y="208"/>
                  </a:lnTo>
                  <a:lnTo>
                    <a:pt x="539" y="203"/>
                  </a:lnTo>
                  <a:lnTo>
                    <a:pt x="540" y="197"/>
                  </a:lnTo>
                  <a:lnTo>
                    <a:pt x="541" y="191"/>
                  </a:lnTo>
                  <a:lnTo>
                    <a:pt x="541" y="129"/>
                  </a:lnTo>
                  <a:lnTo>
                    <a:pt x="541" y="129"/>
                  </a:lnTo>
                  <a:lnTo>
                    <a:pt x="558" y="131"/>
                  </a:lnTo>
                  <a:lnTo>
                    <a:pt x="575" y="133"/>
                  </a:lnTo>
                  <a:lnTo>
                    <a:pt x="591" y="136"/>
                  </a:lnTo>
                  <a:lnTo>
                    <a:pt x="608" y="141"/>
                  </a:lnTo>
                  <a:lnTo>
                    <a:pt x="625" y="145"/>
                  </a:lnTo>
                  <a:lnTo>
                    <a:pt x="641" y="151"/>
                  </a:lnTo>
                  <a:lnTo>
                    <a:pt x="656" y="157"/>
                  </a:lnTo>
                  <a:lnTo>
                    <a:pt x="671" y="164"/>
                  </a:lnTo>
                  <a:lnTo>
                    <a:pt x="686" y="171"/>
                  </a:lnTo>
                  <a:lnTo>
                    <a:pt x="701" y="179"/>
                  </a:lnTo>
                  <a:lnTo>
                    <a:pt x="715" y="188"/>
                  </a:lnTo>
                  <a:lnTo>
                    <a:pt x="729" y="197"/>
                  </a:lnTo>
                  <a:lnTo>
                    <a:pt x="741" y="207"/>
                  </a:lnTo>
                  <a:lnTo>
                    <a:pt x="754" y="217"/>
                  </a:lnTo>
                  <a:lnTo>
                    <a:pt x="766" y="227"/>
                  </a:lnTo>
                  <a:lnTo>
                    <a:pt x="778" y="239"/>
                  </a:lnTo>
                  <a:lnTo>
                    <a:pt x="790" y="251"/>
                  </a:lnTo>
                  <a:lnTo>
                    <a:pt x="800" y="264"/>
                  </a:lnTo>
                  <a:lnTo>
                    <a:pt x="811" y="277"/>
                  </a:lnTo>
                  <a:lnTo>
                    <a:pt x="821" y="290"/>
                  </a:lnTo>
                  <a:lnTo>
                    <a:pt x="831" y="304"/>
                  </a:lnTo>
                  <a:lnTo>
                    <a:pt x="839" y="318"/>
                  </a:lnTo>
                  <a:lnTo>
                    <a:pt x="847" y="332"/>
                  </a:lnTo>
                  <a:lnTo>
                    <a:pt x="854" y="347"/>
                  </a:lnTo>
                  <a:lnTo>
                    <a:pt x="861" y="362"/>
                  </a:lnTo>
                  <a:lnTo>
                    <a:pt x="867" y="378"/>
                  </a:lnTo>
                  <a:lnTo>
                    <a:pt x="872" y="394"/>
                  </a:lnTo>
                  <a:lnTo>
                    <a:pt x="877" y="410"/>
                  </a:lnTo>
                  <a:lnTo>
                    <a:pt x="881" y="426"/>
                  </a:lnTo>
                  <a:lnTo>
                    <a:pt x="884" y="443"/>
                  </a:lnTo>
                  <a:lnTo>
                    <a:pt x="887" y="460"/>
                  </a:lnTo>
                  <a:lnTo>
                    <a:pt x="888" y="477"/>
                  </a:lnTo>
                  <a:lnTo>
                    <a:pt x="827" y="477"/>
                  </a:lnTo>
                  <a:lnTo>
                    <a:pt x="827" y="477"/>
                  </a:lnTo>
                  <a:lnTo>
                    <a:pt x="821" y="477"/>
                  </a:lnTo>
                  <a:lnTo>
                    <a:pt x="814" y="480"/>
                  </a:lnTo>
                  <a:lnTo>
                    <a:pt x="809" y="483"/>
                  </a:lnTo>
                  <a:lnTo>
                    <a:pt x="805" y="486"/>
                  </a:lnTo>
                  <a:lnTo>
                    <a:pt x="800" y="491"/>
                  </a:lnTo>
                  <a:lnTo>
                    <a:pt x="797" y="497"/>
                  </a:lnTo>
                  <a:lnTo>
                    <a:pt x="796" y="502"/>
                  </a:lnTo>
                  <a:lnTo>
                    <a:pt x="795" y="509"/>
                  </a:lnTo>
                  <a:lnTo>
                    <a:pt x="795" y="509"/>
                  </a:lnTo>
                  <a:lnTo>
                    <a:pt x="796" y="515"/>
                  </a:lnTo>
                  <a:lnTo>
                    <a:pt x="797" y="521"/>
                  </a:lnTo>
                  <a:lnTo>
                    <a:pt x="800" y="527"/>
                  </a:lnTo>
                  <a:lnTo>
                    <a:pt x="805" y="531"/>
                  </a:lnTo>
                  <a:lnTo>
                    <a:pt x="809" y="535"/>
                  </a:lnTo>
                  <a:lnTo>
                    <a:pt x="814" y="539"/>
                  </a:lnTo>
                  <a:lnTo>
                    <a:pt x="821" y="540"/>
                  </a:lnTo>
                  <a:lnTo>
                    <a:pt x="827" y="541"/>
                  </a:lnTo>
                  <a:lnTo>
                    <a:pt x="827" y="541"/>
                  </a:lnTo>
                  <a:close/>
                  <a:moveTo>
                    <a:pt x="604" y="509"/>
                  </a:moveTo>
                  <a:lnTo>
                    <a:pt x="604" y="509"/>
                  </a:lnTo>
                  <a:lnTo>
                    <a:pt x="604" y="499"/>
                  </a:lnTo>
                  <a:lnTo>
                    <a:pt x="602" y="489"/>
                  </a:lnTo>
                  <a:lnTo>
                    <a:pt x="600" y="481"/>
                  </a:lnTo>
                  <a:lnTo>
                    <a:pt x="597" y="472"/>
                  </a:lnTo>
                  <a:lnTo>
                    <a:pt x="592" y="463"/>
                  </a:lnTo>
                  <a:lnTo>
                    <a:pt x="588" y="456"/>
                  </a:lnTo>
                  <a:lnTo>
                    <a:pt x="583" y="448"/>
                  </a:lnTo>
                  <a:lnTo>
                    <a:pt x="576" y="441"/>
                  </a:lnTo>
                  <a:lnTo>
                    <a:pt x="570" y="436"/>
                  </a:lnTo>
                  <a:lnTo>
                    <a:pt x="562" y="430"/>
                  </a:lnTo>
                  <a:lnTo>
                    <a:pt x="555" y="425"/>
                  </a:lnTo>
                  <a:lnTo>
                    <a:pt x="546" y="421"/>
                  </a:lnTo>
                  <a:lnTo>
                    <a:pt x="538" y="417"/>
                  </a:lnTo>
                  <a:lnTo>
                    <a:pt x="528" y="415"/>
                  </a:lnTo>
                  <a:lnTo>
                    <a:pt x="518" y="414"/>
                  </a:lnTo>
                  <a:lnTo>
                    <a:pt x="509" y="413"/>
                  </a:lnTo>
                  <a:lnTo>
                    <a:pt x="509" y="413"/>
                  </a:lnTo>
                  <a:lnTo>
                    <a:pt x="499" y="414"/>
                  </a:lnTo>
                  <a:lnTo>
                    <a:pt x="489" y="415"/>
                  </a:lnTo>
                  <a:lnTo>
                    <a:pt x="481" y="417"/>
                  </a:lnTo>
                  <a:lnTo>
                    <a:pt x="472" y="421"/>
                  </a:lnTo>
                  <a:lnTo>
                    <a:pt x="464" y="425"/>
                  </a:lnTo>
                  <a:lnTo>
                    <a:pt x="456" y="430"/>
                  </a:lnTo>
                  <a:lnTo>
                    <a:pt x="449" y="436"/>
                  </a:lnTo>
                  <a:lnTo>
                    <a:pt x="441" y="441"/>
                  </a:lnTo>
                  <a:lnTo>
                    <a:pt x="436" y="448"/>
                  </a:lnTo>
                  <a:lnTo>
                    <a:pt x="430" y="456"/>
                  </a:lnTo>
                  <a:lnTo>
                    <a:pt x="425" y="463"/>
                  </a:lnTo>
                  <a:lnTo>
                    <a:pt x="421" y="472"/>
                  </a:lnTo>
                  <a:lnTo>
                    <a:pt x="417" y="481"/>
                  </a:lnTo>
                  <a:lnTo>
                    <a:pt x="415" y="489"/>
                  </a:lnTo>
                  <a:lnTo>
                    <a:pt x="414" y="499"/>
                  </a:lnTo>
                  <a:lnTo>
                    <a:pt x="413" y="509"/>
                  </a:lnTo>
                  <a:lnTo>
                    <a:pt x="413" y="509"/>
                  </a:lnTo>
                  <a:lnTo>
                    <a:pt x="414" y="518"/>
                  </a:lnTo>
                  <a:lnTo>
                    <a:pt x="415" y="528"/>
                  </a:lnTo>
                  <a:lnTo>
                    <a:pt x="417" y="538"/>
                  </a:lnTo>
                  <a:lnTo>
                    <a:pt x="421" y="546"/>
                  </a:lnTo>
                  <a:lnTo>
                    <a:pt x="425" y="555"/>
                  </a:lnTo>
                  <a:lnTo>
                    <a:pt x="430" y="562"/>
                  </a:lnTo>
                  <a:lnTo>
                    <a:pt x="436" y="570"/>
                  </a:lnTo>
                  <a:lnTo>
                    <a:pt x="441" y="576"/>
                  </a:lnTo>
                  <a:lnTo>
                    <a:pt x="449" y="583"/>
                  </a:lnTo>
                  <a:lnTo>
                    <a:pt x="456" y="588"/>
                  </a:lnTo>
                  <a:lnTo>
                    <a:pt x="464" y="592"/>
                  </a:lnTo>
                  <a:lnTo>
                    <a:pt x="472" y="597"/>
                  </a:lnTo>
                  <a:lnTo>
                    <a:pt x="481" y="600"/>
                  </a:lnTo>
                  <a:lnTo>
                    <a:pt x="489" y="602"/>
                  </a:lnTo>
                  <a:lnTo>
                    <a:pt x="499" y="604"/>
                  </a:lnTo>
                  <a:lnTo>
                    <a:pt x="509" y="604"/>
                  </a:lnTo>
                  <a:lnTo>
                    <a:pt x="509" y="604"/>
                  </a:lnTo>
                  <a:lnTo>
                    <a:pt x="518" y="604"/>
                  </a:lnTo>
                  <a:lnTo>
                    <a:pt x="528" y="602"/>
                  </a:lnTo>
                  <a:lnTo>
                    <a:pt x="538" y="600"/>
                  </a:lnTo>
                  <a:lnTo>
                    <a:pt x="546" y="597"/>
                  </a:lnTo>
                  <a:lnTo>
                    <a:pt x="555" y="592"/>
                  </a:lnTo>
                  <a:lnTo>
                    <a:pt x="562" y="588"/>
                  </a:lnTo>
                  <a:lnTo>
                    <a:pt x="570" y="583"/>
                  </a:lnTo>
                  <a:lnTo>
                    <a:pt x="576" y="576"/>
                  </a:lnTo>
                  <a:lnTo>
                    <a:pt x="583" y="570"/>
                  </a:lnTo>
                  <a:lnTo>
                    <a:pt x="588" y="562"/>
                  </a:lnTo>
                  <a:lnTo>
                    <a:pt x="592" y="555"/>
                  </a:lnTo>
                  <a:lnTo>
                    <a:pt x="597" y="546"/>
                  </a:lnTo>
                  <a:lnTo>
                    <a:pt x="600" y="538"/>
                  </a:lnTo>
                  <a:lnTo>
                    <a:pt x="602" y="528"/>
                  </a:lnTo>
                  <a:lnTo>
                    <a:pt x="604" y="518"/>
                  </a:lnTo>
                  <a:lnTo>
                    <a:pt x="604" y="509"/>
                  </a:lnTo>
                  <a:lnTo>
                    <a:pt x="604" y="509"/>
                  </a:lnTo>
                  <a:close/>
                  <a:moveTo>
                    <a:pt x="478" y="509"/>
                  </a:moveTo>
                  <a:lnTo>
                    <a:pt x="478" y="509"/>
                  </a:lnTo>
                  <a:lnTo>
                    <a:pt x="478" y="502"/>
                  </a:lnTo>
                  <a:lnTo>
                    <a:pt x="480" y="497"/>
                  </a:lnTo>
                  <a:lnTo>
                    <a:pt x="483" y="491"/>
                  </a:lnTo>
                  <a:lnTo>
                    <a:pt x="486" y="486"/>
                  </a:lnTo>
                  <a:lnTo>
                    <a:pt x="491" y="483"/>
                  </a:lnTo>
                  <a:lnTo>
                    <a:pt x="497" y="480"/>
                  </a:lnTo>
                  <a:lnTo>
                    <a:pt x="502" y="477"/>
                  </a:lnTo>
                  <a:lnTo>
                    <a:pt x="509" y="477"/>
                  </a:lnTo>
                  <a:lnTo>
                    <a:pt x="509" y="477"/>
                  </a:lnTo>
                  <a:lnTo>
                    <a:pt x="515" y="477"/>
                  </a:lnTo>
                  <a:lnTo>
                    <a:pt x="522" y="480"/>
                  </a:lnTo>
                  <a:lnTo>
                    <a:pt x="527" y="483"/>
                  </a:lnTo>
                  <a:lnTo>
                    <a:pt x="531" y="486"/>
                  </a:lnTo>
                  <a:lnTo>
                    <a:pt x="535" y="491"/>
                  </a:lnTo>
                  <a:lnTo>
                    <a:pt x="539" y="497"/>
                  </a:lnTo>
                  <a:lnTo>
                    <a:pt x="540" y="502"/>
                  </a:lnTo>
                  <a:lnTo>
                    <a:pt x="541" y="509"/>
                  </a:lnTo>
                  <a:lnTo>
                    <a:pt x="541" y="509"/>
                  </a:lnTo>
                  <a:lnTo>
                    <a:pt x="540" y="515"/>
                  </a:lnTo>
                  <a:lnTo>
                    <a:pt x="539" y="521"/>
                  </a:lnTo>
                  <a:lnTo>
                    <a:pt x="535" y="527"/>
                  </a:lnTo>
                  <a:lnTo>
                    <a:pt x="531" y="531"/>
                  </a:lnTo>
                  <a:lnTo>
                    <a:pt x="527" y="535"/>
                  </a:lnTo>
                  <a:lnTo>
                    <a:pt x="522" y="539"/>
                  </a:lnTo>
                  <a:lnTo>
                    <a:pt x="515" y="540"/>
                  </a:lnTo>
                  <a:lnTo>
                    <a:pt x="509" y="541"/>
                  </a:lnTo>
                  <a:lnTo>
                    <a:pt x="509" y="541"/>
                  </a:lnTo>
                  <a:lnTo>
                    <a:pt x="502" y="540"/>
                  </a:lnTo>
                  <a:lnTo>
                    <a:pt x="497" y="539"/>
                  </a:lnTo>
                  <a:lnTo>
                    <a:pt x="491" y="535"/>
                  </a:lnTo>
                  <a:lnTo>
                    <a:pt x="486" y="531"/>
                  </a:lnTo>
                  <a:lnTo>
                    <a:pt x="483" y="527"/>
                  </a:lnTo>
                  <a:lnTo>
                    <a:pt x="480" y="521"/>
                  </a:lnTo>
                  <a:lnTo>
                    <a:pt x="478" y="515"/>
                  </a:lnTo>
                  <a:lnTo>
                    <a:pt x="478" y="509"/>
                  </a:lnTo>
                  <a:lnTo>
                    <a:pt x="478" y="509"/>
                  </a:lnTo>
                  <a:close/>
                  <a:moveTo>
                    <a:pt x="541" y="318"/>
                  </a:moveTo>
                  <a:lnTo>
                    <a:pt x="541" y="318"/>
                  </a:lnTo>
                  <a:lnTo>
                    <a:pt x="540" y="311"/>
                  </a:lnTo>
                  <a:lnTo>
                    <a:pt x="539" y="306"/>
                  </a:lnTo>
                  <a:lnTo>
                    <a:pt x="535" y="300"/>
                  </a:lnTo>
                  <a:lnTo>
                    <a:pt x="531" y="295"/>
                  </a:lnTo>
                  <a:lnTo>
                    <a:pt x="527" y="292"/>
                  </a:lnTo>
                  <a:lnTo>
                    <a:pt x="522" y="289"/>
                  </a:lnTo>
                  <a:lnTo>
                    <a:pt x="515" y="286"/>
                  </a:lnTo>
                  <a:lnTo>
                    <a:pt x="509" y="286"/>
                  </a:lnTo>
                  <a:lnTo>
                    <a:pt x="509" y="286"/>
                  </a:lnTo>
                  <a:lnTo>
                    <a:pt x="486" y="288"/>
                  </a:lnTo>
                  <a:lnTo>
                    <a:pt x="465" y="291"/>
                  </a:lnTo>
                  <a:lnTo>
                    <a:pt x="443" y="296"/>
                  </a:lnTo>
                  <a:lnTo>
                    <a:pt x="423" y="304"/>
                  </a:lnTo>
                  <a:lnTo>
                    <a:pt x="402" y="313"/>
                  </a:lnTo>
                  <a:lnTo>
                    <a:pt x="384" y="324"/>
                  </a:lnTo>
                  <a:lnTo>
                    <a:pt x="367" y="337"/>
                  </a:lnTo>
                  <a:lnTo>
                    <a:pt x="352" y="352"/>
                  </a:lnTo>
                  <a:lnTo>
                    <a:pt x="337" y="367"/>
                  </a:lnTo>
                  <a:lnTo>
                    <a:pt x="324" y="384"/>
                  </a:lnTo>
                  <a:lnTo>
                    <a:pt x="313" y="402"/>
                  </a:lnTo>
                  <a:lnTo>
                    <a:pt x="304" y="423"/>
                  </a:lnTo>
                  <a:lnTo>
                    <a:pt x="296" y="443"/>
                  </a:lnTo>
                  <a:lnTo>
                    <a:pt x="291" y="463"/>
                  </a:lnTo>
                  <a:lnTo>
                    <a:pt x="288" y="486"/>
                  </a:lnTo>
                  <a:lnTo>
                    <a:pt x="287" y="509"/>
                  </a:lnTo>
                  <a:lnTo>
                    <a:pt x="287" y="509"/>
                  </a:lnTo>
                  <a:lnTo>
                    <a:pt x="287" y="515"/>
                  </a:lnTo>
                  <a:lnTo>
                    <a:pt x="289" y="521"/>
                  </a:lnTo>
                  <a:lnTo>
                    <a:pt x="292" y="527"/>
                  </a:lnTo>
                  <a:lnTo>
                    <a:pt x="295" y="531"/>
                  </a:lnTo>
                  <a:lnTo>
                    <a:pt x="300" y="535"/>
                  </a:lnTo>
                  <a:lnTo>
                    <a:pt x="306" y="539"/>
                  </a:lnTo>
                  <a:lnTo>
                    <a:pt x="311" y="540"/>
                  </a:lnTo>
                  <a:lnTo>
                    <a:pt x="318" y="541"/>
                  </a:lnTo>
                  <a:lnTo>
                    <a:pt x="318" y="541"/>
                  </a:lnTo>
                  <a:lnTo>
                    <a:pt x="324" y="540"/>
                  </a:lnTo>
                  <a:lnTo>
                    <a:pt x="331" y="539"/>
                  </a:lnTo>
                  <a:lnTo>
                    <a:pt x="336" y="535"/>
                  </a:lnTo>
                  <a:lnTo>
                    <a:pt x="340" y="531"/>
                  </a:lnTo>
                  <a:lnTo>
                    <a:pt x="344" y="527"/>
                  </a:lnTo>
                  <a:lnTo>
                    <a:pt x="348" y="521"/>
                  </a:lnTo>
                  <a:lnTo>
                    <a:pt x="349" y="515"/>
                  </a:lnTo>
                  <a:lnTo>
                    <a:pt x="350" y="509"/>
                  </a:lnTo>
                  <a:lnTo>
                    <a:pt x="350" y="509"/>
                  </a:lnTo>
                  <a:lnTo>
                    <a:pt x="351" y="492"/>
                  </a:lnTo>
                  <a:lnTo>
                    <a:pt x="353" y="476"/>
                  </a:lnTo>
                  <a:lnTo>
                    <a:pt x="357" y="461"/>
                  </a:lnTo>
                  <a:lnTo>
                    <a:pt x="363" y="447"/>
                  </a:lnTo>
                  <a:lnTo>
                    <a:pt x="369" y="433"/>
                  </a:lnTo>
                  <a:lnTo>
                    <a:pt x="377" y="420"/>
                  </a:lnTo>
                  <a:lnTo>
                    <a:pt x="386" y="408"/>
                  </a:lnTo>
                  <a:lnTo>
                    <a:pt x="397" y="396"/>
                  </a:lnTo>
                  <a:lnTo>
                    <a:pt x="408" y="386"/>
                  </a:lnTo>
                  <a:lnTo>
                    <a:pt x="420" y="377"/>
                  </a:lnTo>
                  <a:lnTo>
                    <a:pt x="434" y="369"/>
                  </a:lnTo>
                  <a:lnTo>
                    <a:pt x="447" y="363"/>
                  </a:lnTo>
                  <a:lnTo>
                    <a:pt x="461" y="357"/>
                  </a:lnTo>
                  <a:lnTo>
                    <a:pt x="476" y="353"/>
                  </a:lnTo>
                  <a:lnTo>
                    <a:pt x="493" y="351"/>
                  </a:lnTo>
                  <a:lnTo>
                    <a:pt x="509" y="350"/>
                  </a:lnTo>
                  <a:lnTo>
                    <a:pt x="509" y="350"/>
                  </a:lnTo>
                  <a:lnTo>
                    <a:pt x="515" y="349"/>
                  </a:lnTo>
                  <a:lnTo>
                    <a:pt x="522" y="348"/>
                  </a:lnTo>
                  <a:lnTo>
                    <a:pt x="527" y="344"/>
                  </a:lnTo>
                  <a:lnTo>
                    <a:pt x="531" y="340"/>
                  </a:lnTo>
                  <a:lnTo>
                    <a:pt x="535" y="336"/>
                  </a:lnTo>
                  <a:lnTo>
                    <a:pt x="539" y="330"/>
                  </a:lnTo>
                  <a:lnTo>
                    <a:pt x="540" y="324"/>
                  </a:lnTo>
                  <a:lnTo>
                    <a:pt x="541" y="318"/>
                  </a:lnTo>
                  <a:lnTo>
                    <a:pt x="541" y="318"/>
                  </a:lnTo>
                  <a:close/>
                  <a:moveTo>
                    <a:pt x="700" y="477"/>
                  </a:moveTo>
                  <a:lnTo>
                    <a:pt x="700" y="477"/>
                  </a:lnTo>
                  <a:lnTo>
                    <a:pt x="693" y="477"/>
                  </a:lnTo>
                  <a:lnTo>
                    <a:pt x="688" y="480"/>
                  </a:lnTo>
                  <a:lnTo>
                    <a:pt x="682" y="483"/>
                  </a:lnTo>
                  <a:lnTo>
                    <a:pt x="677" y="486"/>
                  </a:lnTo>
                  <a:lnTo>
                    <a:pt x="674" y="491"/>
                  </a:lnTo>
                  <a:lnTo>
                    <a:pt x="671" y="497"/>
                  </a:lnTo>
                  <a:lnTo>
                    <a:pt x="669" y="502"/>
                  </a:lnTo>
                  <a:lnTo>
                    <a:pt x="667" y="509"/>
                  </a:lnTo>
                  <a:lnTo>
                    <a:pt x="667" y="509"/>
                  </a:lnTo>
                  <a:lnTo>
                    <a:pt x="667" y="525"/>
                  </a:lnTo>
                  <a:lnTo>
                    <a:pt x="664" y="541"/>
                  </a:lnTo>
                  <a:lnTo>
                    <a:pt x="661" y="556"/>
                  </a:lnTo>
                  <a:lnTo>
                    <a:pt x="656" y="571"/>
                  </a:lnTo>
                  <a:lnTo>
                    <a:pt x="649" y="585"/>
                  </a:lnTo>
                  <a:lnTo>
                    <a:pt x="641" y="598"/>
                  </a:lnTo>
                  <a:lnTo>
                    <a:pt x="632" y="609"/>
                  </a:lnTo>
                  <a:lnTo>
                    <a:pt x="621" y="621"/>
                  </a:lnTo>
                  <a:lnTo>
                    <a:pt x="609" y="632"/>
                  </a:lnTo>
                  <a:lnTo>
                    <a:pt x="598" y="641"/>
                  </a:lnTo>
                  <a:lnTo>
                    <a:pt x="585" y="649"/>
                  </a:lnTo>
                  <a:lnTo>
                    <a:pt x="571" y="656"/>
                  </a:lnTo>
                  <a:lnTo>
                    <a:pt x="556" y="661"/>
                  </a:lnTo>
                  <a:lnTo>
                    <a:pt x="541" y="664"/>
                  </a:lnTo>
                  <a:lnTo>
                    <a:pt x="525" y="667"/>
                  </a:lnTo>
                  <a:lnTo>
                    <a:pt x="509" y="667"/>
                  </a:lnTo>
                  <a:lnTo>
                    <a:pt x="509" y="667"/>
                  </a:lnTo>
                  <a:lnTo>
                    <a:pt x="502" y="668"/>
                  </a:lnTo>
                  <a:lnTo>
                    <a:pt x="497" y="671"/>
                  </a:lnTo>
                  <a:lnTo>
                    <a:pt x="491" y="674"/>
                  </a:lnTo>
                  <a:lnTo>
                    <a:pt x="486" y="677"/>
                  </a:lnTo>
                  <a:lnTo>
                    <a:pt x="483" y="682"/>
                  </a:lnTo>
                  <a:lnTo>
                    <a:pt x="480" y="688"/>
                  </a:lnTo>
                  <a:lnTo>
                    <a:pt x="478" y="693"/>
                  </a:lnTo>
                  <a:lnTo>
                    <a:pt x="478" y="700"/>
                  </a:lnTo>
                  <a:lnTo>
                    <a:pt x="478" y="700"/>
                  </a:lnTo>
                  <a:lnTo>
                    <a:pt x="478" y="706"/>
                  </a:lnTo>
                  <a:lnTo>
                    <a:pt x="480" y="712"/>
                  </a:lnTo>
                  <a:lnTo>
                    <a:pt x="483" y="718"/>
                  </a:lnTo>
                  <a:lnTo>
                    <a:pt x="486" y="722"/>
                  </a:lnTo>
                  <a:lnTo>
                    <a:pt x="491" y="726"/>
                  </a:lnTo>
                  <a:lnTo>
                    <a:pt x="497" y="729"/>
                  </a:lnTo>
                  <a:lnTo>
                    <a:pt x="502" y="731"/>
                  </a:lnTo>
                  <a:lnTo>
                    <a:pt x="509" y="732"/>
                  </a:lnTo>
                  <a:lnTo>
                    <a:pt x="509" y="732"/>
                  </a:lnTo>
                  <a:lnTo>
                    <a:pt x="531" y="731"/>
                  </a:lnTo>
                  <a:lnTo>
                    <a:pt x="554" y="727"/>
                  </a:lnTo>
                  <a:lnTo>
                    <a:pt x="575" y="721"/>
                  </a:lnTo>
                  <a:lnTo>
                    <a:pt x="596" y="713"/>
                  </a:lnTo>
                  <a:lnTo>
                    <a:pt x="615" y="705"/>
                  </a:lnTo>
                  <a:lnTo>
                    <a:pt x="633" y="693"/>
                  </a:lnTo>
                  <a:lnTo>
                    <a:pt x="650" y="680"/>
                  </a:lnTo>
                  <a:lnTo>
                    <a:pt x="666" y="666"/>
                  </a:lnTo>
                  <a:lnTo>
                    <a:pt x="680" y="650"/>
                  </a:lnTo>
                  <a:lnTo>
                    <a:pt x="693" y="633"/>
                  </a:lnTo>
                  <a:lnTo>
                    <a:pt x="705" y="615"/>
                  </a:lnTo>
                  <a:lnTo>
                    <a:pt x="714" y="595"/>
                  </a:lnTo>
                  <a:lnTo>
                    <a:pt x="721" y="575"/>
                  </a:lnTo>
                  <a:lnTo>
                    <a:pt x="728" y="554"/>
                  </a:lnTo>
                  <a:lnTo>
                    <a:pt x="731" y="531"/>
                  </a:lnTo>
                  <a:lnTo>
                    <a:pt x="732" y="509"/>
                  </a:lnTo>
                  <a:lnTo>
                    <a:pt x="732" y="509"/>
                  </a:lnTo>
                  <a:lnTo>
                    <a:pt x="731" y="502"/>
                  </a:lnTo>
                  <a:lnTo>
                    <a:pt x="729" y="497"/>
                  </a:lnTo>
                  <a:lnTo>
                    <a:pt x="726" y="491"/>
                  </a:lnTo>
                  <a:lnTo>
                    <a:pt x="722" y="486"/>
                  </a:lnTo>
                  <a:lnTo>
                    <a:pt x="718" y="483"/>
                  </a:lnTo>
                  <a:lnTo>
                    <a:pt x="712" y="480"/>
                  </a:lnTo>
                  <a:lnTo>
                    <a:pt x="706" y="477"/>
                  </a:lnTo>
                  <a:lnTo>
                    <a:pt x="700" y="477"/>
                  </a:lnTo>
                  <a:lnTo>
                    <a:pt x="700" y="47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56" name="矩形 55"/>
          <p:cNvSpPr/>
          <p:nvPr/>
        </p:nvSpPr>
        <p:spPr>
          <a:xfrm>
            <a:off x="6340151" y="3707504"/>
            <a:ext cx="2332174"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企业的理想</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grpSp>
        <p:nvGrpSpPr>
          <p:cNvPr id="76" name="组合 75"/>
          <p:cNvGrpSpPr/>
          <p:nvPr/>
        </p:nvGrpSpPr>
        <p:grpSpPr>
          <a:xfrm>
            <a:off x="6932652" y="2348880"/>
            <a:ext cx="1147173" cy="1147322"/>
            <a:chOff x="6932760" y="2506585"/>
            <a:chExt cx="1147322" cy="1147322"/>
          </a:xfrm>
        </p:grpSpPr>
        <p:sp>
          <p:nvSpPr>
            <p:cNvPr id="58" name="椭圆 57"/>
            <p:cNvSpPr/>
            <p:nvPr/>
          </p:nvSpPr>
          <p:spPr>
            <a:xfrm>
              <a:off x="6932760" y="2506585"/>
              <a:ext cx="1147322" cy="11473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Freeform 80"/>
            <p:cNvSpPr>
              <a:spLocks noEditPoints="1"/>
            </p:cNvSpPr>
            <p:nvPr/>
          </p:nvSpPr>
          <p:spPr bwMode="auto">
            <a:xfrm>
              <a:off x="7265015" y="2838450"/>
              <a:ext cx="481224" cy="483592"/>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38" name="矩形 37"/>
          <p:cNvSpPr/>
          <p:nvPr/>
        </p:nvSpPr>
        <p:spPr>
          <a:xfrm>
            <a:off x="9160624" y="3707504"/>
            <a:ext cx="2332174"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我们的愿望</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grpSp>
        <p:nvGrpSpPr>
          <p:cNvPr id="77" name="组合 76"/>
          <p:cNvGrpSpPr/>
          <p:nvPr/>
        </p:nvGrpSpPr>
        <p:grpSpPr>
          <a:xfrm>
            <a:off x="9753125" y="2348880"/>
            <a:ext cx="1147173" cy="1147322"/>
            <a:chOff x="9753600" y="2506585"/>
            <a:chExt cx="1147322" cy="1147322"/>
          </a:xfrm>
        </p:grpSpPr>
        <p:sp>
          <p:nvSpPr>
            <p:cNvPr id="40" name="椭圆 39"/>
            <p:cNvSpPr/>
            <p:nvPr/>
          </p:nvSpPr>
          <p:spPr>
            <a:xfrm>
              <a:off x="9753600" y="2506585"/>
              <a:ext cx="1147322" cy="11473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Freeform 98"/>
            <p:cNvSpPr>
              <a:spLocks noEditPoints="1"/>
            </p:cNvSpPr>
            <p:nvPr/>
          </p:nvSpPr>
          <p:spPr bwMode="auto">
            <a:xfrm>
              <a:off x="10085855" y="2838450"/>
              <a:ext cx="481224" cy="483592"/>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15228469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900" decel="100000" fill="hold"/>
                                        <p:tgtEl>
                                          <p:spTgt spid="7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50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1000"/>
                                        <p:tgtEl>
                                          <p:spTgt spid="75"/>
                                        </p:tgtEl>
                                      </p:cBhvr>
                                    </p:animEffect>
                                    <p:anim calcmode="lin" valueType="num">
                                      <p:cBhvr>
                                        <p:cTn id="18" dur="1000" fill="hold"/>
                                        <p:tgtEl>
                                          <p:spTgt spid="75"/>
                                        </p:tgtEl>
                                        <p:attrNameLst>
                                          <p:attrName>ppt_x</p:attrName>
                                        </p:attrNameLst>
                                      </p:cBhvr>
                                      <p:tavLst>
                                        <p:tav tm="0">
                                          <p:val>
                                            <p:strVal val="#ppt_x"/>
                                          </p:val>
                                        </p:tav>
                                        <p:tav tm="100000">
                                          <p:val>
                                            <p:strVal val="#ppt_x"/>
                                          </p:val>
                                        </p:tav>
                                      </p:tavLst>
                                    </p:anim>
                                    <p:anim calcmode="lin" valueType="num">
                                      <p:cBhvr>
                                        <p:cTn id="19" dur="900" decel="100000" fill="hold"/>
                                        <p:tgtEl>
                                          <p:spTgt spid="75"/>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5"/>
                                        </p:tgtEl>
                                        <p:attrNameLst>
                                          <p:attrName>ppt_y</p:attrName>
                                        </p:attrNameLst>
                                      </p:cBhvr>
                                      <p:tavLst>
                                        <p:tav tm="0">
                                          <p:val>
                                            <p:strVal val="#ppt_y-.03"/>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66"/>
                                        </p:tgtEl>
                                        <p:attrNameLst>
                                          <p:attrName>style.visibility</p:attrName>
                                        </p:attrNameLst>
                                      </p:cBhvr>
                                      <p:to>
                                        <p:strVal val="visible"/>
                                      </p:to>
                                    </p:set>
                                    <p:animEffect transition="in" filter="fade">
                                      <p:cBhvr>
                                        <p:cTn id="23" dur="500"/>
                                        <p:tgtEl>
                                          <p:spTgt spid="66"/>
                                        </p:tgtEl>
                                      </p:cBhvr>
                                    </p:animEffect>
                                  </p:childTnLst>
                                </p:cTn>
                              </p:par>
                            </p:childTnLst>
                          </p:cTn>
                        </p:par>
                        <p:par>
                          <p:cTn id="24" fill="hold">
                            <p:stCondLst>
                              <p:cond delay="2000"/>
                            </p:stCondLst>
                            <p:childTnLst>
                              <p:par>
                                <p:cTn id="25" presetID="37" presetClass="entr" presetSubtype="0" fill="hold" nodeType="after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1000"/>
                                        <p:tgtEl>
                                          <p:spTgt spid="76"/>
                                        </p:tgtEl>
                                      </p:cBhvr>
                                    </p:animEffect>
                                    <p:anim calcmode="lin" valueType="num">
                                      <p:cBhvr>
                                        <p:cTn id="28" dur="1000" fill="hold"/>
                                        <p:tgtEl>
                                          <p:spTgt spid="76"/>
                                        </p:tgtEl>
                                        <p:attrNameLst>
                                          <p:attrName>ppt_x</p:attrName>
                                        </p:attrNameLst>
                                      </p:cBhvr>
                                      <p:tavLst>
                                        <p:tav tm="0">
                                          <p:val>
                                            <p:strVal val="#ppt_x"/>
                                          </p:val>
                                        </p:tav>
                                        <p:tav tm="100000">
                                          <p:val>
                                            <p:strVal val="#ppt_x"/>
                                          </p:val>
                                        </p:tav>
                                      </p:tavLst>
                                    </p:anim>
                                    <p:anim calcmode="lin" valueType="num">
                                      <p:cBhvr>
                                        <p:cTn id="29" dur="900" decel="100000" fill="hold"/>
                                        <p:tgtEl>
                                          <p:spTgt spid="7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76"/>
                                        </p:tgtEl>
                                        <p:attrNameLst>
                                          <p:attrName>ppt_y</p:attrName>
                                        </p:attrNameLst>
                                      </p:cBhvr>
                                      <p:tavLst>
                                        <p:tav tm="0">
                                          <p:val>
                                            <p:strVal val="#ppt_y-.03"/>
                                          </p:val>
                                        </p:tav>
                                        <p:tav tm="100000">
                                          <p:val>
                                            <p:strVal val="#ppt_y"/>
                                          </p:val>
                                        </p:tav>
                                      </p:tavLst>
                                    </p:anim>
                                  </p:childTnLst>
                                </p:cTn>
                              </p:par>
                              <p:par>
                                <p:cTn id="31" presetID="10" presetClass="entr" presetSubtype="0" fill="hold" grpId="0" nodeType="withEffect">
                                  <p:stCondLst>
                                    <p:cond delay="50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childTnLst>
                          </p:cTn>
                        </p:par>
                        <p:par>
                          <p:cTn id="34" fill="hold">
                            <p:stCondLst>
                              <p:cond delay="3000"/>
                            </p:stCondLst>
                            <p:childTnLst>
                              <p:par>
                                <p:cTn id="35" presetID="37" presetClass="entr" presetSubtype="0" fill="hold" nodeType="after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1000"/>
                                        <p:tgtEl>
                                          <p:spTgt spid="77"/>
                                        </p:tgtEl>
                                      </p:cBhvr>
                                    </p:animEffect>
                                    <p:anim calcmode="lin" valueType="num">
                                      <p:cBhvr>
                                        <p:cTn id="38" dur="1000" fill="hold"/>
                                        <p:tgtEl>
                                          <p:spTgt spid="77"/>
                                        </p:tgtEl>
                                        <p:attrNameLst>
                                          <p:attrName>ppt_x</p:attrName>
                                        </p:attrNameLst>
                                      </p:cBhvr>
                                      <p:tavLst>
                                        <p:tav tm="0">
                                          <p:val>
                                            <p:strVal val="#ppt_x"/>
                                          </p:val>
                                        </p:tav>
                                        <p:tav tm="100000">
                                          <p:val>
                                            <p:strVal val="#ppt_x"/>
                                          </p:val>
                                        </p:tav>
                                      </p:tavLst>
                                    </p:anim>
                                    <p:anim calcmode="lin" valueType="num">
                                      <p:cBhvr>
                                        <p:cTn id="39" dur="900" decel="100000" fill="hold"/>
                                        <p:tgtEl>
                                          <p:spTgt spid="77"/>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77"/>
                                        </p:tgtEl>
                                        <p:attrNameLst>
                                          <p:attrName>ppt_y</p:attrName>
                                        </p:attrNameLst>
                                      </p:cBhvr>
                                      <p:tavLst>
                                        <p:tav tm="0">
                                          <p:val>
                                            <p:strVal val="#ppt_y-.03"/>
                                          </p:val>
                                        </p:tav>
                                        <p:tav tm="100000">
                                          <p:val>
                                            <p:strVal val="#ppt_y"/>
                                          </p:val>
                                        </p:tav>
                                      </p:tavLst>
                                    </p:anim>
                                  </p:childTnLst>
                                </p:cTn>
                              </p:par>
                              <p:par>
                                <p:cTn id="41" presetID="10" presetClass="entr" presetSubtype="0" fill="hold" grpId="0" nodeType="withEffect">
                                  <p:stCondLst>
                                    <p:cond delay="50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p:bldP spid="56"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3912028" y="5123930"/>
            <a:ext cx="789037" cy="246222"/>
            <a:chOff x="3911742" y="5123930"/>
            <a:chExt cx="789140" cy="246222"/>
          </a:xfrm>
        </p:grpSpPr>
        <p:sp>
          <p:nvSpPr>
            <p:cNvPr id="73" name="矩形 72"/>
            <p:cNvSpPr/>
            <p:nvPr/>
          </p:nvSpPr>
          <p:spPr>
            <a:xfrm>
              <a:off x="3911742" y="5181263"/>
              <a:ext cx="130472" cy="1304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74" name="矩形 73"/>
            <p:cNvSpPr/>
            <p:nvPr/>
          </p:nvSpPr>
          <p:spPr>
            <a:xfrm>
              <a:off x="4003255" y="5123930"/>
              <a:ext cx="697627" cy="246222"/>
            </a:xfrm>
            <a:prstGeom prst="rect">
              <a:avLst/>
            </a:prstGeom>
          </p:spPr>
          <p:txBody>
            <a:bodyPr wrap="none">
              <a:spAutoFit/>
            </a:bodyPr>
            <a:lstStyle/>
            <a:p>
              <a:r>
                <a:rPr lang="zh-CN" altLang="en-US" sz="1000" dirty="0">
                  <a:solidFill>
                    <a:schemeClr val="accent1"/>
                  </a:solidFill>
                  <a:latin typeface="+mn-ea"/>
                </a:rPr>
                <a:t>网页设计</a:t>
              </a:r>
            </a:p>
          </p:txBody>
        </p:sp>
      </p:grpSp>
      <p:grpSp>
        <p:nvGrpSpPr>
          <p:cNvPr id="81" name="组合 80"/>
          <p:cNvGrpSpPr/>
          <p:nvPr/>
        </p:nvGrpSpPr>
        <p:grpSpPr>
          <a:xfrm>
            <a:off x="5075250" y="5129686"/>
            <a:ext cx="816776" cy="246221"/>
            <a:chOff x="5075117" y="5129684"/>
            <a:chExt cx="816883" cy="246221"/>
          </a:xfrm>
        </p:grpSpPr>
        <p:sp>
          <p:nvSpPr>
            <p:cNvPr id="82" name="矩形 81"/>
            <p:cNvSpPr/>
            <p:nvPr/>
          </p:nvSpPr>
          <p:spPr>
            <a:xfrm>
              <a:off x="5075117" y="5181262"/>
              <a:ext cx="130472" cy="1304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83" name="矩形 82"/>
            <p:cNvSpPr/>
            <p:nvPr/>
          </p:nvSpPr>
          <p:spPr>
            <a:xfrm>
              <a:off x="5167027" y="5129684"/>
              <a:ext cx="724973" cy="246221"/>
            </a:xfrm>
            <a:prstGeom prst="rect">
              <a:avLst/>
            </a:prstGeom>
          </p:spPr>
          <p:txBody>
            <a:bodyPr wrap="none">
              <a:spAutoFit/>
            </a:bodyPr>
            <a:lstStyle/>
            <a:p>
              <a:r>
                <a:rPr lang="en-US" altLang="zh-CN" sz="1000" dirty="0">
                  <a:solidFill>
                    <a:schemeClr val="accent1"/>
                  </a:solidFill>
                  <a:latin typeface="+mn-ea"/>
                </a:rPr>
                <a:t>Web</a:t>
              </a:r>
              <a:r>
                <a:rPr lang="zh-CN" altLang="en-US" sz="1000" dirty="0">
                  <a:solidFill>
                    <a:schemeClr val="accent1"/>
                  </a:solidFill>
                  <a:latin typeface="+mn-ea"/>
                </a:rPr>
                <a:t>开发</a:t>
              </a:r>
            </a:p>
          </p:txBody>
        </p:sp>
      </p:grpSp>
      <p:grpSp>
        <p:nvGrpSpPr>
          <p:cNvPr id="84" name="组合 83"/>
          <p:cNvGrpSpPr/>
          <p:nvPr/>
        </p:nvGrpSpPr>
        <p:grpSpPr>
          <a:xfrm>
            <a:off x="6265980" y="5123932"/>
            <a:ext cx="778413" cy="246221"/>
            <a:chOff x="6266001" y="5123930"/>
            <a:chExt cx="778514" cy="246221"/>
          </a:xfrm>
        </p:grpSpPr>
        <p:sp>
          <p:nvSpPr>
            <p:cNvPr id="85" name="矩形 84"/>
            <p:cNvSpPr/>
            <p:nvPr/>
          </p:nvSpPr>
          <p:spPr>
            <a:xfrm>
              <a:off x="6266001" y="5181263"/>
              <a:ext cx="130472" cy="1304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86" name="矩形 85"/>
            <p:cNvSpPr/>
            <p:nvPr/>
          </p:nvSpPr>
          <p:spPr>
            <a:xfrm>
              <a:off x="6356417" y="5123930"/>
              <a:ext cx="688098" cy="246221"/>
            </a:xfrm>
            <a:prstGeom prst="rect">
              <a:avLst/>
            </a:prstGeom>
          </p:spPr>
          <p:txBody>
            <a:bodyPr wrap="none">
              <a:spAutoFit/>
            </a:bodyPr>
            <a:lstStyle/>
            <a:p>
              <a:r>
                <a:rPr lang="en-US" altLang="zh-CN" sz="1000" dirty="0">
                  <a:solidFill>
                    <a:schemeClr val="accent1"/>
                  </a:solidFill>
                  <a:latin typeface="+mn-ea"/>
                </a:rPr>
                <a:t>APP</a:t>
              </a:r>
              <a:r>
                <a:rPr lang="zh-CN" altLang="en-US" sz="1000" dirty="0">
                  <a:solidFill>
                    <a:schemeClr val="accent1"/>
                  </a:solidFill>
                  <a:latin typeface="+mn-ea"/>
                </a:rPr>
                <a:t>开发</a:t>
              </a:r>
            </a:p>
          </p:txBody>
        </p:sp>
      </p:grpSp>
      <p:grpSp>
        <p:nvGrpSpPr>
          <p:cNvPr id="87" name="组合 86"/>
          <p:cNvGrpSpPr/>
          <p:nvPr/>
        </p:nvGrpSpPr>
        <p:grpSpPr>
          <a:xfrm>
            <a:off x="7418426" y="5123930"/>
            <a:ext cx="787940" cy="246222"/>
            <a:chOff x="7418597" y="5123930"/>
            <a:chExt cx="788043" cy="246222"/>
          </a:xfrm>
        </p:grpSpPr>
        <p:sp>
          <p:nvSpPr>
            <p:cNvPr id="88" name="矩形 87"/>
            <p:cNvSpPr/>
            <p:nvPr/>
          </p:nvSpPr>
          <p:spPr>
            <a:xfrm>
              <a:off x="7418597" y="5181263"/>
              <a:ext cx="130472" cy="1304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89" name="矩形 88"/>
            <p:cNvSpPr/>
            <p:nvPr/>
          </p:nvSpPr>
          <p:spPr>
            <a:xfrm>
              <a:off x="7509013" y="5123930"/>
              <a:ext cx="697627" cy="246222"/>
            </a:xfrm>
            <a:prstGeom prst="rect">
              <a:avLst/>
            </a:prstGeom>
          </p:spPr>
          <p:txBody>
            <a:bodyPr wrap="none">
              <a:spAutoFit/>
            </a:bodyPr>
            <a:lstStyle/>
            <a:p>
              <a:r>
                <a:rPr lang="zh-CN" altLang="en-US" sz="1000" dirty="0">
                  <a:solidFill>
                    <a:schemeClr val="accent1"/>
                  </a:solidFill>
                  <a:latin typeface="+mn-ea"/>
                </a:rPr>
                <a:t>品牌建设</a:t>
              </a:r>
            </a:p>
          </p:txBody>
        </p:sp>
      </p:grpSp>
      <p:grpSp>
        <p:nvGrpSpPr>
          <p:cNvPr id="90" name="组合 89"/>
          <p:cNvGrpSpPr/>
          <p:nvPr/>
        </p:nvGrpSpPr>
        <p:grpSpPr>
          <a:xfrm>
            <a:off x="4736356" y="2230774"/>
            <a:ext cx="2692257" cy="2529913"/>
            <a:chOff x="4736177" y="2152650"/>
            <a:chExt cx="2692607" cy="2529913"/>
          </a:xfrm>
        </p:grpSpPr>
        <p:sp>
          <p:nvSpPr>
            <p:cNvPr id="91" name="矩形 90"/>
            <p:cNvSpPr/>
            <p:nvPr/>
          </p:nvSpPr>
          <p:spPr>
            <a:xfrm>
              <a:off x="5861907" y="4436343"/>
              <a:ext cx="441146" cy="246220"/>
            </a:xfrm>
            <a:prstGeom prst="rect">
              <a:avLst/>
            </a:prstGeom>
          </p:spPr>
          <p:txBody>
            <a:bodyPr wrap="none">
              <a:spAutoFit/>
            </a:bodyPr>
            <a:lstStyle/>
            <a:p>
              <a:pPr algn="ctr"/>
              <a:r>
                <a:rPr lang="zh-CN" altLang="en-US" sz="1000" dirty="0">
                  <a:solidFill>
                    <a:schemeClr val="accent1"/>
                  </a:solidFill>
                  <a:latin typeface="+mn-ea"/>
                </a:rPr>
                <a:t>二月</a:t>
              </a:r>
            </a:p>
          </p:txBody>
        </p:sp>
        <p:sp>
          <p:nvSpPr>
            <p:cNvPr id="92" name="矩形 91"/>
            <p:cNvSpPr/>
            <p:nvPr/>
          </p:nvSpPr>
          <p:spPr>
            <a:xfrm>
              <a:off x="4904465" y="3730459"/>
              <a:ext cx="500549" cy="690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93" name="矩形 92"/>
            <p:cNvSpPr/>
            <p:nvPr/>
          </p:nvSpPr>
          <p:spPr>
            <a:xfrm>
              <a:off x="5522960" y="3416897"/>
              <a:ext cx="500549" cy="10039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94" name="矩形 93"/>
            <p:cNvSpPr/>
            <p:nvPr/>
          </p:nvSpPr>
          <p:spPr>
            <a:xfrm>
              <a:off x="6141454" y="2412923"/>
              <a:ext cx="500549" cy="2007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95" name="矩形 94"/>
            <p:cNvSpPr/>
            <p:nvPr/>
          </p:nvSpPr>
          <p:spPr>
            <a:xfrm>
              <a:off x="6759949" y="2873198"/>
              <a:ext cx="500549" cy="154767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96" name="矩形 95"/>
            <p:cNvSpPr/>
            <p:nvPr/>
          </p:nvSpPr>
          <p:spPr>
            <a:xfrm>
              <a:off x="4915337" y="3462924"/>
              <a:ext cx="449220" cy="246221"/>
            </a:xfrm>
            <a:prstGeom prst="rect">
              <a:avLst/>
            </a:prstGeom>
          </p:spPr>
          <p:txBody>
            <a:bodyPr wrap="none">
              <a:spAutoFit/>
            </a:bodyPr>
            <a:lstStyle/>
            <a:p>
              <a:pPr algn="ctr"/>
              <a:r>
                <a:rPr lang="en-US" altLang="zh-CN" sz="1000" dirty="0">
                  <a:solidFill>
                    <a:schemeClr val="accent1"/>
                  </a:solidFill>
                  <a:latin typeface="+mn-ea"/>
                </a:rPr>
                <a:t>15%</a:t>
              </a:r>
              <a:endParaRPr lang="zh-CN" altLang="en-US" sz="1000" dirty="0">
                <a:solidFill>
                  <a:schemeClr val="accent1"/>
                </a:solidFill>
                <a:latin typeface="+mn-ea"/>
              </a:endParaRPr>
            </a:p>
          </p:txBody>
        </p:sp>
        <p:sp>
          <p:nvSpPr>
            <p:cNvPr id="97" name="矩形 96"/>
            <p:cNvSpPr/>
            <p:nvPr/>
          </p:nvSpPr>
          <p:spPr>
            <a:xfrm>
              <a:off x="5548622" y="3148391"/>
              <a:ext cx="449220" cy="246221"/>
            </a:xfrm>
            <a:prstGeom prst="rect">
              <a:avLst/>
            </a:prstGeom>
          </p:spPr>
          <p:txBody>
            <a:bodyPr wrap="none">
              <a:spAutoFit/>
            </a:bodyPr>
            <a:lstStyle/>
            <a:p>
              <a:pPr algn="ctr"/>
              <a:r>
                <a:rPr lang="en-US" altLang="zh-CN" sz="1000" dirty="0">
                  <a:solidFill>
                    <a:schemeClr val="accent1"/>
                  </a:solidFill>
                  <a:latin typeface="+mn-ea"/>
                </a:rPr>
                <a:t>22%</a:t>
              </a:r>
              <a:endParaRPr lang="zh-CN" altLang="en-US" sz="1000" dirty="0">
                <a:solidFill>
                  <a:schemeClr val="accent1"/>
                </a:solidFill>
                <a:latin typeface="+mn-ea"/>
              </a:endParaRPr>
            </a:p>
          </p:txBody>
        </p:sp>
        <p:sp>
          <p:nvSpPr>
            <p:cNvPr id="98" name="矩形 97"/>
            <p:cNvSpPr/>
            <p:nvPr/>
          </p:nvSpPr>
          <p:spPr>
            <a:xfrm>
              <a:off x="6161532" y="2152650"/>
              <a:ext cx="449220" cy="246221"/>
            </a:xfrm>
            <a:prstGeom prst="rect">
              <a:avLst/>
            </a:prstGeom>
          </p:spPr>
          <p:txBody>
            <a:bodyPr wrap="none">
              <a:spAutoFit/>
            </a:bodyPr>
            <a:lstStyle/>
            <a:p>
              <a:pPr algn="ctr"/>
              <a:r>
                <a:rPr lang="en-US" altLang="zh-CN" sz="1000" dirty="0">
                  <a:solidFill>
                    <a:schemeClr val="accent1"/>
                  </a:solidFill>
                  <a:latin typeface="+mn-ea"/>
                </a:rPr>
                <a:t>44%</a:t>
              </a:r>
              <a:endParaRPr lang="zh-CN" altLang="en-US" sz="1000" dirty="0">
                <a:solidFill>
                  <a:schemeClr val="accent1"/>
                </a:solidFill>
                <a:latin typeface="+mn-ea"/>
              </a:endParaRPr>
            </a:p>
          </p:txBody>
        </p:sp>
        <p:sp>
          <p:nvSpPr>
            <p:cNvPr id="99" name="矩形 98"/>
            <p:cNvSpPr/>
            <p:nvPr/>
          </p:nvSpPr>
          <p:spPr>
            <a:xfrm>
              <a:off x="6791197" y="2623570"/>
              <a:ext cx="449220" cy="246221"/>
            </a:xfrm>
            <a:prstGeom prst="rect">
              <a:avLst/>
            </a:prstGeom>
          </p:spPr>
          <p:txBody>
            <a:bodyPr wrap="none">
              <a:spAutoFit/>
            </a:bodyPr>
            <a:lstStyle/>
            <a:p>
              <a:pPr algn="ctr"/>
              <a:r>
                <a:rPr lang="en-US" altLang="zh-CN" sz="1000" dirty="0">
                  <a:solidFill>
                    <a:schemeClr val="accent1"/>
                  </a:solidFill>
                  <a:latin typeface="+mn-ea"/>
                </a:rPr>
                <a:t>34%</a:t>
              </a:r>
              <a:endParaRPr lang="zh-CN" altLang="en-US" sz="1000" dirty="0">
                <a:solidFill>
                  <a:schemeClr val="accent1"/>
                </a:solidFill>
                <a:latin typeface="+mn-ea"/>
              </a:endParaRPr>
            </a:p>
          </p:txBody>
        </p:sp>
        <p:cxnSp>
          <p:nvCxnSpPr>
            <p:cNvPr id="100" name="直接连接符 99"/>
            <p:cNvCxnSpPr/>
            <p:nvPr/>
          </p:nvCxnSpPr>
          <p:spPr>
            <a:xfrm>
              <a:off x="4736177" y="4420871"/>
              <a:ext cx="2692607"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01" name="组合 100"/>
          <p:cNvGrpSpPr/>
          <p:nvPr/>
        </p:nvGrpSpPr>
        <p:grpSpPr>
          <a:xfrm>
            <a:off x="1303441" y="2230774"/>
            <a:ext cx="2692257" cy="2529913"/>
            <a:chOff x="1302815" y="2152650"/>
            <a:chExt cx="2692607" cy="2529913"/>
          </a:xfrm>
        </p:grpSpPr>
        <p:sp>
          <p:nvSpPr>
            <p:cNvPr id="102" name="矩形 101"/>
            <p:cNvSpPr/>
            <p:nvPr/>
          </p:nvSpPr>
          <p:spPr>
            <a:xfrm>
              <a:off x="2428545" y="4436343"/>
              <a:ext cx="441146" cy="246220"/>
            </a:xfrm>
            <a:prstGeom prst="rect">
              <a:avLst/>
            </a:prstGeom>
          </p:spPr>
          <p:txBody>
            <a:bodyPr wrap="none">
              <a:spAutoFit/>
            </a:bodyPr>
            <a:lstStyle/>
            <a:p>
              <a:pPr algn="ctr"/>
              <a:r>
                <a:rPr lang="zh-CN" altLang="en-US" sz="1000" dirty="0">
                  <a:solidFill>
                    <a:schemeClr val="accent1"/>
                  </a:solidFill>
                  <a:latin typeface="+mn-ea"/>
                </a:rPr>
                <a:t>一月</a:t>
              </a:r>
            </a:p>
          </p:txBody>
        </p:sp>
        <p:sp>
          <p:nvSpPr>
            <p:cNvPr id="103" name="矩形 102"/>
            <p:cNvSpPr/>
            <p:nvPr/>
          </p:nvSpPr>
          <p:spPr>
            <a:xfrm>
              <a:off x="1471103" y="3730459"/>
              <a:ext cx="500549" cy="690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04" name="矩形 103"/>
            <p:cNvSpPr/>
            <p:nvPr/>
          </p:nvSpPr>
          <p:spPr>
            <a:xfrm>
              <a:off x="2089598" y="3408663"/>
              <a:ext cx="500549" cy="10122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05" name="矩形 104"/>
            <p:cNvSpPr/>
            <p:nvPr/>
          </p:nvSpPr>
          <p:spPr>
            <a:xfrm>
              <a:off x="2708092" y="2412923"/>
              <a:ext cx="500549" cy="2007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06" name="矩形 105"/>
            <p:cNvSpPr/>
            <p:nvPr/>
          </p:nvSpPr>
          <p:spPr>
            <a:xfrm>
              <a:off x="3326587" y="2412922"/>
              <a:ext cx="500549" cy="20079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07" name="矩形 106"/>
            <p:cNvSpPr/>
            <p:nvPr/>
          </p:nvSpPr>
          <p:spPr>
            <a:xfrm>
              <a:off x="1481975" y="3462924"/>
              <a:ext cx="449220" cy="246221"/>
            </a:xfrm>
            <a:prstGeom prst="rect">
              <a:avLst/>
            </a:prstGeom>
          </p:spPr>
          <p:txBody>
            <a:bodyPr wrap="none">
              <a:spAutoFit/>
            </a:bodyPr>
            <a:lstStyle/>
            <a:p>
              <a:pPr algn="ctr"/>
              <a:r>
                <a:rPr lang="en-US" altLang="zh-CN" sz="1000" dirty="0">
                  <a:solidFill>
                    <a:schemeClr val="accent1"/>
                  </a:solidFill>
                  <a:latin typeface="+mn-ea"/>
                </a:rPr>
                <a:t>15%</a:t>
              </a:r>
              <a:endParaRPr lang="zh-CN" altLang="en-US" sz="1000" dirty="0">
                <a:solidFill>
                  <a:schemeClr val="accent1"/>
                </a:solidFill>
                <a:latin typeface="+mn-ea"/>
              </a:endParaRPr>
            </a:p>
          </p:txBody>
        </p:sp>
        <p:sp>
          <p:nvSpPr>
            <p:cNvPr id="108" name="矩形 107"/>
            <p:cNvSpPr/>
            <p:nvPr/>
          </p:nvSpPr>
          <p:spPr>
            <a:xfrm>
              <a:off x="2115260" y="3148391"/>
              <a:ext cx="449220" cy="246221"/>
            </a:xfrm>
            <a:prstGeom prst="rect">
              <a:avLst/>
            </a:prstGeom>
          </p:spPr>
          <p:txBody>
            <a:bodyPr wrap="none">
              <a:spAutoFit/>
            </a:bodyPr>
            <a:lstStyle/>
            <a:p>
              <a:pPr algn="ctr"/>
              <a:r>
                <a:rPr lang="en-US" altLang="zh-CN" sz="1000" dirty="0">
                  <a:solidFill>
                    <a:schemeClr val="accent1"/>
                  </a:solidFill>
                  <a:latin typeface="+mn-ea"/>
                </a:rPr>
                <a:t>22%</a:t>
              </a:r>
              <a:endParaRPr lang="zh-CN" altLang="en-US" sz="1000" dirty="0">
                <a:solidFill>
                  <a:schemeClr val="accent1"/>
                </a:solidFill>
                <a:latin typeface="+mn-ea"/>
              </a:endParaRPr>
            </a:p>
          </p:txBody>
        </p:sp>
        <p:sp>
          <p:nvSpPr>
            <p:cNvPr id="109" name="矩形 108"/>
            <p:cNvSpPr/>
            <p:nvPr/>
          </p:nvSpPr>
          <p:spPr>
            <a:xfrm>
              <a:off x="2728170" y="2152650"/>
              <a:ext cx="449220" cy="246221"/>
            </a:xfrm>
            <a:prstGeom prst="rect">
              <a:avLst/>
            </a:prstGeom>
          </p:spPr>
          <p:txBody>
            <a:bodyPr wrap="none">
              <a:spAutoFit/>
            </a:bodyPr>
            <a:lstStyle/>
            <a:p>
              <a:pPr algn="ctr"/>
              <a:r>
                <a:rPr lang="en-US" altLang="zh-CN" sz="1000" dirty="0">
                  <a:solidFill>
                    <a:schemeClr val="accent1"/>
                  </a:solidFill>
                  <a:latin typeface="+mn-ea"/>
                </a:rPr>
                <a:t>44%</a:t>
              </a:r>
              <a:endParaRPr lang="zh-CN" altLang="en-US" sz="1000" dirty="0">
                <a:solidFill>
                  <a:schemeClr val="accent1"/>
                </a:solidFill>
                <a:latin typeface="+mn-ea"/>
              </a:endParaRPr>
            </a:p>
          </p:txBody>
        </p:sp>
        <p:sp>
          <p:nvSpPr>
            <p:cNvPr id="110" name="矩形 109"/>
            <p:cNvSpPr/>
            <p:nvPr/>
          </p:nvSpPr>
          <p:spPr>
            <a:xfrm>
              <a:off x="3357835" y="2152650"/>
              <a:ext cx="449220" cy="246221"/>
            </a:xfrm>
            <a:prstGeom prst="rect">
              <a:avLst/>
            </a:prstGeom>
          </p:spPr>
          <p:txBody>
            <a:bodyPr wrap="none">
              <a:spAutoFit/>
            </a:bodyPr>
            <a:lstStyle/>
            <a:p>
              <a:pPr algn="ctr"/>
              <a:r>
                <a:rPr lang="en-US" altLang="zh-CN" sz="1000" dirty="0">
                  <a:solidFill>
                    <a:schemeClr val="accent1"/>
                  </a:solidFill>
                  <a:latin typeface="+mn-ea"/>
                </a:rPr>
                <a:t>44%</a:t>
              </a:r>
              <a:endParaRPr lang="zh-CN" altLang="en-US" sz="1000" dirty="0">
                <a:solidFill>
                  <a:schemeClr val="accent1"/>
                </a:solidFill>
                <a:latin typeface="+mn-ea"/>
              </a:endParaRPr>
            </a:p>
          </p:txBody>
        </p:sp>
        <p:cxnSp>
          <p:nvCxnSpPr>
            <p:cNvPr id="111" name="直接连接符 110"/>
            <p:cNvCxnSpPr/>
            <p:nvPr/>
          </p:nvCxnSpPr>
          <p:spPr>
            <a:xfrm>
              <a:off x="1302815" y="4420871"/>
              <a:ext cx="2692607"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12" name="组合 111"/>
          <p:cNvGrpSpPr/>
          <p:nvPr/>
        </p:nvGrpSpPr>
        <p:grpSpPr>
          <a:xfrm>
            <a:off x="8188003" y="2318863"/>
            <a:ext cx="2692257" cy="2441822"/>
            <a:chOff x="8188274" y="2240741"/>
            <a:chExt cx="2692607" cy="2441822"/>
          </a:xfrm>
        </p:grpSpPr>
        <p:sp>
          <p:nvSpPr>
            <p:cNvPr id="113" name="矩形 112"/>
            <p:cNvSpPr/>
            <p:nvPr/>
          </p:nvSpPr>
          <p:spPr>
            <a:xfrm>
              <a:off x="9314004" y="4436343"/>
              <a:ext cx="441146" cy="246220"/>
            </a:xfrm>
            <a:prstGeom prst="rect">
              <a:avLst/>
            </a:prstGeom>
          </p:spPr>
          <p:txBody>
            <a:bodyPr wrap="none">
              <a:spAutoFit/>
            </a:bodyPr>
            <a:lstStyle/>
            <a:p>
              <a:pPr algn="ctr"/>
              <a:r>
                <a:rPr lang="zh-CN" altLang="en-US" sz="1000" dirty="0">
                  <a:solidFill>
                    <a:schemeClr val="accent1"/>
                  </a:solidFill>
                  <a:latin typeface="+mn-ea"/>
                </a:rPr>
                <a:t>三月</a:t>
              </a:r>
            </a:p>
          </p:txBody>
        </p:sp>
        <p:sp>
          <p:nvSpPr>
            <p:cNvPr id="114" name="矩形 113"/>
            <p:cNvSpPr/>
            <p:nvPr/>
          </p:nvSpPr>
          <p:spPr>
            <a:xfrm>
              <a:off x="8356562" y="3793747"/>
              <a:ext cx="500549" cy="6271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15" name="矩形 114"/>
            <p:cNvSpPr/>
            <p:nvPr/>
          </p:nvSpPr>
          <p:spPr>
            <a:xfrm>
              <a:off x="8975057" y="3488813"/>
              <a:ext cx="500549" cy="9320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16" name="矩形 115"/>
            <p:cNvSpPr/>
            <p:nvPr/>
          </p:nvSpPr>
          <p:spPr>
            <a:xfrm>
              <a:off x="9593551" y="3168061"/>
              <a:ext cx="500549" cy="12528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17" name="矩形 116"/>
            <p:cNvSpPr/>
            <p:nvPr/>
          </p:nvSpPr>
          <p:spPr>
            <a:xfrm>
              <a:off x="10212046" y="2510730"/>
              <a:ext cx="500549" cy="19101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18" name="矩形 117"/>
            <p:cNvSpPr/>
            <p:nvPr/>
          </p:nvSpPr>
          <p:spPr>
            <a:xfrm>
              <a:off x="8367434" y="3533474"/>
              <a:ext cx="449220" cy="246221"/>
            </a:xfrm>
            <a:prstGeom prst="rect">
              <a:avLst/>
            </a:prstGeom>
          </p:spPr>
          <p:txBody>
            <a:bodyPr wrap="none">
              <a:spAutoFit/>
            </a:bodyPr>
            <a:lstStyle/>
            <a:p>
              <a:pPr algn="ctr"/>
              <a:r>
                <a:rPr lang="en-US" altLang="zh-CN" sz="1000" dirty="0">
                  <a:solidFill>
                    <a:schemeClr val="accent1"/>
                  </a:solidFill>
                  <a:latin typeface="+mn-ea"/>
                </a:rPr>
                <a:t>22%</a:t>
              </a:r>
              <a:endParaRPr lang="zh-CN" altLang="en-US" sz="1000" dirty="0">
                <a:solidFill>
                  <a:schemeClr val="accent1"/>
                </a:solidFill>
                <a:latin typeface="+mn-ea"/>
              </a:endParaRPr>
            </a:p>
          </p:txBody>
        </p:sp>
        <p:sp>
          <p:nvSpPr>
            <p:cNvPr id="119" name="矩形 118"/>
            <p:cNvSpPr/>
            <p:nvPr/>
          </p:nvSpPr>
          <p:spPr>
            <a:xfrm>
              <a:off x="9000719" y="3234088"/>
              <a:ext cx="449220" cy="246221"/>
            </a:xfrm>
            <a:prstGeom prst="rect">
              <a:avLst/>
            </a:prstGeom>
          </p:spPr>
          <p:txBody>
            <a:bodyPr wrap="none">
              <a:spAutoFit/>
            </a:bodyPr>
            <a:lstStyle/>
            <a:p>
              <a:pPr algn="ctr"/>
              <a:r>
                <a:rPr lang="en-US" altLang="zh-CN" sz="1000" dirty="0">
                  <a:solidFill>
                    <a:schemeClr val="accent1"/>
                  </a:solidFill>
                  <a:latin typeface="+mn-ea"/>
                </a:rPr>
                <a:t>33%</a:t>
              </a:r>
              <a:endParaRPr lang="zh-CN" altLang="en-US" sz="1000" dirty="0">
                <a:solidFill>
                  <a:schemeClr val="accent1"/>
                </a:solidFill>
                <a:latin typeface="+mn-ea"/>
              </a:endParaRPr>
            </a:p>
          </p:txBody>
        </p:sp>
        <p:sp>
          <p:nvSpPr>
            <p:cNvPr id="120" name="矩形 119"/>
            <p:cNvSpPr/>
            <p:nvPr/>
          </p:nvSpPr>
          <p:spPr>
            <a:xfrm>
              <a:off x="9613629" y="2893873"/>
              <a:ext cx="449220" cy="246221"/>
            </a:xfrm>
            <a:prstGeom prst="rect">
              <a:avLst/>
            </a:prstGeom>
          </p:spPr>
          <p:txBody>
            <a:bodyPr wrap="none">
              <a:spAutoFit/>
            </a:bodyPr>
            <a:lstStyle/>
            <a:p>
              <a:pPr algn="ctr"/>
              <a:r>
                <a:rPr lang="en-US" altLang="zh-CN" sz="1000" dirty="0">
                  <a:solidFill>
                    <a:schemeClr val="accent1"/>
                  </a:solidFill>
                  <a:latin typeface="+mn-ea"/>
                </a:rPr>
                <a:t>44%</a:t>
              </a:r>
              <a:endParaRPr lang="zh-CN" altLang="en-US" sz="1000" dirty="0">
                <a:solidFill>
                  <a:schemeClr val="accent1"/>
                </a:solidFill>
                <a:latin typeface="+mn-ea"/>
              </a:endParaRPr>
            </a:p>
          </p:txBody>
        </p:sp>
        <p:sp>
          <p:nvSpPr>
            <p:cNvPr id="121" name="矩形 120"/>
            <p:cNvSpPr/>
            <p:nvPr/>
          </p:nvSpPr>
          <p:spPr>
            <a:xfrm>
              <a:off x="10243294" y="2240741"/>
              <a:ext cx="449220" cy="246221"/>
            </a:xfrm>
            <a:prstGeom prst="rect">
              <a:avLst/>
            </a:prstGeom>
          </p:spPr>
          <p:txBody>
            <a:bodyPr wrap="none">
              <a:spAutoFit/>
            </a:bodyPr>
            <a:lstStyle/>
            <a:p>
              <a:pPr algn="ctr"/>
              <a:r>
                <a:rPr lang="en-US" altLang="zh-CN" sz="1000" dirty="0">
                  <a:solidFill>
                    <a:schemeClr val="accent1"/>
                  </a:solidFill>
                  <a:latin typeface="+mn-ea"/>
                </a:rPr>
                <a:t>67%</a:t>
              </a:r>
              <a:endParaRPr lang="zh-CN" altLang="en-US" sz="1000" dirty="0">
                <a:solidFill>
                  <a:schemeClr val="accent1"/>
                </a:solidFill>
                <a:latin typeface="+mn-ea"/>
              </a:endParaRPr>
            </a:p>
          </p:txBody>
        </p:sp>
        <p:cxnSp>
          <p:nvCxnSpPr>
            <p:cNvPr id="122" name="直接连接符 121"/>
            <p:cNvCxnSpPr/>
            <p:nvPr/>
          </p:nvCxnSpPr>
          <p:spPr>
            <a:xfrm>
              <a:off x="8188274" y="4420871"/>
              <a:ext cx="2692607"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42493172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anim calcmode="lin" valueType="num">
                                      <p:cBhvr>
                                        <p:cTn id="8" dur="1000" fill="hold"/>
                                        <p:tgtEl>
                                          <p:spTgt spid="101"/>
                                        </p:tgtEl>
                                        <p:attrNameLst>
                                          <p:attrName>ppt_x</p:attrName>
                                        </p:attrNameLst>
                                      </p:cBhvr>
                                      <p:tavLst>
                                        <p:tav tm="0">
                                          <p:val>
                                            <p:strVal val="#ppt_x"/>
                                          </p:val>
                                        </p:tav>
                                        <p:tav tm="100000">
                                          <p:val>
                                            <p:strVal val="#ppt_x"/>
                                          </p:val>
                                        </p:tav>
                                      </p:tavLst>
                                    </p:anim>
                                    <p:anim calcmode="lin" valueType="num">
                                      <p:cBhvr>
                                        <p:cTn id="9" dur="900" decel="100000" fill="hold"/>
                                        <p:tgtEl>
                                          <p:spTgt spid="10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1"/>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90"/>
                                        </p:tgtEl>
                                        <p:attrNameLst>
                                          <p:attrName>style.visibility</p:attrName>
                                        </p:attrNameLst>
                                      </p:cBhvr>
                                      <p:to>
                                        <p:strVal val="visible"/>
                                      </p:to>
                                    </p:set>
                                    <p:animEffect transition="in" filter="fade">
                                      <p:cBhvr>
                                        <p:cTn id="13" dur="1000"/>
                                        <p:tgtEl>
                                          <p:spTgt spid="90"/>
                                        </p:tgtEl>
                                      </p:cBhvr>
                                    </p:animEffect>
                                    <p:anim calcmode="lin" valueType="num">
                                      <p:cBhvr>
                                        <p:cTn id="14" dur="1000" fill="hold"/>
                                        <p:tgtEl>
                                          <p:spTgt spid="90"/>
                                        </p:tgtEl>
                                        <p:attrNameLst>
                                          <p:attrName>ppt_x</p:attrName>
                                        </p:attrNameLst>
                                      </p:cBhvr>
                                      <p:tavLst>
                                        <p:tav tm="0">
                                          <p:val>
                                            <p:strVal val="#ppt_x"/>
                                          </p:val>
                                        </p:tav>
                                        <p:tav tm="100000">
                                          <p:val>
                                            <p:strVal val="#ppt_x"/>
                                          </p:val>
                                        </p:tav>
                                      </p:tavLst>
                                    </p:anim>
                                    <p:anim calcmode="lin" valueType="num">
                                      <p:cBhvr>
                                        <p:cTn id="15" dur="900" decel="100000" fill="hold"/>
                                        <p:tgtEl>
                                          <p:spTgt spid="9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9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000"/>
                                  </p:stCondLst>
                                  <p:childTnLst>
                                    <p:set>
                                      <p:cBhvr>
                                        <p:cTn id="18" dur="1" fill="hold">
                                          <p:stCondLst>
                                            <p:cond delay="0"/>
                                          </p:stCondLst>
                                        </p:cTn>
                                        <p:tgtEl>
                                          <p:spTgt spid="112"/>
                                        </p:tgtEl>
                                        <p:attrNameLst>
                                          <p:attrName>style.visibility</p:attrName>
                                        </p:attrNameLst>
                                      </p:cBhvr>
                                      <p:to>
                                        <p:strVal val="visible"/>
                                      </p:to>
                                    </p:set>
                                    <p:animEffect transition="in" filter="fade">
                                      <p:cBhvr>
                                        <p:cTn id="19" dur="1000"/>
                                        <p:tgtEl>
                                          <p:spTgt spid="112"/>
                                        </p:tgtEl>
                                      </p:cBhvr>
                                    </p:animEffect>
                                    <p:anim calcmode="lin" valueType="num">
                                      <p:cBhvr>
                                        <p:cTn id="20" dur="1000" fill="hold"/>
                                        <p:tgtEl>
                                          <p:spTgt spid="112"/>
                                        </p:tgtEl>
                                        <p:attrNameLst>
                                          <p:attrName>ppt_x</p:attrName>
                                        </p:attrNameLst>
                                      </p:cBhvr>
                                      <p:tavLst>
                                        <p:tav tm="0">
                                          <p:val>
                                            <p:strVal val="#ppt_x"/>
                                          </p:val>
                                        </p:tav>
                                        <p:tav tm="100000">
                                          <p:val>
                                            <p:strVal val="#ppt_x"/>
                                          </p:val>
                                        </p:tav>
                                      </p:tavLst>
                                    </p:anim>
                                    <p:anim calcmode="lin" valueType="num">
                                      <p:cBhvr>
                                        <p:cTn id="21" dur="900" decel="100000" fill="hold"/>
                                        <p:tgtEl>
                                          <p:spTgt spid="11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12"/>
                                        </p:tgtEl>
                                        <p:attrNameLst>
                                          <p:attrName>ppt_y</p:attrName>
                                        </p:attrNameLst>
                                      </p:cBhvr>
                                      <p:tavLst>
                                        <p:tav tm="0">
                                          <p:val>
                                            <p:strVal val="#ppt_y-.03"/>
                                          </p:val>
                                        </p:tav>
                                        <p:tav tm="100000">
                                          <p:val>
                                            <p:strVal val="#ppt_y"/>
                                          </p:val>
                                        </p:tav>
                                      </p:tavLst>
                                    </p:anim>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500"/>
                                        <p:tgtEl>
                                          <p:spTgt spid="71"/>
                                        </p:tgtEl>
                                      </p:cBhvr>
                                    </p:animEffect>
                                  </p:childTnLst>
                                </p:cTn>
                              </p:par>
                              <p:par>
                                <p:cTn id="27" presetID="10" presetClass="entr" presetSubtype="0" fill="hold" nodeType="withEffect">
                                  <p:stCondLst>
                                    <p:cond delay="250"/>
                                  </p:stCondLst>
                                  <p:childTnLst>
                                    <p:set>
                                      <p:cBhvr>
                                        <p:cTn id="28" dur="1" fill="hold">
                                          <p:stCondLst>
                                            <p:cond delay="0"/>
                                          </p:stCondLst>
                                        </p:cTn>
                                        <p:tgtEl>
                                          <p:spTgt spid="81"/>
                                        </p:tgtEl>
                                        <p:attrNameLst>
                                          <p:attrName>style.visibility</p:attrName>
                                        </p:attrNameLst>
                                      </p:cBhvr>
                                      <p:to>
                                        <p:strVal val="visible"/>
                                      </p:to>
                                    </p:set>
                                    <p:animEffect transition="in" filter="fade">
                                      <p:cBhvr>
                                        <p:cTn id="29" dur="500"/>
                                        <p:tgtEl>
                                          <p:spTgt spid="81"/>
                                        </p:tgtEl>
                                      </p:cBhvr>
                                    </p:animEffect>
                                  </p:childTnLst>
                                </p:cTn>
                              </p:par>
                              <p:par>
                                <p:cTn id="30" presetID="10" presetClass="entr" presetSubtype="0" fill="hold" nodeType="withEffect">
                                  <p:stCondLst>
                                    <p:cond delay="50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500"/>
                                        <p:tgtEl>
                                          <p:spTgt spid="84"/>
                                        </p:tgtEl>
                                      </p:cBhvr>
                                    </p:animEffect>
                                  </p:childTnLst>
                                </p:cTn>
                              </p:par>
                              <p:par>
                                <p:cTn id="33" presetID="10" presetClass="entr" presetSubtype="0" fill="hold" nodeType="withEffect">
                                  <p:stCondLst>
                                    <p:cond delay="750"/>
                                  </p:stCondLst>
                                  <p:childTnLst>
                                    <p:set>
                                      <p:cBhvr>
                                        <p:cTn id="34" dur="1" fill="hold">
                                          <p:stCondLst>
                                            <p:cond delay="0"/>
                                          </p:stCondLst>
                                        </p:cTn>
                                        <p:tgtEl>
                                          <p:spTgt spid="87"/>
                                        </p:tgtEl>
                                        <p:attrNameLst>
                                          <p:attrName>style.visibility</p:attrName>
                                        </p:attrNameLst>
                                      </p:cBhvr>
                                      <p:to>
                                        <p:strVal val="visible"/>
                                      </p:to>
                                    </p:set>
                                    <p:animEffect transition="in" filter="fade">
                                      <p:cBhvr>
                                        <p:cTn id="3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右箭头 28"/>
          <p:cNvSpPr/>
          <p:nvPr/>
        </p:nvSpPr>
        <p:spPr>
          <a:xfrm>
            <a:off x="9365919" y="3450713"/>
            <a:ext cx="2073823" cy="702733"/>
          </a:xfrm>
          <a:prstGeom prst="rightArrow">
            <a:avLst>
              <a:gd name="adj1" fmla="val 62125"/>
              <a:gd name="adj2" fmla="val 52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0" name="右箭头 29"/>
          <p:cNvSpPr/>
          <p:nvPr/>
        </p:nvSpPr>
        <p:spPr>
          <a:xfrm>
            <a:off x="7661644" y="3450713"/>
            <a:ext cx="2073823" cy="702733"/>
          </a:xfrm>
          <a:prstGeom prst="rightArrow">
            <a:avLst>
              <a:gd name="adj1" fmla="val 62125"/>
              <a:gd name="adj2" fmla="val 52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1" name="右箭头 30"/>
          <p:cNvSpPr/>
          <p:nvPr/>
        </p:nvSpPr>
        <p:spPr>
          <a:xfrm>
            <a:off x="5915266" y="3450713"/>
            <a:ext cx="2073823" cy="702733"/>
          </a:xfrm>
          <a:prstGeom prst="rightArrow">
            <a:avLst>
              <a:gd name="adj1" fmla="val 62125"/>
              <a:gd name="adj2" fmla="val 52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右箭头 31"/>
          <p:cNvSpPr/>
          <p:nvPr/>
        </p:nvSpPr>
        <p:spPr>
          <a:xfrm>
            <a:off x="4210990" y="3450713"/>
            <a:ext cx="2073823" cy="702733"/>
          </a:xfrm>
          <a:prstGeom prst="rightArrow">
            <a:avLst>
              <a:gd name="adj1" fmla="val 62125"/>
              <a:gd name="adj2" fmla="val 52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右箭头 32"/>
          <p:cNvSpPr/>
          <p:nvPr/>
        </p:nvSpPr>
        <p:spPr>
          <a:xfrm>
            <a:off x="2489557" y="3450713"/>
            <a:ext cx="2073823" cy="702733"/>
          </a:xfrm>
          <a:prstGeom prst="rightArrow">
            <a:avLst>
              <a:gd name="adj1" fmla="val 62125"/>
              <a:gd name="adj2" fmla="val 52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右箭头 33"/>
          <p:cNvSpPr/>
          <p:nvPr/>
        </p:nvSpPr>
        <p:spPr>
          <a:xfrm>
            <a:off x="785281" y="3450713"/>
            <a:ext cx="2073823" cy="702733"/>
          </a:xfrm>
          <a:prstGeom prst="rightArrow">
            <a:avLst>
              <a:gd name="adj1" fmla="val 62125"/>
              <a:gd name="adj2" fmla="val 52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TextBox 34"/>
          <p:cNvSpPr txBox="1"/>
          <p:nvPr/>
        </p:nvSpPr>
        <p:spPr>
          <a:xfrm>
            <a:off x="1321448" y="3637956"/>
            <a:ext cx="1183923"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itchFamily="34" charset="-122"/>
                <a:ea typeface="微软雅黑" pitchFamily="34" charset="-122"/>
              </a:rPr>
              <a:t>1</a:t>
            </a:r>
            <a:r>
              <a:rPr lang="zh-CN" altLang="en-US" sz="1400" b="1" dirty="0">
                <a:solidFill>
                  <a:schemeClr val="bg1"/>
                </a:solidFill>
                <a:latin typeface="微软雅黑" pitchFamily="34" charset="-122"/>
                <a:ea typeface="微软雅黑" pitchFamily="34" charset="-122"/>
              </a:rPr>
              <a:t>、</a:t>
            </a:r>
            <a:r>
              <a:rPr lang="en-US" altLang="zh-CN" sz="1400" b="1" dirty="0">
                <a:solidFill>
                  <a:schemeClr val="bg1"/>
                </a:solidFill>
                <a:latin typeface="微软雅黑" pitchFamily="34" charset="-122"/>
                <a:ea typeface="微软雅黑" pitchFamily="34" charset="-122"/>
              </a:rPr>
              <a:t>2</a:t>
            </a:r>
            <a:r>
              <a:rPr lang="zh-CN" altLang="en-US" sz="1400" b="1" dirty="0">
                <a:solidFill>
                  <a:schemeClr val="bg1"/>
                </a:solidFill>
                <a:latin typeface="微软雅黑" pitchFamily="34" charset="-122"/>
                <a:ea typeface="微软雅黑" pitchFamily="34" charset="-122"/>
              </a:rPr>
              <a:t>月份</a:t>
            </a:r>
          </a:p>
        </p:txBody>
      </p:sp>
      <p:cxnSp>
        <p:nvCxnSpPr>
          <p:cNvPr id="36" name="直接连接符 35"/>
          <p:cNvCxnSpPr/>
          <p:nvPr/>
        </p:nvCxnSpPr>
        <p:spPr>
          <a:xfrm flipV="1">
            <a:off x="1822191" y="2960066"/>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51431" y="1866211"/>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sp>
        <p:nvSpPr>
          <p:cNvPr id="38" name="TextBox 37"/>
          <p:cNvSpPr txBox="1"/>
          <p:nvPr/>
        </p:nvSpPr>
        <p:spPr>
          <a:xfrm>
            <a:off x="1991546" y="4820058"/>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cxnSp>
        <p:nvCxnSpPr>
          <p:cNvPr id="39" name="直接连接符 38"/>
          <p:cNvCxnSpPr/>
          <p:nvPr/>
        </p:nvCxnSpPr>
        <p:spPr>
          <a:xfrm>
            <a:off x="3526466" y="4014294"/>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025724" y="3637956"/>
            <a:ext cx="1183923"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itchFamily="34" charset="-122"/>
                <a:ea typeface="微软雅黑" pitchFamily="34" charset="-122"/>
              </a:rPr>
              <a:t>3</a:t>
            </a:r>
            <a:r>
              <a:rPr lang="zh-CN" altLang="en-US" sz="1400" b="1" dirty="0">
                <a:solidFill>
                  <a:schemeClr val="bg1"/>
                </a:solidFill>
                <a:latin typeface="微软雅黑" pitchFamily="34" charset="-122"/>
                <a:ea typeface="微软雅黑" pitchFamily="34" charset="-122"/>
              </a:rPr>
              <a:t>、</a:t>
            </a:r>
            <a:r>
              <a:rPr lang="en-US" altLang="zh-CN" sz="1400" b="1" dirty="0">
                <a:solidFill>
                  <a:schemeClr val="bg1"/>
                </a:solidFill>
                <a:latin typeface="微软雅黑" pitchFamily="34" charset="-122"/>
                <a:ea typeface="微软雅黑" pitchFamily="34" charset="-122"/>
              </a:rPr>
              <a:t>4</a:t>
            </a:r>
            <a:r>
              <a:rPr lang="zh-CN" altLang="en-US" sz="1400" b="1" dirty="0">
                <a:solidFill>
                  <a:schemeClr val="bg1"/>
                </a:solidFill>
                <a:latin typeface="微软雅黑" pitchFamily="34" charset="-122"/>
                <a:ea typeface="微软雅黑" pitchFamily="34" charset="-122"/>
              </a:rPr>
              <a:t>月份</a:t>
            </a:r>
          </a:p>
        </p:txBody>
      </p:sp>
      <p:sp>
        <p:nvSpPr>
          <p:cNvPr id="41" name="TextBox 40"/>
          <p:cNvSpPr txBox="1"/>
          <p:nvPr/>
        </p:nvSpPr>
        <p:spPr>
          <a:xfrm>
            <a:off x="4747157" y="3637956"/>
            <a:ext cx="1183923"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itchFamily="34" charset="-122"/>
                <a:ea typeface="微软雅黑" pitchFamily="34" charset="-122"/>
              </a:rPr>
              <a:t>5</a:t>
            </a:r>
            <a:r>
              <a:rPr lang="zh-CN" altLang="en-US" sz="1400" b="1" dirty="0">
                <a:solidFill>
                  <a:schemeClr val="bg1"/>
                </a:solidFill>
                <a:latin typeface="微软雅黑" pitchFamily="34" charset="-122"/>
                <a:ea typeface="微软雅黑" pitchFamily="34" charset="-122"/>
              </a:rPr>
              <a:t>、</a:t>
            </a:r>
            <a:r>
              <a:rPr lang="en-US" altLang="zh-CN" sz="1400" b="1" dirty="0">
                <a:solidFill>
                  <a:schemeClr val="bg1"/>
                </a:solidFill>
                <a:latin typeface="微软雅黑" pitchFamily="34" charset="-122"/>
                <a:ea typeface="微软雅黑" pitchFamily="34" charset="-122"/>
              </a:rPr>
              <a:t>6</a:t>
            </a:r>
            <a:r>
              <a:rPr lang="zh-CN" altLang="en-US" sz="1400" b="1" dirty="0">
                <a:solidFill>
                  <a:schemeClr val="bg1"/>
                </a:solidFill>
                <a:latin typeface="微软雅黑" pitchFamily="34" charset="-122"/>
                <a:ea typeface="微软雅黑" pitchFamily="34" charset="-122"/>
              </a:rPr>
              <a:t>月份</a:t>
            </a:r>
          </a:p>
        </p:txBody>
      </p:sp>
      <p:sp>
        <p:nvSpPr>
          <p:cNvPr id="42" name="TextBox 41"/>
          <p:cNvSpPr txBox="1"/>
          <p:nvPr/>
        </p:nvSpPr>
        <p:spPr>
          <a:xfrm>
            <a:off x="6410273" y="3637956"/>
            <a:ext cx="1281231"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itchFamily="34" charset="-122"/>
                <a:ea typeface="微软雅黑" pitchFamily="34" charset="-122"/>
              </a:rPr>
              <a:t>7</a:t>
            </a:r>
            <a:r>
              <a:rPr lang="zh-CN" altLang="en-US" sz="1400" b="1" dirty="0">
                <a:solidFill>
                  <a:schemeClr val="bg1"/>
                </a:solidFill>
                <a:latin typeface="微软雅黑" pitchFamily="34" charset="-122"/>
                <a:ea typeface="微软雅黑" pitchFamily="34" charset="-122"/>
              </a:rPr>
              <a:t>、</a:t>
            </a:r>
            <a:r>
              <a:rPr lang="en-US" altLang="zh-CN" sz="1400" b="1" dirty="0">
                <a:solidFill>
                  <a:schemeClr val="bg1"/>
                </a:solidFill>
                <a:latin typeface="微软雅黑" pitchFamily="34" charset="-122"/>
                <a:ea typeface="微软雅黑" pitchFamily="34" charset="-122"/>
              </a:rPr>
              <a:t>8</a:t>
            </a:r>
            <a:r>
              <a:rPr lang="zh-CN" altLang="en-US" sz="1400" b="1" dirty="0">
                <a:solidFill>
                  <a:schemeClr val="bg1"/>
                </a:solidFill>
                <a:latin typeface="微软雅黑" pitchFamily="34" charset="-122"/>
                <a:ea typeface="微软雅黑" pitchFamily="34" charset="-122"/>
              </a:rPr>
              <a:t>月份</a:t>
            </a:r>
          </a:p>
        </p:txBody>
      </p:sp>
      <p:sp>
        <p:nvSpPr>
          <p:cNvPr id="43" name="TextBox 42"/>
          <p:cNvSpPr txBox="1"/>
          <p:nvPr/>
        </p:nvSpPr>
        <p:spPr>
          <a:xfrm>
            <a:off x="8145982" y="3637956"/>
            <a:ext cx="1306460"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itchFamily="34" charset="-122"/>
                <a:ea typeface="微软雅黑" pitchFamily="34" charset="-122"/>
              </a:rPr>
              <a:t>9</a:t>
            </a:r>
            <a:r>
              <a:rPr lang="zh-CN" altLang="en-US" sz="1400" b="1" dirty="0">
                <a:solidFill>
                  <a:schemeClr val="bg1"/>
                </a:solidFill>
                <a:latin typeface="微软雅黑" pitchFamily="34" charset="-122"/>
                <a:ea typeface="微软雅黑" pitchFamily="34" charset="-122"/>
              </a:rPr>
              <a:t>、</a:t>
            </a:r>
            <a:r>
              <a:rPr lang="en-US" altLang="zh-CN" sz="1400" b="1" dirty="0">
                <a:solidFill>
                  <a:schemeClr val="bg1"/>
                </a:solidFill>
                <a:latin typeface="微软雅黑" pitchFamily="34" charset="-122"/>
                <a:ea typeface="微软雅黑" pitchFamily="34" charset="-122"/>
              </a:rPr>
              <a:t>10</a:t>
            </a:r>
            <a:r>
              <a:rPr lang="zh-CN" altLang="en-US" sz="1400" b="1" dirty="0">
                <a:solidFill>
                  <a:schemeClr val="bg1"/>
                </a:solidFill>
                <a:latin typeface="微软雅黑" pitchFamily="34" charset="-122"/>
                <a:ea typeface="微软雅黑" pitchFamily="34" charset="-122"/>
              </a:rPr>
              <a:t>月份</a:t>
            </a:r>
          </a:p>
        </p:txBody>
      </p:sp>
      <p:sp>
        <p:nvSpPr>
          <p:cNvPr id="44" name="TextBox 43"/>
          <p:cNvSpPr txBox="1"/>
          <p:nvPr/>
        </p:nvSpPr>
        <p:spPr>
          <a:xfrm>
            <a:off x="9863985" y="3637956"/>
            <a:ext cx="1273996"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itchFamily="34" charset="-122"/>
                <a:ea typeface="微软雅黑" pitchFamily="34" charset="-122"/>
              </a:rPr>
              <a:t>11</a:t>
            </a:r>
            <a:r>
              <a:rPr lang="zh-CN" altLang="en-US" sz="1400" b="1" dirty="0">
                <a:solidFill>
                  <a:schemeClr val="bg1"/>
                </a:solidFill>
                <a:latin typeface="微软雅黑" pitchFamily="34" charset="-122"/>
                <a:ea typeface="微软雅黑" pitchFamily="34" charset="-122"/>
              </a:rPr>
              <a:t>、</a:t>
            </a:r>
            <a:r>
              <a:rPr lang="en-US" altLang="zh-CN" sz="1400" b="1" dirty="0">
                <a:solidFill>
                  <a:schemeClr val="bg1"/>
                </a:solidFill>
                <a:latin typeface="微软雅黑" pitchFamily="34" charset="-122"/>
                <a:ea typeface="微软雅黑" pitchFamily="34" charset="-122"/>
              </a:rPr>
              <a:t>12</a:t>
            </a:r>
            <a:r>
              <a:rPr lang="zh-CN" altLang="en-US" sz="1400" b="1" dirty="0">
                <a:solidFill>
                  <a:schemeClr val="bg1"/>
                </a:solidFill>
                <a:latin typeface="微软雅黑" pitchFamily="34" charset="-122"/>
                <a:ea typeface="微软雅黑" pitchFamily="34" charset="-122"/>
              </a:rPr>
              <a:t>月份</a:t>
            </a:r>
          </a:p>
        </p:txBody>
      </p:sp>
      <p:cxnSp>
        <p:nvCxnSpPr>
          <p:cNvPr id="45" name="直接连接符 44"/>
          <p:cNvCxnSpPr/>
          <p:nvPr/>
        </p:nvCxnSpPr>
        <p:spPr>
          <a:xfrm flipV="1">
            <a:off x="5247900" y="2960066"/>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177140" y="1866211"/>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sp>
        <p:nvSpPr>
          <p:cNvPr id="47" name="TextBox 46"/>
          <p:cNvSpPr txBox="1"/>
          <p:nvPr/>
        </p:nvSpPr>
        <p:spPr>
          <a:xfrm>
            <a:off x="5417254" y="4820058"/>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cxnSp>
        <p:nvCxnSpPr>
          <p:cNvPr id="48" name="直接连接符 47"/>
          <p:cNvCxnSpPr/>
          <p:nvPr/>
        </p:nvCxnSpPr>
        <p:spPr>
          <a:xfrm>
            <a:off x="6952175" y="4014294"/>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8698553" y="2960066"/>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7627793" y="1866211"/>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sp>
        <p:nvSpPr>
          <p:cNvPr id="51" name="TextBox 50"/>
          <p:cNvSpPr txBox="1"/>
          <p:nvPr/>
        </p:nvSpPr>
        <p:spPr>
          <a:xfrm>
            <a:off x="8824364" y="4820058"/>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cxnSp>
        <p:nvCxnSpPr>
          <p:cNvPr id="52" name="直接连接符 51"/>
          <p:cNvCxnSpPr/>
          <p:nvPr/>
        </p:nvCxnSpPr>
        <p:spPr>
          <a:xfrm>
            <a:off x="10402828" y="4014294"/>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extLst>
      <p:ext uri="{BB962C8B-B14F-4D97-AF65-F5344CB8AC3E}">
        <p14:creationId xmlns:p14="http://schemas.microsoft.com/office/powerpoint/2010/main" val="877538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200" fill="hold"/>
                                        <p:tgtEl>
                                          <p:spTgt spid="35"/>
                                        </p:tgtEl>
                                        <p:attrNameLst>
                                          <p:attrName>ppt_x</p:attrName>
                                        </p:attrNameLst>
                                      </p:cBhvr>
                                      <p:tavLst>
                                        <p:tav tm="0">
                                          <p:val>
                                            <p:strVal val="0-#ppt_w/2"/>
                                          </p:val>
                                        </p:tav>
                                        <p:tav tm="100000">
                                          <p:val>
                                            <p:strVal val="#ppt_x"/>
                                          </p:val>
                                        </p:tav>
                                      </p:tavLst>
                                    </p:anim>
                                    <p:anim calcmode="lin" valueType="num">
                                      <p:cBhvr additive="base">
                                        <p:cTn id="8" dur="2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200" fill="hold"/>
                                        <p:tgtEl>
                                          <p:spTgt spid="34"/>
                                        </p:tgtEl>
                                        <p:attrNameLst>
                                          <p:attrName>ppt_x</p:attrName>
                                        </p:attrNameLst>
                                      </p:cBhvr>
                                      <p:tavLst>
                                        <p:tav tm="0">
                                          <p:val>
                                            <p:strVal val="0-#ppt_w/2"/>
                                          </p:val>
                                        </p:tav>
                                        <p:tav tm="100000">
                                          <p:val>
                                            <p:strVal val="#ppt_x"/>
                                          </p:val>
                                        </p:tav>
                                      </p:tavLst>
                                    </p:anim>
                                    <p:anim calcmode="lin" valueType="num">
                                      <p:cBhvr additive="base">
                                        <p:cTn id="12" dur="2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200"/>
                            </p:stCondLst>
                            <p:childTnLst>
                              <p:par>
                                <p:cTn id="14" presetID="22" presetClass="entr" presetSubtype="4"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500"/>
                                        <p:tgtEl>
                                          <p:spTgt spid="36"/>
                                        </p:tgtEl>
                                      </p:cBhvr>
                                    </p:animEffect>
                                  </p:childTnLst>
                                </p:cTn>
                              </p:par>
                            </p:childTnLst>
                          </p:cTn>
                        </p:par>
                        <p:par>
                          <p:cTn id="17" fill="hold">
                            <p:stCondLst>
                              <p:cond delay="700"/>
                            </p:stCondLst>
                            <p:childTnLst>
                              <p:par>
                                <p:cTn id="18" presetID="2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down)">
                                      <p:cBhvr>
                                        <p:cTn id="20" dur="500"/>
                                        <p:tgtEl>
                                          <p:spTgt spid="37"/>
                                        </p:tgtEl>
                                      </p:cBhvr>
                                    </p:animEffect>
                                  </p:childTnLst>
                                </p:cTn>
                              </p:par>
                            </p:childTnLst>
                          </p:cTn>
                        </p:par>
                        <p:par>
                          <p:cTn id="21" fill="hold">
                            <p:stCondLst>
                              <p:cond delay="1200"/>
                            </p:stCondLst>
                            <p:childTnLst>
                              <p:par>
                                <p:cTn id="22" presetID="2" presetClass="entr" presetSubtype="8"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200" fill="hold"/>
                                        <p:tgtEl>
                                          <p:spTgt spid="33"/>
                                        </p:tgtEl>
                                        <p:attrNameLst>
                                          <p:attrName>ppt_x</p:attrName>
                                        </p:attrNameLst>
                                      </p:cBhvr>
                                      <p:tavLst>
                                        <p:tav tm="0">
                                          <p:val>
                                            <p:strVal val="0-#ppt_w/2"/>
                                          </p:val>
                                        </p:tav>
                                        <p:tav tm="100000">
                                          <p:val>
                                            <p:strVal val="#ppt_x"/>
                                          </p:val>
                                        </p:tav>
                                      </p:tavLst>
                                    </p:anim>
                                    <p:anim calcmode="lin" valueType="num">
                                      <p:cBhvr additive="base">
                                        <p:cTn id="25" dur="200" fill="hold"/>
                                        <p:tgtEl>
                                          <p:spTgt spid="3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200" fill="hold"/>
                                        <p:tgtEl>
                                          <p:spTgt spid="40"/>
                                        </p:tgtEl>
                                        <p:attrNameLst>
                                          <p:attrName>ppt_x</p:attrName>
                                        </p:attrNameLst>
                                      </p:cBhvr>
                                      <p:tavLst>
                                        <p:tav tm="0">
                                          <p:val>
                                            <p:strVal val="0-#ppt_w/2"/>
                                          </p:val>
                                        </p:tav>
                                        <p:tav tm="100000">
                                          <p:val>
                                            <p:strVal val="#ppt_x"/>
                                          </p:val>
                                        </p:tav>
                                      </p:tavLst>
                                    </p:anim>
                                    <p:anim calcmode="lin" valueType="num">
                                      <p:cBhvr additive="base">
                                        <p:cTn id="29" dur="2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400"/>
                            </p:stCondLst>
                            <p:childTnLst>
                              <p:par>
                                <p:cTn id="31" presetID="22" presetClass="entr" presetSubtype="1"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up)">
                                      <p:cBhvr>
                                        <p:cTn id="33" dur="500"/>
                                        <p:tgtEl>
                                          <p:spTgt spid="39"/>
                                        </p:tgtEl>
                                      </p:cBhvr>
                                    </p:animEffect>
                                  </p:childTnLst>
                                </p:cTn>
                              </p:par>
                            </p:childTnLst>
                          </p:cTn>
                        </p:par>
                        <p:par>
                          <p:cTn id="34" fill="hold">
                            <p:stCondLst>
                              <p:cond delay="1900"/>
                            </p:stCondLst>
                            <p:childTnLst>
                              <p:par>
                                <p:cTn id="35" presetID="22" presetClass="entr" presetSubtype="1"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2400"/>
                            </p:stCondLst>
                            <p:childTnLst>
                              <p:par>
                                <p:cTn id="39" presetID="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200" fill="hold"/>
                                        <p:tgtEl>
                                          <p:spTgt spid="32"/>
                                        </p:tgtEl>
                                        <p:attrNameLst>
                                          <p:attrName>ppt_x</p:attrName>
                                        </p:attrNameLst>
                                      </p:cBhvr>
                                      <p:tavLst>
                                        <p:tav tm="0">
                                          <p:val>
                                            <p:strVal val="0-#ppt_w/2"/>
                                          </p:val>
                                        </p:tav>
                                        <p:tav tm="100000">
                                          <p:val>
                                            <p:strVal val="#ppt_x"/>
                                          </p:val>
                                        </p:tav>
                                      </p:tavLst>
                                    </p:anim>
                                    <p:anim calcmode="lin" valueType="num">
                                      <p:cBhvr additive="base">
                                        <p:cTn id="42" dur="2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0-#ppt_w/2"/>
                                          </p:val>
                                        </p:tav>
                                        <p:tav tm="100000">
                                          <p:val>
                                            <p:strVal val="#ppt_x"/>
                                          </p:val>
                                        </p:tav>
                                      </p:tavLst>
                                    </p:anim>
                                    <p:anim calcmode="lin" valueType="num">
                                      <p:cBhvr additive="base">
                                        <p:cTn id="46" dur="2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22" presetClass="entr" presetSubtype="4"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down)">
                                      <p:cBhvr>
                                        <p:cTn id="50" dur="500"/>
                                        <p:tgtEl>
                                          <p:spTgt spid="45"/>
                                        </p:tgtEl>
                                      </p:cBhvr>
                                    </p:animEffect>
                                  </p:childTnLst>
                                </p:cTn>
                              </p:par>
                            </p:childTnLst>
                          </p:cTn>
                        </p:par>
                        <p:par>
                          <p:cTn id="51" fill="hold">
                            <p:stCondLst>
                              <p:cond delay="3100"/>
                            </p:stCondLst>
                            <p:childTnLst>
                              <p:par>
                                <p:cTn id="52" presetID="22" presetClass="entr" presetSubtype="4"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childTnLst>
                          </p:cTn>
                        </p:par>
                        <p:par>
                          <p:cTn id="55" fill="hold">
                            <p:stCondLst>
                              <p:cond delay="3600"/>
                            </p:stCondLst>
                            <p:childTnLst>
                              <p:par>
                                <p:cTn id="56" presetID="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200" fill="hold"/>
                                        <p:tgtEl>
                                          <p:spTgt spid="31"/>
                                        </p:tgtEl>
                                        <p:attrNameLst>
                                          <p:attrName>ppt_x</p:attrName>
                                        </p:attrNameLst>
                                      </p:cBhvr>
                                      <p:tavLst>
                                        <p:tav tm="0">
                                          <p:val>
                                            <p:strVal val="0-#ppt_w/2"/>
                                          </p:val>
                                        </p:tav>
                                        <p:tav tm="100000">
                                          <p:val>
                                            <p:strVal val="#ppt_x"/>
                                          </p:val>
                                        </p:tav>
                                      </p:tavLst>
                                    </p:anim>
                                    <p:anim calcmode="lin" valueType="num">
                                      <p:cBhvr additive="base">
                                        <p:cTn id="59" dur="200" fill="hold"/>
                                        <p:tgtEl>
                                          <p:spTgt spid="31"/>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200" fill="hold"/>
                                        <p:tgtEl>
                                          <p:spTgt spid="42"/>
                                        </p:tgtEl>
                                        <p:attrNameLst>
                                          <p:attrName>ppt_x</p:attrName>
                                        </p:attrNameLst>
                                      </p:cBhvr>
                                      <p:tavLst>
                                        <p:tav tm="0">
                                          <p:val>
                                            <p:strVal val="0-#ppt_w/2"/>
                                          </p:val>
                                        </p:tav>
                                        <p:tav tm="100000">
                                          <p:val>
                                            <p:strVal val="#ppt_x"/>
                                          </p:val>
                                        </p:tav>
                                      </p:tavLst>
                                    </p:anim>
                                    <p:anim calcmode="lin" valueType="num">
                                      <p:cBhvr additive="base">
                                        <p:cTn id="63" dur="200" fill="hold"/>
                                        <p:tgtEl>
                                          <p:spTgt spid="42"/>
                                        </p:tgtEl>
                                        <p:attrNameLst>
                                          <p:attrName>ppt_y</p:attrName>
                                        </p:attrNameLst>
                                      </p:cBhvr>
                                      <p:tavLst>
                                        <p:tav tm="0">
                                          <p:val>
                                            <p:strVal val="#ppt_y"/>
                                          </p:val>
                                        </p:tav>
                                        <p:tav tm="100000">
                                          <p:val>
                                            <p:strVal val="#ppt_y"/>
                                          </p:val>
                                        </p:tav>
                                      </p:tavLst>
                                    </p:anim>
                                  </p:childTnLst>
                                </p:cTn>
                              </p:par>
                            </p:childTnLst>
                          </p:cTn>
                        </p:par>
                        <p:par>
                          <p:cTn id="64" fill="hold">
                            <p:stCondLst>
                              <p:cond delay="3800"/>
                            </p:stCondLst>
                            <p:childTnLst>
                              <p:par>
                                <p:cTn id="65" presetID="22" presetClass="entr" presetSubtype="1"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up)">
                                      <p:cBhvr>
                                        <p:cTn id="67" dur="500"/>
                                        <p:tgtEl>
                                          <p:spTgt spid="48"/>
                                        </p:tgtEl>
                                      </p:cBhvr>
                                    </p:animEffect>
                                  </p:childTnLst>
                                </p:cTn>
                              </p:par>
                            </p:childTnLst>
                          </p:cTn>
                        </p:par>
                        <p:par>
                          <p:cTn id="68" fill="hold">
                            <p:stCondLst>
                              <p:cond delay="4300"/>
                            </p:stCondLst>
                            <p:childTnLst>
                              <p:par>
                                <p:cTn id="69" presetID="22" presetClass="entr" presetSubtype="1"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up)">
                                      <p:cBhvr>
                                        <p:cTn id="71" dur="500"/>
                                        <p:tgtEl>
                                          <p:spTgt spid="47"/>
                                        </p:tgtEl>
                                      </p:cBhvr>
                                    </p:animEffect>
                                  </p:childTnLst>
                                </p:cTn>
                              </p:par>
                            </p:childTnLst>
                          </p:cTn>
                        </p:par>
                        <p:par>
                          <p:cTn id="72" fill="hold">
                            <p:stCondLst>
                              <p:cond delay="4800"/>
                            </p:stCondLst>
                            <p:childTnLst>
                              <p:par>
                                <p:cTn id="73" presetID="2" presetClass="entr" presetSubtype="8"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additive="base">
                                        <p:cTn id="75" dur="200" fill="hold"/>
                                        <p:tgtEl>
                                          <p:spTgt spid="30"/>
                                        </p:tgtEl>
                                        <p:attrNameLst>
                                          <p:attrName>ppt_x</p:attrName>
                                        </p:attrNameLst>
                                      </p:cBhvr>
                                      <p:tavLst>
                                        <p:tav tm="0">
                                          <p:val>
                                            <p:strVal val="0-#ppt_w/2"/>
                                          </p:val>
                                        </p:tav>
                                        <p:tav tm="100000">
                                          <p:val>
                                            <p:strVal val="#ppt_x"/>
                                          </p:val>
                                        </p:tav>
                                      </p:tavLst>
                                    </p:anim>
                                    <p:anim calcmode="lin" valueType="num">
                                      <p:cBhvr additive="base">
                                        <p:cTn id="76" dur="200" fill="hold"/>
                                        <p:tgtEl>
                                          <p:spTgt spid="30"/>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200" fill="hold"/>
                                        <p:tgtEl>
                                          <p:spTgt spid="43"/>
                                        </p:tgtEl>
                                        <p:attrNameLst>
                                          <p:attrName>ppt_x</p:attrName>
                                        </p:attrNameLst>
                                      </p:cBhvr>
                                      <p:tavLst>
                                        <p:tav tm="0">
                                          <p:val>
                                            <p:strVal val="0-#ppt_w/2"/>
                                          </p:val>
                                        </p:tav>
                                        <p:tav tm="100000">
                                          <p:val>
                                            <p:strVal val="#ppt_x"/>
                                          </p:val>
                                        </p:tav>
                                      </p:tavLst>
                                    </p:anim>
                                    <p:anim calcmode="lin" valueType="num">
                                      <p:cBhvr additive="base">
                                        <p:cTn id="80" dur="200" fill="hold"/>
                                        <p:tgtEl>
                                          <p:spTgt spid="43"/>
                                        </p:tgtEl>
                                        <p:attrNameLst>
                                          <p:attrName>ppt_y</p:attrName>
                                        </p:attrNameLst>
                                      </p:cBhvr>
                                      <p:tavLst>
                                        <p:tav tm="0">
                                          <p:val>
                                            <p:strVal val="#ppt_y"/>
                                          </p:val>
                                        </p:tav>
                                        <p:tav tm="100000">
                                          <p:val>
                                            <p:strVal val="#ppt_y"/>
                                          </p:val>
                                        </p:tav>
                                      </p:tavLst>
                                    </p:anim>
                                  </p:childTnLst>
                                </p:cTn>
                              </p:par>
                            </p:childTnLst>
                          </p:cTn>
                        </p:par>
                        <p:par>
                          <p:cTn id="81" fill="hold">
                            <p:stCondLst>
                              <p:cond delay="5000"/>
                            </p:stCondLst>
                            <p:childTnLst>
                              <p:par>
                                <p:cTn id="82" presetID="22" presetClass="entr" presetSubtype="4"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wipe(down)">
                                      <p:cBhvr>
                                        <p:cTn id="84" dur="500"/>
                                        <p:tgtEl>
                                          <p:spTgt spid="49"/>
                                        </p:tgtEl>
                                      </p:cBhvr>
                                    </p:animEffect>
                                  </p:childTnLst>
                                </p:cTn>
                              </p:par>
                            </p:childTnLst>
                          </p:cTn>
                        </p:par>
                        <p:par>
                          <p:cTn id="85" fill="hold">
                            <p:stCondLst>
                              <p:cond delay="5500"/>
                            </p:stCondLst>
                            <p:childTnLst>
                              <p:par>
                                <p:cTn id="86" presetID="22" presetClass="entr" presetSubtype="4" fill="hold" grpId="0" nodeType="after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down)">
                                      <p:cBhvr>
                                        <p:cTn id="88" dur="500"/>
                                        <p:tgtEl>
                                          <p:spTgt spid="50"/>
                                        </p:tgtEl>
                                      </p:cBhvr>
                                    </p:animEffect>
                                  </p:childTnLst>
                                </p:cTn>
                              </p:par>
                            </p:childTnLst>
                          </p:cTn>
                        </p:par>
                        <p:par>
                          <p:cTn id="89" fill="hold">
                            <p:stCondLst>
                              <p:cond delay="6000"/>
                            </p:stCondLst>
                            <p:childTnLst>
                              <p:par>
                                <p:cTn id="90" presetID="2" presetClass="entr" presetSubtype="8"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200" fill="hold"/>
                                        <p:tgtEl>
                                          <p:spTgt spid="29"/>
                                        </p:tgtEl>
                                        <p:attrNameLst>
                                          <p:attrName>ppt_x</p:attrName>
                                        </p:attrNameLst>
                                      </p:cBhvr>
                                      <p:tavLst>
                                        <p:tav tm="0">
                                          <p:val>
                                            <p:strVal val="0-#ppt_w/2"/>
                                          </p:val>
                                        </p:tav>
                                        <p:tav tm="100000">
                                          <p:val>
                                            <p:strVal val="#ppt_x"/>
                                          </p:val>
                                        </p:tav>
                                      </p:tavLst>
                                    </p:anim>
                                    <p:anim calcmode="lin" valueType="num">
                                      <p:cBhvr additive="base">
                                        <p:cTn id="93" dur="200" fill="hold"/>
                                        <p:tgtEl>
                                          <p:spTgt spid="29"/>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additive="base">
                                        <p:cTn id="96" dur="200" fill="hold"/>
                                        <p:tgtEl>
                                          <p:spTgt spid="44"/>
                                        </p:tgtEl>
                                        <p:attrNameLst>
                                          <p:attrName>ppt_x</p:attrName>
                                        </p:attrNameLst>
                                      </p:cBhvr>
                                      <p:tavLst>
                                        <p:tav tm="0">
                                          <p:val>
                                            <p:strVal val="0-#ppt_w/2"/>
                                          </p:val>
                                        </p:tav>
                                        <p:tav tm="100000">
                                          <p:val>
                                            <p:strVal val="#ppt_x"/>
                                          </p:val>
                                        </p:tav>
                                      </p:tavLst>
                                    </p:anim>
                                    <p:anim calcmode="lin" valueType="num">
                                      <p:cBhvr additive="base">
                                        <p:cTn id="97" dur="200" fill="hold"/>
                                        <p:tgtEl>
                                          <p:spTgt spid="44"/>
                                        </p:tgtEl>
                                        <p:attrNameLst>
                                          <p:attrName>ppt_y</p:attrName>
                                        </p:attrNameLst>
                                      </p:cBhvr>
                                      <p:tavLst>
                                        <p:tav tm="0">
                                          <p:val>
                                            <p:strVal val="#ppt_y"/>
                                          </p:val>
                                        </p:tav>
                                        <p:tav tm="100000">
                                          <p:val>
                                            <p:strVal val="#ppt_y"/>
                                          </p:val>
                                        </p:tav>
                                      </p:tavLst>
                                    </p:anim>
                                  </p:childTnLst>
                                </p:cTn>
                              </p:par>
                            </p:childTnLst>
                          </p:cTn>
                        </p:par>
                        <p:par>
                          <p:cTn id="98" fill="hold">
                            <p:stCondLst>
                              <p:cond delay="6200"/>
                            </p:stCondLst>
                            <p:childTnLst>
                              <p:par>
                                <p:cTn id="99" presetID="22" presetClass="entr" presetSubtype="1" fill="hold"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up)">
                                      <p:cBhvr>
                                        <p:cTn id="101" dur="500"/>
                                        <p:tgtEl>
                                          <p:spTgt spid="52"/>
                                        </p:tgtEl>
                                      </p:cBhvr>
                                    </p:animEffect>
                                  </p:childTnLst>
                                </p:cTn>
                              </p:par>
                            </p:childTnLst>
                          </p:cTn>
                        </p:par>
                        <p:par>
                          <p:cTn id="102" fill="hold">
                            <p:stCondLst>
                              <p:cond delay="6700"/>
                            </p:stCondLst>
                            <p:childTnLst>
                              <p:par>
                                <p:cTn id="103" presetID="22" presetClass="entr" presetSubtype="1" fill="hold" grpId="0" nodeType="after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wipe(up)">
                                      <p:cBhvr>
                                        <p:cTn id="10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p:bldP spid="37" grpId="0"/>
      <p:bldP spid="38" grpId="0"/>
      <p:bldP spid="40" grpId="0"/>
      <p:bldP spid="41" grpId="0"/>
      <p:bldP spid="42" grpId="0"/>
      <p:bldP spid="43" grpId="0"/>
      <p:bldP spid="44" grpId="0"/>
      <p:bldP spid="46" grpId="0"/>
      <p:bldP spid="47" grpId="0"/>
      <p:bldP spid="50"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rot="20961457">
            <a:off x="4396215" y="2332924"/>
            <a:ext cx="3258969" cy="3259393"/>
            <a:chOff x="3296992" y="1804833"/>
            <a:chExt cx="2444545" cy="2444545"/>
          </a:xfrm>
        </p:grpSpPr>
        <p:sp>
          <p:nvSpPr>
            <p:cNvPr id="35" name="空心弧 34"/>
            <p:cNvSpPr/>
            <p:nvPr/>
          </p:nvSpPr>
          <p:spPr>
            <a:xfrm>
              <a:off x="3296992" y="1804833"/>
              <a:ext cx="2444545" cy="2444545"/>
            </a:xfrm>
            <a:prstGeom prst="blockArc">
              <a:avLst>
                <a:gd name="adj1" fmla="val 16184436"/>
                <a:gd name="adj2" fmla="val 14875149"/>
                <a:gd name="adj3" fmla="val 5085"/>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6" name="等腰三角形 35"/>
            <p:cNvSpPr/>
            <p:nvPr/>
          </p:nvSpPr>
          <p:spPr>
            <a:xfrm rot="3925429">
              <a:off x="3982752" y="1874284"/>
              <a:ext cx="235111" cy="130268"/>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7" name="椭圆 36"/>
          <p:cNvSpPr/>
          <p:nvPr/>
        </p:nvSpPr>
        <p:spPr>
          <a:xfrm>
            <a:off x="5407750" y="3327536"/>
            <a:ext cx="1247838" cy="12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市场开发策略</a:t>
            </a:r>
          </a:p>
        </p:txBody>
      </p:sp>
      <p:sp>
        <p:nvSpPr>
          <p:cNvPr id="38" name="矩形 37"/>
          <p:cNvSpPr/>
          <p:nvPr/>
        </p:nvSpPr>
        <p:spPr>
          <a:xfrm>
            <a:off x="567198" y="3024916"/>
            <a:ext cx="3254467" cy="1064907"/>
          </a:xfrm>
          <a:prstGeom prst="rect">
            <a:avLst/>
          </a:prstGeom>
        </p:spPr>
        <p:txBody>
          <a:bodyPr wrap="square">
            <a:spAutoFit/>
          </a:bodyPr>
          <a:lstStyle/>
          <a:p>
            <a:pPr algn="r">
              <a:lnSpc>
                <a:spcPct val="130000"/>
              </a:lnSpc>
            </a:pPr>
            <a:r>
              <a:rPr lang="zh-CN" altLang="en-US" sz="1400" dirty="0">
                <a:solidFill>
                  <a:schemeClr val="tx1">
                    <a:lumMod val="50000"/>
                    <a:lumOff val="50000"/>
                  </a:schemeClr>
                </a:solidFill>
                <a:latin typeface="+mj-ea"/>
                <a:ea typeface="+mj-ea"/>
              </a:rPr>
              <a:t>营销及市场</a:t>
            </a:r>
            <a:endParaRPr lang="en-US" altLang="zh-CN" sz="1400" dirty="0">
              <a:solidFill>
                <a:schemeClr val="tx1">
                  <a:lumMod val="50000"/>
                  <a:lumOff val="50000"/>
                </a:schemeClr>
              </a:solidFill>
              <a:latin typeface="+mj-ea"/>
              <a:ea typeface="+mj-ea"/>
            </a:endParaRPr>
          </a:p>
          <a:p>
            <a:pPr algn="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tx1">
                  <a:lumMod val="50000"/>
                  <a:lumOff val="50000"/>
                </a:schemeClr>
              </a:solidFill>
              <a:latin typeface="+mn-ea"/>
            </a:endParaRPr>
          </a:p>
        </p:txBody>
      </p:sp>
      <p:sp>
        <p:nvSpPr>
          <p:cNvPr id="39" name="矩形 38"/>
          <p:cNvSpPr/>
          <p:nvPr/>
        </p:nvSpPr>
        <p:spPr>
          <a:xfrm>
            <a:off x="892833" y="4808170"/>
            <a:ext cx="3254467" cy="1064907"/>
          </a:xfrm>
          <a:prstGeom prst="rect">
            <a:avLst/>
          </a:prstGeom>
        </p:spPr>
        <p:txBody>
          <a:bodyPr wrap="square">
            <a:spAutoFit/>
          </a:bodyPr>
          <a:lstStyle/>
          <a:p>
            <a:pPr algn="r">
              <a:lnSpc>
                <a:spcPct val="130000"/>
              </a:lnSpc>
            </a:pPr>
            <a:r>
              <a:rPr lang="zh-CN" altLang="en-US" sz="1400" dirty="0">
                <a:solidFill>
                  <a:schemeClr val="tx1">
                    <a:lumMod val="50000"/>
                    <a:lumOff val="50000"/>
                  </a:schemeClr>
                </a:solidFill>
                <a:latin typeface="+mj-ea"/>
                <a:ea typeface="+mj-ea"/>
              </a:rPr>
              <a:t>开发和部署</a:t>
            </a:r>
          </a:p>
          <a:p>
            <a:pPr algn="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tx1">
                  <a:lumMod val="50000"/>
                  <a:lumOff val="50000"/>
                </a:schemeClr>
              </a:solidFill>
              <a:latin typeface="+mn-ea"/>
            </a:endParaRPr>
          </a:p>
        </p:txBody>
      </p:sp>
      <p:sp>
        <p:nvSpPr>
          <p:cNvPr id="40" name="矩形 39"/>
          <p:cNvSpPr/>
          <p:nvPr/>
        </p:nvSpPr>
        <p:spPr>
          <a:xfrm>
            <a:off x="8243871" y="3024916"/>
            <a:ext cx="3254467" cy="1064907"/>
          </a:xfrm>
          <a:prstGeom prst="rect">
            <a:avLst/>
          </a:prstGeom>
        </p:spPr>
        <p:txBody>
          <a:bodyPr wrap="square">
            <a:spAutoFit/>
          </a:bodyPr>
          <a:lstStyle/>
          <a:p>
            <a:pPr>
              <a:lnSpc>
                <a:spcPct val="130000"/>
              </a:lnSpc>
            </a:pPr>
            <a:r>
              <a:rPr lang="zh-CN" altLang="en-US" sz="1400" dirty="0">
                <a:solidFill>
                  <a:schemeClr val="tx1">
                    <a:lumMod val="50000"/>
                    <a:lumOff val="50000"/>
                  </a:schemeClr>
                </a:solidFill>
                <a:latin typeface="+mj-ea"/>
                <a:ea typeface="+mj-ea"/>
              </a:rPr>
              <a:t>规划和安排</a:t>
            </a:r>
          </a:p>
          <a:p>
            <a:pP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tx1">
                  <a:lumMod val="50000"/>
                  <a:lumOff val="50000"/>
                </a:schemeClr>
              </a:solidFill>
              <a:latin typeface="+mn-ea"/>
            </a:endParaRPr>
          </a:p>
        </p:txBody>
      </p:sp>
      <p:sp>
        <p:nvSpPr>
          <p:cNvPr id="41" name="矩形 40"/>
          <p:cNvSpPr/>
          <p:nvPr/>
        </p:nvSpPr>
        <p:spPr>
          <a:xfrm>
            <a:off x="7893369" y="4775684"/>
            <a:ext cx="3254467" cy="1064907"/>
          </a:xfrm>
          <a:prstGeom prst="rect">
            <a:avLst/>
          </a:prstGeom>
        </p:spPr>
        <p:txBody>
          <a:bodyPr wrap="square">
            <a:spAutoFit/>
          </a:bodyPr>
          <a:lstStyle/>
          <a:p>
            <a:pPr>
              <a:lnSpc>
                <a:spcPct val="130000"/>
              </a:lnSpc>
            </a:pPr>
            <a:r>
              <a:rPr lang="zh-CN" altLang="en-US" sz="1400" dirty="0">
                <a:solidFill>
                  <a:schemeClr val="tx1">
                    <a:lumMod val="50000"/>
                    <a:lumOff val="50000"/>
                  </a:schemeClr>
                </a:solidFill>
                <a:latin typeface="+mj-ea"/>
                <a:ea typeface="+mj-ea"/>
              </a:rPr>
              <a:t>草图和设计</a:t>
            </a:r>
          </a:p>
          <a:p>
            <a:pP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tx1">
                  <a:lumMod val="50000"/>
                  <a:lumOff val="50000"/>
                </a:schemeClr>
              </a:solidFill>
              <a:latin typeface="+mn-ea"/>
            </a:endParaRPr>
          </a:p>
        </p:txBody>
      </p:sp>
      <p:sp>
        <p:nvSpPr>
          <p:cNvPr id="42" name="矩形 41"/>
          <p:cNvSpPr/>
          <p:nvPr/>
        </p:nvSpPr>
        <p:spPr>
          <a:xfrm>
            <a:off x="6669825" y="1380805"/>
            <a:ext cx="3254467" cy="1064907"/>
          </a:xfrm>
          <a:prstGeom prst="rect">
            <a:avLst/>
          </a:prstGeom>
        </p:spPr>
        <p:txBody>
          <a:bodyPr wrap="square">
            <a:spAutoFit/>
          </a:bodyPr>
          <a:lstStyle/>
          <a:p>
            <a:pPr>
              <a:lnSpc>
                <a:spcPct val="130000"/>
              </a:lnSpc>
            </a:pPr>
            <a:r>
              <a:rPr lang="zh-CN" altLang="en-US" sz="1400" dirty="0">
                <a:solidFill>
                  <a:schemeClr val="tx1">
                    <a:lumMod val="50000"/>
                    <a:lumOff val="50000"/>
                  </a:schemeClr>
                </a:solidFill>
                <a:latin typeface="+mj-ea"/>
                <a:ea typeface="+mj-ea"/>
              </a:rPr>
              <a:t>策略与理念</a:t>
            </a:r>
          </a:p>
          <a:p>
            <a:pP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tx1">
                  <a:lumMod val="50000"/>
                  <a:lumOff val="50000"/>
                </a:schemeClr>
              </a:solidFill>
              <a:latin typeface="+mn-ea"/>
            </a:endParaRPr>
          </a:p>
        </p:txBody>
      </p:sp>
      <p:grpSp>
        <p:nvGrpSpPr>
          <p:cNvPr id="73" name="组合 72"/>
          <p:cNvGrpSpPr/>
          <p:nvPr/>
        </p:nvGrpSpPr>
        <p:grpSpPr>
          <a:xfrm>
            <a:off x="5610312" y="2075171"/>
            <a:ext cx="815894" cy="816000"/>
            <a:chOff x="5610248" y="1894695"/>
            <a:chExt cx="816000" cy="816000"/>
          </a:xfrm>
        </p:grpSpPr>
        <p:sp>
          <p:nvSpPr>
            <p:cNvPr id="74" name="椭圆 73"/>
            <p:cNvSpPr/>
            <p:nvPr/>
          </p:nvSpPr>
          <p:spPr>
            <a:xfrm>
              <a:off x="5610248" y="1894695"/>
              <a:ext cx="816000" cy="816000"/>
            </a:xfrm>
            <a:prstGeom prst="ellipse">
              <a:avLst/>
            </a:prstGeom>
            <a:solidFill>
              <a:schemeClr val="accent2"/>
            </a:solidFill>
            <a:ln w="5715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5" name="Freeform 100"/>
            <p:cNvSpPr>
              <a:spLocks noEditPoints="1"/>
            </p:cNvSpPr>
            <p:nvPr/>
          </p:nvSpPr>
          <p:spPr bwMode="auto">
            <a:xfrm>
              <a:off x="5897598" y="2140770"/>
              <a:ext cx="241300" cy="323850"/>
            </a:xfrm>
            <a:custGeom>
              <a:avLst/>
              <a:gdLst>
                <a:gd name="T0" fmla="*/ 582 w 763"/>
                <a:gd name="T1" fmla="*/ 187 h 1018"/>
                <a:gd name="T2" fmla="*/ 572 w 763"/>
                <a:gd name="T3" fmla="*/ 92 h 1018"/>
                <a:gd name="T4" fmla="*/ 561 w 763"/>
                <a:gd name="T5" fmla="*/ 48 h 1018"/>
                <a:gd name="T6" fmla="*/ 527 w 763"/>
                <a:gd name="T7" fmla="*/ 12 h 1018"/>
                <a:gd name="T8" fmla="*/ 87 w 763"/>
                <a:gd name="T9" fmla="*/ 0 h 1018"/>
                <a:gd name="T10" fmla="*/ 45 w 763"/>
                <a:gd name="T11" fmla="*/ 12 h 1018"/>
                <a:gd name="T12" fmla="*/ 10 w 763"/>
                <a:gd name="T13" fmla="*/ 48 h 1018"/>
                <a:gd name="T14" fmla="*/ 0 w 763"/>
                <a:gd name="T15" fmla="*/ 927 h 1018"/>
                <a:gd name="T16" fmla="*/ 10 w 763"/>
                <a:gd name="T17" fmla="*/ 970 h 1018"/>
                <a:gd name="T18" fmla="*/ 45 w 763"/>
                <a:gd name="T19" fmla="*/ 1007 h 1018"/>
                <a:gd name="T20" fmla="*/ 676 w 763"/>
                <a:gd name="T21" fmla="*/ 1018 h 1018"/>
                <a:gd name="T22" fmla="*/ 716 w 763"/>
                <a:gd name="T23" fmla="*/ 1007 h 1018"/>
                <a:gd name="T24" fmla="*/ 752 w 763"/>
                <a:gd name="T25" fmla="*/ 970 h 1018"/>
                <a:gd name="T26" fmla="*/ 763 w 763"/>
                <a:gd name="T27" fmla="*/ 283 h 1018"/>
                <a:gd name="T28" fmla="*/ 752 w 763"/>
                <a:gd name="T29" fmla="*/ 239 h 1018"/>
                <a:gd name="T30" fmla="*/ 716 w 763"/>
                <a:gd name="T31" fmla="*/ 203 h 1018"/>
                <a:gd name="T32" fmla="*/ 676 w 763"/>
                <a:gd name="T33" fmla="*/ 191 h 1018"/>
                <a:gd name="T34" fmla="*/ 692 w 763"/>
                <a:gd name="T35" fmla="*/ 946 h 1018"/>
                <a:gd name="T36" fmla="*/ 87 w 763"/>
                <a:gd name="T37" fmla="*/ 955 h 1018"/>
                <a:gd name="T38" fmla="*/ 65 w 763"/>
                <a:gd name="T39" fmla="*/ 938 h 1018"/>
                <a:gd name="T40" fmla="*/ 65 w 763"/>
                <a:gd name="T41" fmla="*/ 81 h 1018"/>
                <a:gd name="T42" fmla="*/ 87 w 763"/>
                <a:gd name="T43" fmla="*/ 64 h 1018"/>
                <a:gd name="T44" fmla="*/ 501 w 763"/>
                <a:gd name="T45" fmla="*/ 72 h 1018"/>
                <a:gd name="T46" fmla="*/ 508 w 763"/>
                <a:gd name="T47" fmla="*/ 163 h 1018"/>
                <a:gd name="T48" fmla="*/ 523 w 763"/>
                <a:gd name="T49" fmla="*/ 214 h 1018"/>
                <a:gd name="T50" fmla="*/ 562 w 763"/>
                <a:gd name="T51" fmla="*/ 248 h 1018"/>
                <a:gd name="T52" fmla="*/ 676 w 763"/>
                <a:gd name="T53" fmla="*/ 255 h 1018"/>
                <a:gd name="T54" fmla="*/ 697 w 763"/>
                <a:gd name="T55" fmla="*/ 271 h 1018"/>
                <a:gd name="T56" fmla="*/ 413 w 763"/>
                <a:gd name="T57" fmla="*/ 319 h 1018"/>
                <a:gd name="T58" fmla="*/ 442 w 763"/>
                <a:gd name="T59" fmla="*/ 299 h 1018"/>
                <a:gd name="T60" fmla="*/ 440 w 763"/>
                <a:gd name="T61" fmla="*/ 269 h 1018"/>
                <a:gd name="T62" fmla="*/ 158 w 763"/>
                <a:gd name="T63" fmla="*/ 255 h 1018"/>
                <a:gd name="T64" fmla="*/ 132 w 763"/>
                <a:gd name="T65" fmla="*/ 269 h 1018"/>
                <a:gd name="T66" fmla="*/ 130 w 763"/>
                <a:gd name="T67" fmla="*/ 299 h 1018"/>
                <a:gd name="T68" fmla="*/ 158 w 763"/>
                <a:gd name="T69" fmla="*/ 319 h 1018"/>
                <a:gd name="T70" fmla="*/ 146 w 763"/>
                <a:gd name="T71" fmla="*/ 385 h 1018"/>
                <a:gd name="T72" fmla="*/ 126 w 763"/>
                <a:gd name="T73" fmla="*/ 414 h 1018"/>
                <a:gd name="T74" fmla="*/ 140 w 763"/>
                <a:gd name="T75" fmla="*/ 440 h 1018"/>
                <a:gd name="T76" fmla="*/ 610 w 763"/>
                <a:gd name="T77" fmla="*/ 445 h 1018"/>
                <a:gd name="T78" fmla="*/ 635 w 763"/>
                <a:gd name="T79" fmla="*/ 420 h 1018"/>
                <a:gd name="T80" fmla="*/ 626 w 763"/>
                <a:gd name="T81" fmla="*/ 392 h 1018"/>
                <a:gd name="T82" fmla="*/ 604 w 763"/>
                <a:gd name="T83" fmla="*/ 510 h 1018"/>
                <a:gd name="T84" fmla="*/ 136 w 763"/>
                <a:gd name="T85" fmla="*/ 518 h 1018"/>
                <a:gd name="T86" fmla="*/ 127 w 763"/>
                <a:gd name="T87" fmla="*/ 547 h 1018"/>
                <a:gd name="T88" fmla="*/ 152 w 763"/>
                <a:gd name="T89" fmla="*/ 572 h 1018"/>
                <a:gd name="T90" fmla="*/ 621 w 763"/>
                <a:gd name="T91" fmla="*/ 567 h 1018"/>
                <a:gd name="T92" fmla="*/ 636 w 763"/>
                <a:gd name="T93" fmla="*/ 541 h 1018"/>
                <a:gd name="T94" fmla="*/ 616 w 763"/>
                <a:gd name="T95" fmla="*/ 512 h 1018"/>
                <a:gd name="T96" fmla="*/ 158 w 763"/>
                <a:gd name="T97" fmla="*/ 636 h 1018"/>
                <a:gd name="T98" fmla="*/ 130 w 763"/>
                <a:gd name="T99" fmla="*/ 655 h 1018"/>
                <a:gd name="T100" fmla="*/ 132 w 763"/>
                <a:gd name="T101" fmla="*/ 687 h 1018"/>
                <a:gd name="T102" fmla="*/ 604 w 763"/>
                <a:gd name="T103" fmla="*/ 701 h 1018"/>
                <a:gd name="T104" fmla="*/ 630 w 763"/>
                <a:gd name="T105" fmla="*/ 687 h 1018"/>
                <a:gd name="T106" fmla="*/ 633 w 763"/>
                <a:gd name="T107" fmla="*/ 655 h 1018"/>
                <a:gd name="T108" fmla="*/ 604 w 763"/>
                <a:gd name="T109" fmla="*/ 636 h 1018"/>
                <a:gd name="T110" fmla="*/ 146 w 763"/>
                <a:gd name="T111" fmla="*/ 766 h 1018"/>
                <a:gd name="T112" fmla="*/ 126 w 763"/>
                <a:gd name="T113" fmla="*/ 796 h 1018"/>
                <a:gd name="T114" fmla="*/ 140 w 763"/>
                <a:gd name="T115" fmla="*/ 822 h 1018"/>
                <a:gd name="T116" fmla="*/ 610 w 763"/>
                <a:gd name="T117" fmla="*/ 827 h 1018"/>
                <a:gd name="T118" fmla="*/ 635 w 763"/>
                <a:gd name="T119" fmla="*/ 802 h 1018"/>
                <a:gd name="T120" fmla="*/ 626 w 763"/>
                <a:gd name="T121" fmla="*/ 77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3" h="1018">
                  <a:moveTo>
                    <a:pt x="676" y="191"/>
                  </a:moveTo>
                  <a:lnTo>
                    <a:pt x="595" y="191"/>
                  </a:lnTo>
                  <a:lnTo>
                    <a:pt x="595" y="191"/>
                  </a:lnTo>
                  <a:lnTo>
                    <a:pt x="591" y="191"/>
                  </a:lnTo>
                  <a:lnTo>
                    <a:pt x="587" y="189"/>
                  </a:lnTo>
                  <a:lnTo>
                    <a:pt x="582" y="187"/>
                  </a:lnTo>
                  <a:lnTo>
                    <a:pt x="579" y="183"/>
                  </a:lnTo>
                  <a:lnTo>
                    <a:pt x="576" y="179"/>
                  </a:lnTo>
                  <a:lnTo>
                    <a:pt x="574" y="174"/>
                  </a:lnTo>
                  <a:lnTo>
                    <a:pt x="573" y="169"/>
                  </a:lnTo>
                  <a:lnTo>
                    <a:pt x="572" y="163"/>
                  </a:lnTo>
                  <a:lnTo>
                    <a:pt x="572" y="92"/>
                  </a:lnTo>
                  <a:lnTo>
                    <a:pt x="572" y="92"/>
                  </a:lnTo>
                  <a:lnTo>
                    <a:pt x="572" y="83"/>
                  </a:lnTo>
                  <a:lnTo>
                    <a:pt x="570" y="74"/>
                  </a:lnTo>
                  <a:lnTo>
                    <a:pt x="568" y="64"/>
                  </a:lnTo>
                  <a:lnTo>
                    <a:pt x="565" y="57"/>
                  </a:lnTo>
                  <a:lnTo>
                    <a:pt x="561" y="48"/>
                  </a:lnTo>
                  <a:lnTo>
                    <a:pt x="557" y="41"/>
                  </a:lnTo>
                  <a:lnTo>
                    <a:pt x="552" y="34"/>
                  </a:lnTo>
                  <a:lnTo>
                    <a:pt x="546" y="27"/>
                  </a:lnTo>
                  <a:lnTo>
                    <a:pt x="540" y="21"/>
                  </a:lnTo>
                  <a:lnTo>
                    <a:pt x="533" y="16"/>
                  </a:lnTo>
                  <a:lnTo>
                    <a:pt x="527" y="12"/>
                  </a:lnTo>
                  <a:lnTo>
                    <a:pt x="518" y="7"/>
                  </a:lnTo>
                  <a:lnTo>
                    <a:pt x="510" y="4"/>
                  </a:lnTo>
                  <a:lnTo>
                    <a:pt x="502" y="2"/>
                  </a:lnTo>
                  <a:lnTo>
                    <a:pt x="493" y="1"/>
                  </a:lnTo>
                  <a:lnTo>
                    <a:pt x="485" y="0"/>
                  </a:lnTo>
                  <a:lnTo>
                    <a:pt x="87" y="0"/>
                  </a:lnTo>
                  <a:lnTo>
                    <a:pt x="87" y="0"/>
                  </a:lnTo>
                  <a:lnTo>
                    <a:pt x="78" y="1"/>
                  </a:lnTo>
                  <a:lnTo>
                    <a:pt x="69" y="2"/>
                  </a:lnTo>
                  <a:lnTo>
                    <a:pt x="61" y="4"/>
                  </a:lnTo>
                  <a:lnTo>
                    <a:pt x="52" y="7"/>
                  </a:lnTo>
                  <a:lnTo>
                    <a:pt x="45" y="12"/>
                  </a:lnTo>
                  <a:lnTo>
                    <a:pt x="38" y="16"/>
                  </a:lnTo>
                  <a:lnTo>
                    <a:pt x="31" y="21"/>
                  </a:lnTo>
                  <a:lnTo>
                    <a:pt x="25" y="27"/>
                  </a:lnTo>
                  <a:lnTo>
                    <a:pt x="19" y="34"/>
                  </a:lnTo>
                  <a:lnTo>
                    <a:pt x="15" y="41"/>
                  </a:lnTo>
                  <a:lnTo>
                    <a:pt x="10" y="48"/>
                  </a:lnTo>
                  <a:lnTo>
                    <a:pt x="6" y="57"/>
                  </a:lnTo>
                  <a:lnTo>
                    <a:pt x="3" y="64"/>
                  </a:lnTo>
                  <a:lnTo>
                    <a:pt x="1" y="74"/>
                  </a:lnTo>
                  <a:lnTo>
                    <a:pt x="0" y="83"/>
                  </a:lnTo>
                  <a:lnTo>
                    <a:pt x="0" y="92"/>
                  </a:lnTo>
                  <a:lnTo>
                    <a:pt x="0" y="927"/>
                  </a:lnTo>
                  <a:lnTo>
                    <a:pt x="0" y="927"/>
                  </a:lnTo>
                  <a:lnTo>
                    <a:pt x="0" y="937"/>
                  </a:lnTo>
                  <a:lnTo>
                    <a:pt x="1" y="945"/>
                  </a:lnTo>
                  <a:lnTo>
                    <a:pt x="3" y="954"/>
                  </a:lnTo>
                  <a:lnTo>
                    <a:pt x="6" y="962"/>
                  </a:lnTo>
                  <a:lnTo>
                    <a:pt x="10" y="970"/>
                  </a:lnTo>
                  <a:lnTo>
                    <a:pt x="15" y="977"/>
                  </a:lnTo>
                  <a:lnTo>
                    <a:pt x="19" y="985"/>
                  </a:lnTo>
                  <a:lnTo>
                    <a:pt x="25" y="991"/>
                  </a:lnTo>
                  <a:lnTo>
                    <a:pt x="31" y="998"/>
                  </a:lnTo>
                  <a:lnTo>
                    <a:pt x="38" y="1002"/>
                  </a:lnTo>
                  <a:lnTo>
                    <a:pt x="45" y="1007"/>
                  </a:lnTo>
                  <a:lnTo>
                    <a:pt x="52" y="1011"/>
                  </a:lnTo>
                  <a:lnTo>
                    <a:pt x="61" y="1014"/>
                  </a:lnTo>
                  <a:lnTo>
                    <a:pt x="69" y="1016"/>
                  </a:lnTo>
                  <a:lnTo>
                    <a:pt x="78" y="1018"/>
                  </a:lnTo>
                  <a:lnTo>
                    <a:pt x="87" y="1018"/>
                  </a:lnTo>
                  <a:lnTo>
                    <a:pt x="676" y="1018"/>
                  </a:lnTo>
                  <a:lnTo>
                    <a:pt x="676" y="1018"/>
                  </a:lnTo>
                  <a:lnTo>
                    <a:pt x="684" y="1018"/>
                  </a:lnTo>
                  <a:lnTo>
                    <a:pt x="693" y="1016"/>
                  </a:lnTo>
                  <a:lnTo>
                    <a:pt x="701" y="1014"/>
                  </a:lnTo>
                  <a:lnTo>
                    <a:pt x="709" y="1011"/>
                  </a:lnTo>
                  <a:lnTo>
                    <a:pt x="716" y="1007"/>
                  </a:lnTo>
                  <a:lnTo>
                    <a:pt x="724" y="1002"/>
                  </a:lnTo>
                  <a:lnTo>
                    <a:pt x="730" y="998"/>
                  </a:lnTo>
                  <a:lnTo>
                    <a:pt x="737" y="991"/>
                  </a:lnTo>
                  <a:lnTo>
                    <a:pt x="742" y="985"/>
                  </a:lnTo>
                  <a:lnTo>
                    <a:pt x="748" y="977"/>
                  </a:lnTo>
                  <a:lnTo>
                    <a:pt x="752" y="970"/>
                  </a:lnTo>
                  <a:lnTo>
                    <a:pt x="756" y="962"/>
                  </a:lnTo>
                  <a:lnTo>
                    <a:pt x="758" y="954"/>
                  </a:lnTo>
                  <a:lnTo>
                    <a:pt x="760" y="945"/>
                  </a:lnTo>
                  <a:lnTo>
                    <a:pt x="763" y="937"/>
                  </a:lnTo>
                  <a:lnTo>
                    <a:pt x="763" y="927"/>
                  </a:lnTo>
                  <a:lnTo>
                    <a:pt x="763" y="283"/>
                  </a:lnTo>
                  <a:lnTo>
                    <a:pt x="763" y="283"/>
                  </a:lnTo>
                  <a:lnTo>
                    <a:pt x="763" y="273"/>
                  </a:lnTo>
                  <a:lnTo>
                    <a:pt x="760" y="264"/>
                  </a:lnTo>
                  <a:lnTo>
                    <a:pt x="758" y="255"/>
                  </a:lnTo>
                  <a:lnTo>
                    <a:pt x="756" y="247"/>
                  </a:lnTo>
                  <a:lnTo>
                    <a:pt x="752" y="239"/>
                  </a:lnTo>
                  <a:lnTo>
                    <a:pt x="748" y="232"/>
                  </a:lnTo>
                  <a:lnTo>
                    <a:pt x="742" y="224"/>
                  </a:lnTo>
                  <a:lnTo>
                    <a:pt x="737" y="218"/>
                  </a:lnTo>
                  <a:lnTo>
                    <a:pt x="730" y="212"/>
                  </a:lnTo>
                  <a:lnTo>
                    <a:pt x="724" y="207"/>
                  </a:lnTo>
                  <a:lnTo>
                    <a:pt x="716" y="203"/>
                  </a:lnTo>
                  <a:lnTo>
                    <a:pt x="709" y="198"/>
                  </a:lnTo>
                  <a:lnTo>
                    <a:pt x="701" y="195"/>
                  </a:lnTo>
                  <a:lnTo>
                    <a:pt x="693" y="193"/>
                  </a:lnTo>
                  <a:lnTo>
                    <a:pt x="684" y="192"/>
                  </a:lnTo>
                  <a:lnTo>
                    <a:pt x="676" y="191"/>
                  </a:lnTo>
                  <a:lnTo>
                    <a:pt x="676" y="191"/>
                  </a:lnTo>
                  <a:close/>
                  <a:moveTo>
                    <a:pt x="699" y="927"/>
                  </a:moveTo>
                  <a:lnTo>
                    <a:pt x="699" y="927"/>
                  </a:lnTo>
                  <a:lnTo>
                    <a:pt x="698" y="932"/>
                  </a:lnTo>
                  <a:lnTo>
                    <a:pt x="697" y="938"/>
                  </a:lnTo>
                  <a:lnTo>
                    <a:pt x="695" y="942"/>
                  </a:lnTo>
                  <a:lnTo>
                    <a:pt x="692" y="946"/>
                  </a:lnTo>
                  <a:lnTo>
                    <a:pt x="689" y="949"/>
                  </a:lnTo>
                  <a:lnTo>
                    <a:pt x="684" y="953"/>
                  </a:lnTo>
                  <a:lnTo>
                    <a:pt x="680" y="954"/>
                  </a:lnTo>
                  <a:lnTo>
                    <a:pt x="676" y="955"/>
                  </a:lnTo>
                  <a:lnTo>
                    <a:pt x="87" y="955"/>
                  </a:lnTo>
                  <a:lnTo>
                    <a:pt x="87" y="955"/>
                  </a:lnTo>
                  <a:lnTo>
                    <a:pt x="82" y="954"/>
                  </a:lnTo>
                  <a:lnTo>
                    <a:pt x="78" y="953"/>
                  </a:lnTo>
                  <a:lnTo>
                    <a:pt x="74" y="949"/>
                  </a:lnTo>
                  <a:lnTo>
                    <a:pt x="69" y="946"/>
                  </a:lnTo>
                  <a:lnTo>
                    <a:pt x="67" y="942"/>
                  </a:lnTo>
                  <a:lnTo>
                    <a:pt x="65" y="938"/>
                  </a:lnTo>
                  <a:lnTo>
                    <a:pt x="63" y="932"/>
                  </a:lnTo>
                  <a:lnTo>
                    <a:pt x="63" y="927"/>
                  </a:lnTo>
                  <a:lnTo>
                    <a:pt x="63" y="92"/>
                  </a:lnTo>
                  <a:lnTo>
                    <a:pt x="63" y="92"/>
                  </a:lnTo>
                  <a:lnTo>
                    <a:pt x="63" y="86"/>
                  </a:lnTo>
                  <a:lnTo>
                    <a:pt x="65" y="81"/>
                  </a:lnTo>
                  <a:lnTo>
                    <a:pt x="67" y="76"/>
                  </a:lnTo>
                  <a:lnTo>
                    <a:pt x="69" y="72"/>
                  </a:lnTo>
                  <a:lnTo>
                    <a:pt x="74" y="69"/>
                  </a:lnTo>
                  <a:lnTo>
                    <a:pt x="78" y="66"/>
                  </a:lnTo>
                  <a:lnTo>
                    <a:pt x="82" y="64"/>
                  </a:lnTo>
                  <a:lnTo>
                    <a:pt x="87" y="64"/>
                  </a:lnTo>
                  <a:lnTo>
                    <a:pt x="485" y="64"/>
                  </a:lnTo>
                  <a:lnTo>
                    <a:pt x="485" y="64"/>
                  </a:lnTo>
                  <a:lnTo>
                    <a:pt x="489" y="64"/>
                  </a:lnTo>
                  <a:lnTo>
                    <a:pt x="493" y="66"/>
                  </a:lnTo>
                  <a:lnTo>
                    <a:pt x="498" y="69"/>
                  </a:lnTo>
                  <a:lnTo>
                    <a:pt x="501" y="72"/>
                  </a:lnTo>
                  <a:lnTo>
                    <a:pt x="504" y="76"/>
                  </a:lnTo>
                  <a:lnTo>
                    <a:pt x="506" y="81"/>
                  </a:lnTo>
                  <a:lnTo>
                    <a:pt x="508" y="86"/>
                  </a:lnTo>
                  <a:lnTo>
                    <a:pt x="508" y="92"/>
                  </a:lnTo>
                  <a:lnTo>
                    <a:pt x="508" y="163"/>
                  </a:lnTo>
                  <a:lnTo>
                    <a:pt x="508" y="163"/>
                  </a:lnTo>
                  <a:lnTo>
                    <a:pt x="508" y="173"/>
                  </a:lnTo>
                  <a:lnTo>
                    <a:pt x="510" y="182"/>
                  </a:lnTo>
                  <a:lnTo>
                    <a:pt x="513" y="191"/>
                  </a:lnTo>
                  <a:lnTo>
                    <a:pt x="515" y="199"/>
                  </a:lnTo>
                  <a:lnTo>
                    <a:pt x="519" y="207"/>
                  </a:lnTo>
                  <a:lnTo>
                    <a:pt x="523" y="214"/>
                  </a:lnTo>
                  <a:lnTo>
                    <a:pt x="529" y="222"/>
                  </a:lnTo>
                  <a:lnTo>
                    <a:pt x="534" y="228"/>
                  </a:lnTo>
                  <a:lnTo>
                    <a:pt x="540" y="234"/>
                  </a:lnTo>
                  <a:lnTo>
                    <a:pt x="547" y="239"/>
                  </a:lnTo>
                  <a:lnTo>
                    <a:pt x="554" y="243"/>
                  </a:lnTo>
                  <a:lnTo>
                    <a:pt x="562" y="248"/>
                  </a:lnTo>
                  <a:lnTo>
                    <a:pt x="569" y="251"/>
                  </a:lnTo>
                  <a:lnTo>
                    <a:pt x="578" y="253"/>
                  </a:lnTo>
                  <a:lnTo>
                    <a:pt x="587" y="254"/>
                  </a:lnTo>
                  <a:lnTo>
                    <a:pt x="595" y="255"/>
                  </a:lnTo>
                  <a:lnTo>
                    <a:pt x="676" y="255"/>
                  </a:lnTo>
                  <a:lnTo>
                    <a:pt x="676" y="255"/>
                  </a:lnTo>
                  <a:lnTo>
                    <a:pt x="680" y="255"/>
                  </a:lnTo>
                  <a:lnTo>
                    <a:pt x="684" y="257"/>
                  </a:lnTo>
                  <a:lnTo>
                    <a:pt x="689" y="260"/>
                  </a:lnTo>
                  <a:lnTo>
                    <a:pt x="692" y="263"/>
                  </a:lnTo>
                  <a:lnTo>
                    <a:pt x="695" y="267"/>
                  </a:lnTo>
                  <a:lnTo>
                    <a:pt x="697" y="271"/>
                  </a:lnTo>
                  <a:lnTo>
                    <a:pt x="698" y="277"/>
                  </a:lnTo>
                  <a:lnTo>
                    <a:pt x="699" y="283"/>
                  </a:lnTo>
                  <a:lnTo>
                    <a:pt x="699" y="927"/>
                  </a:lnTo>
                  <a:close/>
                  <a:moveTo>
                    <a:pt x="158" y="319"/>
                  </a:moveTo>
                  <a:lnTo>
                    <a:pt x="413" y="319"/>
                  </a:lnTo>
                  <a:lnTo>
                    <a:pt x="413" y="319"/>
                  </a:lnTo>
                  <a:lnTo>
                    <a:pt x="419" y="317"/>
                  </a:lnTo>
                  <a:lnTo>
                    <a:pt x="426" y="316"/>
                  </a:lnTo>
                  <a:lnTo>
                    <a:pt x="431" y="313"/>
                  </a:lnTo>
                  <a:lnTo>
                    <a:pt x="435" y="309"/>
                  </a:lnTo>
                  <a:lnTo>
                    <a:pt x="440" y="305"/>
                  </a:lnTo>
                  <a:lnTo>
                    <a:pt x="442" y="299"/>
                  </a:lnTo>
                  <a:lnTo>
                    <a:pt x="444" y="293"/>
                  </a:lnTo>
                  <a:lnTo>
                    <a:pt x="445" y="286"/>
                  </a:lnTo>
                  <a:lnTo>
                    <a:pt x="445" y="286"/>
                  </a:lnTo>
                  <a:lnTo>
                    <a:pt x="444" y="280"/>
                  </a:lnTo>
                  <a:lnTo>
                    <a:pt x="442" y="275"/>
                  </a:lnTo>
                  <a:lnTo>
                    <a:pt x="440" y="269"/>
                  </a:lnTo>
                  <a:lnTo>
                    <a:pt x="435" y="264"/>
                  </a:lnTo>
                  <a:lnTo>
                    <a:pt x="431" y="261"/>
                  </a:lnTo>
                  <a:lnTo>
                    <a:pt x="426" y="257"/>
                  </a:lnTo>
                  <a:lnTo>
                    <a:pt x="419" y="255"/>
                  </a:lnTo>
                  <a:lnTo>
                    <a:pt x="413" y="255"/>
                  </a:lnTo>
                  <a:lnTo>
                    <a:pt x="158" y="255"/>
                  </a:lnTo>
                  <a:lnTo>
                    <a:pt x="158" y="255"/>
                  </a:lnTo>
                  <a:lnTo>
                    <a:pt x="152" y="255"/>
                  </a:lnTo>
                  <a:lnTo>
                    <a:pt x="146" y="257"/>
                  </a:lnTo>
                  <a:lnTo>
                    <a:pt x="140" y="261"/>
                  </a:lnTo>
                  <a:lnTo>
                    <a:pt x="136" y="264"/>
                  </a:lnTo>
                  <a:lnTo>
                    <a:pt x="132" y="269"/>
                  </a:lnTo>
                  <a:lnTo>
                    <a:pt x="130" y="275"/>
                  </a:lnTo>
                  <a:lnTo>
                    <a:pt x="127" y="280"/>
                  </a:lnTo>
                  <a:lnTo>
                    <a:pt x="126" y="286"/>
                  </a:lnTo>
                  <a:lnTo>
                    <a:pt x="126" y="286"/>
                  </a:lnTo>
                  <a:lnTo>
                    <a:pt x="127" y="293"/>
                  </a:lnTo>
                  <a:lnTo>
                    <a:pt x="130" y="299"/>
                  </a:lnTo>
                  <a:lnTo>
                    <a:pt x="132" y="305"/>
                  </a:lnTo>
                  <a:lnTo>
                    <a:pt x="136" y="309"/>
                  </a:lnTo>
                  <a:lnTo>
                    <a:pt x="140" y="313"/>
                  </a:lnTo>
                  <a:lnTo>
                    <a:pt x="146" y="316"/>
                  </a:lnTo>
                  <a:lnTo>
                    <a:pt x="152" y="317"/>
                  </a:lnTo>
                  <a:lnTo>
                    <a:pt x="158" y="319"/>
                  </a:lnTo>
                  <a:lnTo>
                    <a:pt x="158" y="319"/>
                  </a:lnTo>
                  <a:close/>
                  <a:moveTo>
                    <a:pt x="604" y="382"/>
                  </a:moveTo>
                  <a:lnTo>
                    <a:pt x="158" y="382"/>
                  </a:lnTo>
                  <a:lnTo>
                    <a:pt x="158" y="382"/>
                  </a:lnTo>
                  <a:lnTo>
                    <a:pt x="152" y="383"/>
                  </a:lnTo>
                  <a:lnTo>
                    <a:pt x="146" y="385"/>
                  </a:lnTo>
                  <a:lnTo>
                    <a:pt x="140" y="387"/>
                  </a:lnTo>
                  <a:lnTo>
                    <a:pt x="136" y="392"/>
                  </a:lnTo>
                  <a:lnTo>
                    <a:pt x="132" y="396"/>
                  </a:lnTo>
                  <a:lnTo>
                    <a:pt x="130" y="401"/>
                  </a:lnTo>
                  <a:lnTo>
                    <a:pt x="127" y="408"/>
                  </a:lnTo>
                  <a:lnTo>
                    <a:pt x="126" y="414"/>
                  </a:lnTo>
                  <a:lnTo>
                    <a:pt x="126" y="414"/>
                  </a:lnTo>
                  <a:lnTo>
                    <a:pt x="127" y="420"/>
                  </a:lnTo>
                  <a:lnTo>
                    <a:pt x="130" y="426"/>
                  </a:lnTo>
                  <a:lnTo>
                    <a:pt x="132" y="431"/>
                  </a:lnTo>
                  <a:lnTo>
                    <a:pt x="136" y="437"/>
                  </a:lnTo>
                  <a:lnTo>
                    <a:pt x="140" y="440"/>
                  </a:lnTo>
                  <a:lnTo>
                    <a:pt x="146" y="443"/>
                  </a:lnTo>
                  <a:lnTo>
                    <a:pt x="152" y="445"/>
                  </a:lnTo>
                  <a:lnTo>
                    <a:pt x="158" y="445"/>
                  </a:lnTo>
                  <a:lnTo>
                    <a:pt x="604" y="445"/>
                  </a:lnTo>
                  <a:lnTo>
                    <a:pt x="604" y="445"/>
                  </a:lnTo>
                  <a:lnTo>
                    <a:pt x="610" y="445"/>
                  </a:lnTo>
                  <a:lnTo>
                    <a:pt x="616" y="443"/>
                  </a:lnTo>
                  <a:lnTo>
                    <a:pt x="621" y="440"/>
                  </a:lnTo>
                  <a:lnTo>
                    <a:pt x="626" y="437"/>
                  </a:lnTo>
                  <a:lnTo>
                    <a:pt x="630" y="431"/>
                  </a:lnTo>
                  <a:lnTo>
                    <a:pt x="633" y="426"/>
                  </a:lnTo>
                  <a:lnTo>
                    <a:pt x="635" y="420"/>
                  </a:lnTo>
                  <a:lnTo>
                    <a:pt x="636" y="414"/>
                  </a:lnTo>
                  <a:lnTo>
                    <a:pt x="636" y="414"/>
                  </a:lnTo>
                  <a:lnTo>
                    <a:pt x="635" y="408"/>
                  </a:lnTo>
                  <a:lnTo>
                    <a:pt x="633" y="401"/>
                  </a:lnTo>
                  <a:lnTo>
                    <a:pt x="630" y="396"/>
                  </a:lnTo>
                  <a:lnTo>
                    <a:pt x="626" y="392"/>
                  </a:lnTo>
                  <a:lnTo>
                    <a:pt x="621" y="387"/>
                  </a:lnTo>
                  <a:lnTo>
                    <a:pt x="616" y="385"/>
                  </a:lnTo>
                  <a:lnTo>
                    <a:pt x="610" y="383"/>
                  </a:lnTo>
                  <a:lnTo>
                    <a:pt x="604" y="382"/>
                  </a:lnTo>
                  <a:lnTo>
                    <a:pt x="604" y="382"/>
                  </a:lnTo>
                  <a:close/>
                  <a:moveTo>
                    <a:pt x="604" y="510"/>
                  </a:moveTo>
                  <a:lnTo>
                    <a:pt x="158" y="510"/>
                  </a:lnTo>
                  <a:lnTo>
                    <a:pt x="158" y="510"/>
                  </a:lnTo>
                  <a:lnTo>
                    <a:pt x="152" y="510"/>
                  </a:lnTo>
                  <a:lnTo>
                    <a:pt x="146" y="512"/>
                  </a:lnTo>
                  <a:lnTo>
                    <a:pt x="140" y="515"/>
                  </a:lnTo>
                  <a:lnTo>
                    <a:pt x="136" y="518"/>
                  </a:lnTo>
                  <a:lnTo>
                    <a:pt x="132" y="523"/>
                  </a:lnTo>
                  <a:lnTo>
                    <a:pt x="130" y="529"/>
                  </a:lnTo>
                  <a:lnTo>
                    <a:pt x="127" y="534"/>
                  </a:lnTo>
                  <a:lnTo>
                    <a:pt x="126" y="541"/>
                  </a:lnTo>
                  <a:lnTo>
                    <a:pt x="126" y="541"/>
                  </a:lnTo>
                  <a:lnTo>
                    <a:pt x="127" y="547"/>
                  </a:lnTo>
                  <a:lnTo>
                    <a:pt x="130" y="554"/>
                  </a:lnTo>
                  <a:lnTo>
                    <a:pt x="132" y="559"/>
                  </a:lnTo>
                  <a:lnTo>
                    <a:pt x="136" y="563"/>
                  </a:lnTo>
                  <a:lnTo>
                    <a:pt x="140" y="567"/>
                  </a:lnTo>
                  <a:lnTo>
                    <a:pt x="146" y="571"/>
                  </a:lnTo>
                  <a:lnTo>
                    <a:pt x="152" y="572"/>
                  </a:lnTo>
                  <a:lnTo>
                    <a:pt x="158" y="573"/>
                  </a:lnTo>
                  <a:lnTo>
                    <a:pt x="604" y="573"/>
                  </a:lnTo>
                  <a:lnTo>
                    <a:pt x="604" y="573"/>
                  </a:lnTo>
                  <a:lnTo>
                    <a:pt x="610" y="572"/>
                  </a:lnTo>
                  <a:lnTo>
                    <a:pt x="616" y="571"/>
                  </a:lnTo>
                  <a:lnTo>
                    <a:pt x="621" y="567"/>
                  </a:lnTo>
                  <a:lnTo>
                    <a:pt x="626" y="563"/>
                  </a:lnTo>
                  <a:lnTo>
                    <a:pt x="630" y="559"/>
                  </a:lnTo>
                  <a:lnTo>
                    <a:pt x="633" y="554"/>
                  </a:lnTo>
                  <a:lnTo>
                    <a:pt x="635" y="547"/>
                  </a:lnTo>
                  <a:lnTo>
                    <a:pt x="636" y="541"/>
                  </a:lnTo>
                  <a:lnTo>
                    <a:pt x="636" y="541"/>
                  </a:lnTo>
                  <a:lnTo>
                    <a:pt x="635" y="534"/>
                  </a:lnTo>
                  <a:lnTo>
                    <a:pt x="633" y="529"/>
                  </a:lnTo>
                  <a:lnTo>
                    <a:pt x="630" y="523"/>
                  </a:lnTo>
                  <a:lnTo>
                    <a:pt x="626" y="518"/>
                  </a:lnTo>
                  <a:lnTo>
                    <a:pt x="621" y="515"/>
                  </a:lnTo>
                  <a:lnTo>
                    <a:pt x="616" y="512"/>
                  </a:lnTo>
                  <a:lnTo>
                    <a:pt x="610" y="510"/>
                  </a:lnTo>
                  <a:lnTo>
                    <a:pt x="604" y="510"/>
                  </a:lnTo>
                  <a:lnTo>
                    <a:pt x="604" y="510"/>
                  </a:lnTo>
                  <a:close/>
                  <a:moveTo>
                    <a:pt x="604" y="636"/>
                  </a:moveTo>
                  <a:lnTo>
                    <a:pt x="158" y="636"/>
                  </a:lnTo>
                  <a:lnTo>
                    <a:pt x="158" y="636"/>
                  </a:lnTo>
                  <a:lnTo>
                    <a:pt x="152" y="637"/>
                  </a:lnTo>
                  <a:lnTo>
                    <a:pt x="146" y="639"/>
                  </a:lnTo>
                  <a:lnTo>
                    <a:pt x="140" y="642"/>
                  </a:lnTo>
                  <a:lnTo>
                    <a:pt x="136" y="646"/>
                  </a:lnTo>
                  <a:lnTo>
                    <a:pt x="132" y="650"/>
                  </a:lnTo>
                  <a:lnTo>
                    <a:pt x="130" y="655"/>
                  </a:lnTo>
                  <a:lnTo>
                    <a:pt x="127" y="662"/>
                  </a:lnTo>
                  <a:lnTo>
                    <a:pt x="126" y="668"/>
                  </a:lnTo>
                  <a:lnTo>
                    <a:pt x="126" y="668"/>
                  </a:lnTo>
                  <a:lnTo>
                    <a:pt x="127" y="675"/>
                  </a:lnTo>
                  <a:lnTo>
                    <a:pt x="130" y="681"/>
                  </a:lnTo>
                  <a:lnTo>
                    <a:pt x="132" y="687"/>
                  </a:lnTo>
                  <a:lnTo>
                    <a:pt x="136" y="691"/>
                  </a:lnTo>
                  <a:lnTo>
                    <a:pt x="140" y="695"/>
                  </a:lnTo>
                  <a:lnTo>
                    <a:pt x="146" y="697"/>
                  </a:lnTo>
                  <a:lnTo>
                    <a:pt x="152" y="699"/>
                  </a:lnTo>
                  <a:lnTo>
                    <a:pt x="158" y="701"/>
                  </a:lnTo>
                  <a:lnTo>
                    <a:pt x="604" y="701"/>
                  </a:lnTo>
                  <a:lnTo>
                    <a:pt x="604" y="701"/>
                  </a:lnTo>
                  <a:lnTo>
                    <a:pt x="610" y="699"/>
                  </a:lnTo>
                  <a:lnTo>
                    <a:pt x="616" y="697"/>
                  </a:lnTo>
                  <a:lnTo>
                    <a:pt x="621" y="695"/>
                  </a:lnTo>
                  <a:lnTo>
                    <a:pt x="626" y="691"/>
                  </a:lnTo>
                  <a:lnTo>
                    <a:pt x="630" y="687"/>
                  </a:lnTo>
                  <a:lnTo>
                    <a:pt x="633" y="681"/>
                  </a:lnTo>
                  <a:lnTo>
                    <a:pt x="635" y="675"/>
                  </a:lnTo>
                  <a:lnTo>
                    <a:pt x="636" y="668"/>
                  </a:lnTo>
                  <a:lnTo>
                    <a:pt x="636" y="668"/>
                  </a:lnTo>
                  <a:lnTo>
                    <a:pt x="635" y="662"/>
                  </a:lnTo>
                  <a:lnTo>
                    <a:pt x="633" y="655"/>
                  </a:lnTo>
                  <a:lnTo>
                    <a:pt x="630" y="650"/>
                  </a:lnTo>
                  <a:lnTo>
                    <a:pt x="626" y="646"/>
                  </a:lnTo>
                  <a:lnTo>
                    <a:pt x="621" y="642"/>
                  </a:lnTo>
                  <a:lnTo>
                    <a:pt x="616" y="639"/>
                  </a:lnTo>
                  <a:lnTo>
                    <a:pt x="610" y="637"/>
                  </a:lnTo>
                  <a:lnTo>
                    <a:pt x="604" y="636"/>
                  </a:lnTo>
                  <a:lnTo>
                    <a:pt x="604" y="636"/>
                  </a:lnTo>
                  <a:close/>
                  <a:moveTo>
                    <a:pt x="604" y="764"/>
                  </a:moveTo>
                  <a:lnTo>
                    <a:pt x="158" y="764"/>
                  </a:lnTo>
                  <a:lnTo>
                    <a:pt x="158" y="764"/>
                  </a:lnTo>
                  <a:lnTo>
                    <a:pt x="152" y="765"/>
                  </a:lnTo>
                  <a:lnTo>
                    <a:pt x="146" y="766"/>
                  </a:lnTo>
                  <a:lnTo>
                    <a:pt x="140" y="769"/>
                  </a:lnTo>
                  <a:lnTo>
                    <a:pt x="136" y="773"/>
                  </a:lnTo>
                  <a:lnTo>
                    <a:pt x="132" y="778"/>
                  </a:lnTo>
                  <a:lnTo>
                    <a:pt x="130" y="783"/>
                  </a:lnTo>
                  <a:lnTo>
                    <a:pt x="127" y="790"/>
                  </a:lnTo>
                  <a:lnTo>
                    <a:pt x="126" y="796"/>
                  </a:lnTo>
                  <a:lnTo>
                    <a:pt x="126" y="796"/>
                  </a:lnTo>
                  <a:lnTo>
                    <a:pt x="127" y="802"/>
                  </a:lnTo>
                  <a:lnTo>
                    <a:pt x="130" y="808"/>
                  </a:lnTo>
                  <a:lnTo>
                    <a:pt x="132" y="813"/>
                  </a:lnTo>
                  <a:lnTo>
                    <a:pt x="136" y="819"/>
                  </a:lnTo>
                  <a:lnTo>
                    <a:pt x="140" y="822"/>
                  </a:lnTo>
                  <a:lnTo>
                    <a:pt x="146" y="825"/>
                  </a:lnTo>
                  <a:lnTo>
                    <a:pt x="152" y="827"/>
                  </a:lnTo>
                  <a:lnTo>
                    <a:pt x="158" y="827"/>
                  </a:lnTo>
                  <a:lnTo>
                    <a:pt x="604" y="827"/>
                  </a:lnTo>
                  <a:lnTo>
                    <a:pt x="604" y="827"/>
                  </a:lnTo>
                  <a:lnTo>
                    <a:pt x="610" y="827"/>
                  </a:lnTo>
                  <a:lnTo>
                    <a:pt x="616" y="825"/>
                  </a:lnTo>
                  <a:lnTo>
                    <a:pt x="621" y="822"/>
                  </a:lnTo>
                  <a:lnTo>
                    <a:pt x="626" y="819"/>
                  </a:lnTo>
                  <a:lnTo>
                    <a:pt x="630" y="813"/>
                  </a:lnTo>
                  <a:lnTo>
                    <a:pt x="633" y="808"/>
                  </a:lnTo>
                  <a:lnTo>
                    <a:pt x="635" y="802"/>
                  </a:lnTo>
                  <a:lnTo>
                    <a:pt x="636" y="796"/>
                  </a:lnTo>
                  <a:lnTo>
                    <a:pt x="636" y="796"/>
                  </a:lnTo>
                  <a:lnTo>
                    <a:pt x="635" y="790"/>
                  </a:lnTo>
                  <a:lnTo>
                    <a:pt x="633" y="783"/>
                  </a:lnTo>
                  <a:lnTo>
                    <a:pt x="630" y="778"/>
                  </a:lnTo>
                  <a:lnTo>
                    <a:pt x="626" y="773"/>
                  </a:lnTo>
                  <a:lnTo>
                    <a:pt x="621" y="769"/>
                  </a:lnTo>
                  <a:lnTo>
                    <a:pt x="616" y="766"/>
                  </a:lnTo>
                  <a:lnTo>
                    <a:pt x="610" y="765"/>
                  </a:lnTo>
                  <a:lnTo>
                    <a:pt x="604" y="764"/>
                  </a:lnTo>
                  <a:lnTo>
                    <a:pt x="604" y="7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76" name="组合 75"/>
          <p:cNvGrpSpPr/>
          <p:nvPr/>
        </p:nvGrpSpPr>
        <p:grpSpPr>
          <a:xfrm>
            <a:off x="7052456" y="3091488"/>
            <a:ext cx="815894" cy="816000"/>
            <a:chOff x="7052580" y="2911012"/>
            <a:chExt cx="816000" cy="816000"/>
          </a:xfrm>
        </p:grpSpPr>
        <p:sp>
          <p:nvSpPr>
            <p:cNvPr id="77" name="椭圆 76"/>
            <p:cNvSpPr/>
            <p:nvPr/>
          </p:nvSpPr>
          <p:spPr>
            <a:xfrm>
              <a:off x="7052580" y="2911012"/>
              <a:ext cx="816000" cy="816000"/>
            </a:xfrm>
            <a:prstGeom prst="ellipse">
              <a:avLst/>
            </a:prstGeom>
            <a:solidFill>
              <a:schemeClr val="accent3"/>
            </a:solidFill>
            <a:ln w="571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78" name="Freeform 110"/>
            <p:cNvSpPr>
              <a:spLocks noEditPoints="1"/>
            </p:cNvSpPr>
            <p:nvPr/>
          </p:nvSpPr>
          <p:spPr bwMode="auto">
            <a:xfrm>
              <a:off x="7298655" y="3157087"/>
              <a:ext cx="323850" cy="323850"/>
            </a:xfrm>
            <a:custGeom>
              <a:avLst/>
              <a:gdLst>
                <a:gd name="T0" fmla="*/ 279 w 1017"/>
                <a:gd name="T1" fmla="*/ 354 h 1017"/>
                <a:gd name="T2" fmla="*/ 241 w 1017"/>
                <a:gd name="T3" fmla="*/ 577 h 1017"/>
                <a:gd name="T4" fmla="*/ 453 w 1017"/>
                <a:gd name="T5" fmla="*/ 779 h 1017"/>
                <a:gd name="T6" fmla="*/ 703 w 1017"/>
                <a:gd name="T7" fmla="*/ 702 h 1017"/>
                <a:gd name="T8" fmla="*/ 779 w 1017"/>
                <a:gd name="T9" fmla="*/ 452 h 1017"/>
                <a:gd name="T10" fmla="*/ 563 w 1017"/>
                <a:gd name="T11" fmla="*/ 238 h 1017"/>
                <a:gd name="T12" fmla="*/ 322 w 1017"/>
                <a:gd name="T13" fmla="*/ 609 h 1017"/>
                <a:gd name="T14" fmla="*/ 426 w 1017"/>
                <a:gd name="T15" fmla="*/ 312 h 1017"/>
                <a:gd name="T16" fmla="*/ 711 w 1017"/>
                <a:gd name="T17" fmla="*/ 445 h 1017"/>
                <a:gd name="T18" fmla="*/ 550 w 1017"/>
                <a:gd name="T19" fmla="*/ 716 h 1017"/>
                <a:gd name="T20" fmla="*/ 913 w 1017"/>
                <a:gd name="T21" fmla="*/ 533 h 1017"/>
                <a:gd name="T22" fmla="*/ 972 w 1017"/>
                <a:gd name="T23" fmla="*/ 421 h 1017"/>
                <a:gd name="T24" fmla="*/ 985 w 1017"/>
                <a:gd name="T25" fmla="*/ 290 h 1017"/>
                <a:gd name="T26" fmla="*/ 883 w 1017"/>
                <a:gd name="T27" fmla="*/ 246 h 1017"/>
                <a:gd name="T28" fmla="*/ 770 w 1017"/>
                <a:gd name="T29" fmla="*/ 190 h 1017"/>
                <a:gd name="T30" fmla="*/ 788 w 1017"/>
                <a:gd name="T31" fmla="*/ 73 h 1017"/>
                <a:gd name="T32" fmla="*/ 611 w 1017"/>
                <a:gd name="T33" fmla="*/ 5 h 1017"/>
                <a:gd name="T34" fmla="*/ 533 w 1017"/>
                <a:gd name="T35" fmla="*/ 104 h 1017"/>
                <a:gd name="T36" fmla="*/ 422 w 1017"/>
                <a:gd name="T37" fmla="*/ 44 h 1017"/>
                <a:gd name="T38" fmla="*/ 291 w 1017"/>
                <a:gd name="T39" fmla="*/ 32 h 1017"/>
                <a:gd name="T40" fmla="*/ 247 w 1017"/>
                <a:gd name="T41" fmla="*/ 134 h 1017"/>
                <a:gd name="T42" fmla="*/ 190 w 1017"/>
                <a:gd name="T43" fmla="*/ 245 h 1017"/>
                <a:gd name="T44" fmla="*/ 73 w 1017"/>
                <a:gd name="T45" fmla="*/ 227 h 1017"/>
                <a:gd name="T46" fmla="*/ 5 w 1017"/>
                <a:gd name="T47" fmla="*/ 404 h 1017"/>
                <a:gd name="T48" fmla="*/ 104 w 1017"/>
                <a:gd name="T49" fmla="*/ 484 h 1017"/>
                <a:gd name="T50" fmla="*/ 44 w 1017"/>
                <a:gd name="T51" fmla="*/ 594 h 1017"/>
                <a:gd name="T52" fmla="*/ 32 w 1017"/>
                <a:gd name="T53" fmla="*/ 725 h 1017"/>
                <a:gd name="T54" fmla="*/ 134 w 1017"/>
                <a:gd name="T55" fmla="*/ 770 h 1017"/>
                <a:gd name="T56" fmla="*/ 246 w 1017"/>
                <a:gd name="T57" fmla="*/ 826 h 1017"/>
                <a:gd name="T58" fmla="*/ 227 w 1017"/>
                <a:gd name="T59" fmla="*/ 943 h 1017"/>
                <a:gd name="T60" fmla="*/ 400 w 1017"/>
                <a:gd name="T61" fmla="*/ 1014 h 1017"/>
                <a:gd name="T62" fmla="*/ 468 w 1017"/>
                <a:gd name="T63" fmla="*/ 918 h 1017"/>
                <a:gd name="T64" fmla="*/ 588 w 1017"/>
                <a:gd name="T65" fmla="*/ 957 h 1017"/>
                <a:gd name="T66" fmla="*/ 691 w 1017"/>
                <a:gd name="T67" fmla="*/ 999 h 1017"/>
                <a:gd name="T68" fmla="*/ 776 w 1017"/>
                <a:gd name="T69" fmla="*/ 898 h 1017"/>
                <a:gd name="T70" fmla="*/ 811 w 1017"/>
                <a:gd name="T71" fmla="*/ 776 h 1017"/>
                <a:gd name="T72" fmla="*/ 937 w 1017"/>
                <a:gd name="T73" fmla="*/ 790 h 1017"/>
                <a:gd name="T74" fmla="*/ 1014 w 1017"/>
                <a:gd name="T75" fmla="*/ 618 h 1017"/>
                <a:gd name="T76" fmla="*/ 816 w 1017"/>
                <a:gd name="T77" fmla="*/ 707 h 1017"/>
                <a:gd name="T78" fmla="*/ 702 w 1017"/>
                <a:gd name="T79" fmla="*/ 852 h 1017"/>
                <a:gd name="T80" fmla="*/ 596 w 1017"/>
                <a:gd name="T81" fmla="*/ 873 h 1017"/>
                <a:gd name="T82" fmla="*/ 411 w 1017"/>
                <a:gd name="T83" fmla="*/ 881 h 1017"/>
                <a:gd name="T84" fmla="*/ 313 w 1017"/>
                <a:gd name="T85" fmla="*/ 840 h 1017"/>
                <a:gd name="T86" fmla="*/ 161 w 1017"/>
                <a:gd name="T87" fmla="*/ 701 h 1017"/>
                <a:gd name="T88" fmla="*/ 143 w 1017"/>
                <a:gd name="T89" fmla="*/ 596 h 1017"/>
                <a:gd name="T90" fmla="*/ 136 w 1017"/>
                <a:gd name="T91" fmla="*/ 411 h 1017"/>
                <a:gd name="T92" fmla="*/ 176 w 1017"/>
                <a:gd name="T93" fmla="*/ 314 h 1017"/>
                <a:gd name="T94" fmla="*/ 314 w 1017"/>
                <a:gd name="T95" fmla="*/ 165 h 1017"/>
                <a:gd name="T96" fmla="*/ 420 w 1017"/>
                <a:gd name="T97" fmla="*/ 142 h 1017"/>
                <a:gd name="T98" fmla="*/ 605 w 1017"/>
                <a:gd name="T99" fmla="*/ 136 h 1017"/>
                <a:gd name="T100" fmla="*/ 703 w 1017"/>
                <a:gd name="T101" fmla="*/ 176 h 1017"/>
                <a:gd name="T102" fmla="*/ 855 w 1017"/>
                <a:gd name="T103" fmla="*/ 314 h 1017"/>
                <a:gd name="T104" fmla="*/ 873 w 1017"/>
                <a:gd name="T105" fmla="*/ 420 h 1017"/>
                <a:gd name="T106" fmla="*/ 881 w 1017"/>
                <a:gd name="T107" fmla="*/ 605 h 1017"/>
                <a:gd name="T108" fmla="*/ 449 w 1017"/>
                <a:gd name="T109" fmla="*/ 369 h 1017"/>
                <a:gd name="T110" fmla="*/ 375 w 1017"/>
                <a:gd name="T111" fmla="*/ 580 h 1017"/>
                <a:gd name="T112" fmla="*/ 592 w 1017"/>
                <a:gd name="T113" fmla="*/ 633 h 1017"/>
                <a:gd name="T114" fmla="*/ 624 w 1017"/>
                <a:gd name="T115" fmla="*/ 412 h 1017"/>
                <a:gd name="T116" fmla="*/ 454 w 1017"/>
                <a:gd name="T117" fmla="*/ 531 h 1017"/>
                <a:gd name="T118" fmla="*/ 563 w 1017"/>
                <a:gd name="T119" fmla="*/ 4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7" h="1017">
                  <a:moveTo>
                    <a:pt x="508" y="231"/>
                  </a:moveTo>
                  <a:lnTo>
                    <a:pt x="508" y="231"/>
                  </a:lnTo>
                  <a:lnTo>
                    <a:pt x="493" y="232"/>
                  </a:lnTo>
                  <a:lnTo>
                    <a:pt x="479" y="234"/>
                  </a:lnTo>
                  <a:lnTo>
                    <a:pt x="466" y="235"/>
                  </a:lnTo>
                  <a:lnTo>
                    <a:pt x="453" y="238"/>
                  </a:lnTo>
                  <a:lnTo>
                    <a:pt x="439" y="241"/>
                  </a:lnTo>
                  <a:lnTo>
                    <a:pt x="426" y="244"/>
                  </a:lnTo>
                  <a:lnTo>
                    <a:pt x="413" y="249"/>
                  </a:lnTo>
                  <a:lnTo>
                    <a:pt x="401" y="254"/>
                  </a:lnTo>
                  <a:lnTo>
                    <a:pt x="388" y="259"/>
                  </a:lnTo>
                  <a:lnTo>
                    <a:pt x="376" y="266"/>
                  </a:lnTo>
                  <a:lnTo>
                    <a:pt x="365" y="272"/>
                  </a:lnTo>
                  <a:lnTo>
                    <a:pt x="354" y="279"/>
                  </a:lnTo>
                  <a:lnTo>
                    <a:pt x="332" y="295"/>
                  </a:lnTo>
                  <a:lnTo>
                    <a:pt x="313" y="313"/>
                  </a:lnTo>
                  <a:lnTo>
                    <a:pt x="295" y="332"/>
                  </a:lnTo>
                  <a:lnTo>
                    <a:pt x="279" y="354"/>
                  </a:lnTo>
                  <a:lnTo>
                    <a:pt x="272" y="364"/>
                  </a:lnTo>
                  <a:lnTo>
                    <a:pt x="266" y="376"/>
                  </a:lnTo>
                  <a:lnTo>
                    <a:pt x="260" y="388"/>
                  </a:lnTo>
                  <a:lnTo>
                    <a:pt x="254" y="401"/>
                  </a:lnTo>
                  <a:lnTo>
                    <a:pt x="249" y="413"/>
                  </a:lnTo>
                  <a:lnTo>
                    <a:pt x="244" y="426"/>
                  </a:lnTo>
                  <a:lnTo>
                    <a:pt x="241" y="438"/>
                  </a:lnTo>
                  <a:lnTo>
                    <a:pt x="238" y="452"/>
                  </a:lnTo>
                  <a:lnTo>
                    <a:pt x="235" y="466"/>
                  </a:lnTo>
                  <a:lnTo>
                    <a:pt x="234" y="479"/>
                  </a:lnTo>
                  <a:lnTo>
                    <a:pt x="233" y="493"/>
                  </a:lnTo>
                  <a:lnTo>
                    <a:pt x="232" y="508"/>
                  </a:lnTo>
                  <a:lnTo>
                    <a:pt x="232" y="508"/>
                  </a:lnTo>
                  <a:lnTo>
                    <a:pt x="233" y="522"/>
                  </a:lnTo>
                  <a:lnTo>
                    <a:pt x="234" y="536"/>
                  </a:lnTo>
                  <a:lnTo>
                    <a:pt x="235" y="550"/>
                  </a:lnTo>
                  <a:lnTo>
                    <a:pt x="238" y="563"/>
                  </a:lnTo>
                  <a:lnTo>
                    <a:pt x="241" y="577"/>
                  </a:lnTo>
                  <a:lnTo>
                    <a:pt x="244" y="590"/>
                  </a:lnTo>
                  <a:lnTo>
                    <a:pt x="249" y="603"/>
                  </a:lnTo>
                  <a:lnTo>
                    <a:pt x="254" y="616"/>
                  </a:lnTo>
                  <a:lnTo>
                    <a:pt x="260" y="627"/>
                  </a:lnTo>
                  <a:lnTo>
                    <a:pt x="266" y="639"/>
                  </a:lnTo>
                  <a:lnTo>
                    <a:pt x="272" y="651"/>
                  </a:lnTo>
                  <a:lnTo>
                    <a:pt x="279" y="662"/>
                  </a:lnTo>
                  <a:lnTo>
                    <a:pt x="295" y="683"/>
                  </a:lnTo>
                  <a:lnTo>
                    <a:pt x="313" y="702"/>
                  </a:lnTo>
                  <a:lnTo>
                    <a:pt x="332" y="721"/>
                  </a:lnTo>
                  <a:lnTo>
                    <a:pt x="354" y="737"/>
                  </a:lnTo>
                  <a:lnTo>
                    <a:pt x="376" y="751"/>
                  </a:lnTo>
                  <a:lnTo>
                    <a:pt x="388" y="756"/>
                  </a:lnTo>
                  <a:lnTo>
                    <a:pt x="401" y="763"/>
                  </a:lnTo>
                  <a:lnTo>
                    <a:pt x="413" y="767"/>
                  </a:lnTo>
                  <a:lnTo>
                    <a:pt x="426" y="771"/>
                  </a:lnTo>
                  <a:lnTo>
                    <a:pt x="439" y="775"/>
                  </a:lnTo>
                  <a:lnTo>
                    <a:pt x="453" y="779"/>
                  </a:lnTo>
                  <a:lnTo>
                    <a:pt x="466" y="781"/>
                  </a:lnTo>
                  <a:lnTo>
                    <a:pt x="479" y="783"/>
                  </a:lnTo>
                  <a:lnTo>
                    <a:pt x="493" y="784"/>
                  </a:lnTo>
                  <a:lnTo>
                    <a:pt x="508" y="784"/>
                  </a:lnTo>
                  <a:lnTo>
                    <a:pt x="508" y="784"/>
                  </a:lnTo>
                  <a:lnTo>
                    <a:pt x="522" y="784"/>
                  </a:lnTo>
                  <a:lnTo>
                    <a:pt x="536" y="783"/>
                  </a:lnTo>
                  <a:lnTo>
                    <a:pt x="550" y="781"/>
                  </a:lnTo>
                  <a:lnTo>
                    <a:pt x="563" y="779"/>
                  </a:lnTo>
                  <a:lnTo>
                    <a:pt x="577" y="775"/>
                  </a:lnTo>
                  <a:lnTo>
                    <a:pt x="590" y="771"/>
                  </a:lnTo>
                  <a:lnTo>
                    <a:pt x="603" y="767"/>
                  </a:lnTo>
                  <a:lnTo>
                    <a:pt x="616" y="763"/>
                  </a:lnTo>
                  <a:lnTo>
                    <a:pt x="628" y="756"/>
                  </a:lnTo>
                  <a:lnTo>
                    <a:pt x="639" y="751"/>
                  </a:lnTo>
                  <a:lnTo>
                    <a:pt x="662" y="737"/>
                  </a:lnTo>
                  <a:lnTo>
                    <a:pt x="683" y="721"/>
                  </a:lnTo>
                  <a:lnTo>
                    <a:pt x="703" y="702"/>
                  </a:lnTo>
                  <a:lnTo>
                    <a:pt x="721" y="683"/>
                  </a:lnTo>
                  <a:lnTo>
                    <a:pt x="737" y="662"/>
                  </a:lnTo>
                  <a:lnTo>
                    <a:pt x="751" y="639"/>
                  </a:lnTo>
                  <a:lnTo>
                    <a:pt x="756" y="627"/>
                  </a:lnTo>
                  <a:lnTo>
                    <a:pt x="763" y="616"/>
                  </a:lnTo>
                  <a:lnTo>
                    <a:pt x="767" y="603"/>
                  </a:lnTo>
                  <a:lnTo>
                    <a:pt x="771" y="590"/>
                  </a:lnTo>
                  <a:lnTo>
                    <a:pt x="776" y="577"/>
                  </a:lnTo>
                  <a:lnTo>
                    <a:pt x="779" y="563"/>
                  </a:lnTo>
                  <a:lnTo>
                    <a:pt x="781" y="550"/>
                  </a:lnTo>
                  <a:lnTo>
                    <a:pt x="782" y="536"/>
                  </a:lnTo>
                  <a:lnTo>
                    <a:pt x="783" y="522"/>
                  </a:lnTo>
                  <a:lnTo>
                    <a:pt x="784" y="508"/>
                  </a:lnTo>
                  <a:lnTo>
                    <a:pt x="784" y="508"/>
                  </a:lnTo>
                  <a:lnTo>
                    <a:pt x="783" y="493"/>
                  </a:lnTo>
                  <a:lnTo>
                    <a:pt x="782" y="479"/>
                  </a:lnTo>
                  <a:lnTo>
                    <a:pt x="781" y="466"/>
                  </a:lnTo>
                  <a:lnTo>
                    <a:pt x="779" y="452"/>
                  </a:lnTo>
                  <a:lnTo>
                    <a:pt x="776" y="438"/>
                  </a:lnTo>
                  <a:lnTo>
                    <a:pt x="771" y="426"/>
                  </a:lnTo>
                  <a:lnTo>
                    <a:pt x="767" y="413"/>
                  </a:lnTo>
                  <a:lnTo>
                    <a:pt x="763" y="401"/>
                  </a:lnTo>
                  <a:lnTo>
                    <a:pt x="756" y="388"/>
                  </a:lnTo>
                  <a:lnTo>
                    <a:pt x="751" y="376"/>
                  </a:lnTo>
                  <a:lnTo>
                    <a:pt x="737" y="354"/>
                  </a:lnTo>
                  <a:lnTo>
                    <a:pt x="721" y="332"/>
                  </a:lnTo>
                  <a:lnTo>
                    <a:pt x="703" y="313"/>
                  </a:lnTo>
                  <a:lnTo>
                    <a:pt x="683" y="295"/>
                  </a:lnTo>
                  <a:lnTo>
                    <a:pt x="662" y="279"/>
                  </a:lnTo>
                  <a:lnTo>
                    <a:pt x="639" y="266"/>
                  </a:lnTo>
                  <a:lnTo>
                    <a:pt x="628" y="259"/>
                  </a:lnTo>
                  <a:lnTo>
                    <a:pt x="616" y="254"/>
                  </a:lnTo>
                  <a:lnTo>
                    <a:pt x="603" y="249"/>
                  </a:lnTo>
                  <a:lnTo>
                    <a:pt x="590" y="244"/>
                  </a:lnTo>
                  <a:lnTo>
                    <a:pt x="577" y="241"/>
                  </a:lnTo>
                  <a:lnTo>
                    <a:pt x="563" y="238"/>
                  </a:lnTo>
                  <a:lnTo>
                    <a:pt x="550" y="235"/>
                  </a:lnTo>
                  <a:lnTo>
                    <a:pt x="536" y="234"/>
                  </a:lnTo>
                  <a:lnTo>
                    <a:pt x="522" y="232"/>
                  </a:lnTo>
                  <a:lnTo>
                    <a:pt x="508" y="231"/>
                  </a:lnTo>
                  <a:lnTo>
                    <a:pt x="508" y="231"/>
                  </a:lnTo>
                  <a:close/>
                  <a:moveTo>
                    <a:pt x="508" y="721"/>
                  </a:moveTo>
                  <a:lnTo>
                    <a:pt x="508" y="721"/>
                  </a:lnTo>
                  <a:lnTo>
                    <a:pt x="486" y="720"/>
                  </a:lnTo>
                  <a:lnTo>
                    <a:pt x="466" y="716"/>
                  </a:lnTo>
                  <a:lnTo>
                    <a:pt x="445" y="711"/>
                  </a:lnTo>
                  <a:lnTo>
                    <a:pt x="426" y="704"/>
                  </a:lnTo>
                  <a:lnTo>
                    <a:pt x="407" y="695"/>
                  </a:lnTo>
                  <a:lnTo>
                    <a:pt x="389" y="684"/>
                  </a:lnTo>
                  <a:lnTo>
                    <a:pt x="373" y="671"/>
                  </a:lnTo>
                  <a:lnTo>
                    <a:pt x="358" y="658"/>
                  </a:lnTo>
                  <a:lnTo>
                    <a:pt x="344" y="642"/>
                  </a:lnTo>
                  <a:lnTo>
                    <a:pt x="332" y="626"/>
                  </a:lnTo>
                  <a:lnTo>
                    <a:pt x="322" y="609"/>
                  </a:lnTo>
                  <a:lnTo>
                    <a:pt x="312" y="591"/>
                  </a:lnTo>
                  <a:lnTo>
                    <a:pt x="306" y="570"/>
                  </a:lnTo>
                  <a:lnTo>
                    <a:pt x="300" y="550"/>
                  </a:lnTo>
                  <a:lnTo>
                    <a:pt x="297" y="530"/>
                  </a:lnTo>
                  <a:lnTo>
                    <a:pt x="296" y="508"/>
                  </a:lnTo>
                  <a:lnTo>
                    <a:pt x="296" y="508"/>
                  </a:lnTo>
                  <a:lnTo>
                    <a:pt x="297" y="486"/>
                  </a:lnTo>
                  <a:lnTo>
                    <a:pt x="300" y="465"/>
                  </a:lnTo>
                  <a:lnTo>
                    <a:pt x="306" y="445"/>
                  </a:lnTo>
                  <a:lnTo>
                    <a:pt x="312" y="426"/>
                  </a:lnTo>
                  <a:lnTo>
                    <a:pt x="322" y="406"/>
                  </a:lnTo>
                  <a:lnTo>
                    <a:pt x="332" y="389"/>
                  </a:lnTo>
                  <a:lnTo>
                    <a:pt x="344" y="373"/>
                  </a:lnTo>
                  <a:lnTo>
                    <a:pt x="358" y="358"/>
                  </a:lnTo>
                  <a:lnTo>
                    <a:pt x="373" y="344"/>
                  </a:lnTo>
                  <a:lnTo>
                    <a:pt x="389" y="332"/>
                  </a:lnTo>
                  <a:lnTo>
                    <a:pt x="407" y="322"/>
                  </a:lnTo>
                  <a:lnTo>
                    <a:pt x="426" y="312"/>
                  </a:lnTo>
                  <a:lnTo>
                    <a:pt x="445" y="305"/>
                  </a:lnTo>
                  <a:lnTo>
                    <a:pt x="466" y="300"/>
                  </a:lnTo>
                  <a:lnTo>
                    <a:pt x="486" y="297"/>
                  </a:lnTo>
                  <a:lnTo>
                    <a:pt x="508" y="296"/>
                  </a:lnTo>
                  <a:lnTo>
                    <a:pt x="508" y="296"/>
                  </a:lnTo>
                  <a:lnTo>
                    <a:pt x="530" y="297"/>
                  </a:lnTo>
                  <a:lnTo>
                    <a:pt x="550" y="300"/>
                  </a:lnTo>
                  <a:lnTo>
                    <a:pt x="571" y="305"/>
                  </a:lnTo>
                  <a:lnTo>
                    <a:pt x="591" y="312"/>
                  </a:lnTo>
                  <a:lnTo>
                    <a:pt x="609" y="322"/>
                  </a:lnTo>
                  <a:lnTo>
                    <a:pt x="626" y="332"/>
                  </a:lnTo>
                  <a:lnTo>
                    <a:pt x="643" y="344"/>
                  </a:lnTo>
                  <a:lnTo>
                    <a:pt x="658" y="358"/>
                  </a:lnTo>
                  <a:lnTo>
                    <a:pt x="672" y="373"/>
                  </a:lnTo>
                  <a:lnTo>
                    <a:pt x="684" y="389"/>
                  </a:lnTo>
                  <a:lnTo>
                    <a:pt x="695" y="406"/>
                  </a:lnTo>
                  <a:lnTo>
                    <a:pt x="704" y="426"/>
                  </a:lnTo>
                  <a:lnTo>
                    <a:pt x="711" y="445"/>
                  </a:lnTo>
                  <a:lnTo>
                    <a:pt x="717" y="465"/>
                  </a:lnTo>
                  <a:lnTo>
                    <a:pt x="720" y="486"/>
                  </a:lnTo>
                  <a:lnTo>
                    <a:pt x="721" y="508"/>
                  </a:lnTo>
                  <a:lnTo>
                    <a:pt x="721" y="508"/>
                  </a:lnTo>
                  <a:lnTo>
                    <a:pt x="720" y="530"/>
                  </a:lnTo>
                  <a:lnTo>
                    <a:pt x="717" y="550"/>
                  </a:lnTo>
                  <a:lnTo>
                    <a:pt x="711" y="570"/>
                  </a:lnTo>
                  <a:lnTo>
                    <a:pt x="704" y="591"/>
                  </a:lnTo>
                  <a:lnTo>
                    <a:pt x="695" y="609"/>
                  </a:lnTo>
                  <a:lnTo>
                    <a:pt x="684" y="626"/>
                  </a:lnTo>
                  <a:lnTo>
                    <a:pt x="672" y="642"/>
                  </a:lnTo>
                  <a:lnTo>
                    <a:pt x="658" y="658"/>
                  </a:lnTo>
                  <a:lnTo>
                    <a:pt x="643" y="671"/>
                  </a:lnTo>
                  <a:lnTo>
                    <a:pt x="626" y="684"/>
                  </a:lnTo>
                  <a:lnTo>
                    <a:pt x="609" y="695"/>
                  </a:lnTo>
                  <a:lnTo>
                    <a:pt x="591" y="704"/>
                  </a:lnTo>
                  <a:lnTo>
                    <a:pt x="571" y="711"/>
                  </a:lnTo>
                  <a:lnTo>
                    <a:pt x="550" y="716"/>
                  </a:lnTo>
                  <a:lnTo>
                    <a:pt x="530" y="720"/>
                  </a:lnTo>
                  <a:lnTo>
                    <a:pt x="508" y="721"/>
                  </a:lnTo>
                  <a:lnTo>
                    <a:pt x="508" y="721"/>
                  </a:lnTo>
                  <a:close/>
                  <a:moveTo>
                    <a:pt x="989" y="598"/>
                  </a:moveTo>
                  <a:lnTo>
                    <a:pt x="989" y="598"/>
                  </a:lnTo>
                  <a:lnTo>
                    <a:pt x="981" y="596"/>
                  </a:lnTo>
                  <a:lnTo>
                    <a:pt x="972" y="594"/>
                  </a:lnTo>
                  <a:lnTo>
                    <a:pt x="964" y="591"/>
                  </a:lnTo>
                  <a:lnTo>
                    <a:pt x="957" y="588"/>
                  </a:lnTo>
                  <a:lnTo>
                    <a:pt x="950" y="583"/>
                  </a:lnTo>
                  <a:lnTo>
                    <a:pt x="944" y="579"/>
                  </a:lnTo>
                  <a:lnTo>
                    <a:pt x="938" y="574"/>
                  </a:lnTo>
                  <a:lnTo>
                    <a:pt x="932" y="567"/>
                  </a:lnTo>
                  <a:lnTo>
                    <a:pt x="927" y="562"/>
                  </a:lnTo>
                  <a:lnTo>
                    <a:pt x="923" y="554"/>
                  </a:lnTo>
                  <a:lnTo>
                    <a:pt x="918" y="548"/>
                  </a:lnTo>
                  <a:lnTo>
                    <a:pt x="915" y="540"/>
                  </a:lnTo>
                  <a:lnTo>
                    <a:pt x="913" y="533"/>
                  </a:lnTo>
                  <a:lnTo>
                    <a:pt x="911" y="524"/>
                  </a:lnTo>
                  <a:lnTo>
                    <a:pt x="910" y="517"/>
                  </a:lnTo>
                  <a:lnTo>
                    <a:pt x="909" y="508"/>
                  </a:lnTo>
                  <a:lnTo>
                    <a:pt x="909" y="508"/>
                  </a:lnTo>
                  <a:lnTo>
                    <a:pt x="910" y="500"/>
                  </a:lnTo>
                  <a:lnTo>
                    <a:pt x="911" y="491"/>
                  </a:lnTo>
                  <a:lnTo>
                    <a:pt x="913" y="484"/>
                  </a:lnTo>
                  <a:lnTo>
                    <a:pt x="915" y="475"/>
                  </a:lnTo>
                  <a:lnTo>
                    <a:pt x="918" y="469"/>
                  </a:lnTo>
                  <a:lnTo>
                    <a:pt x="923" y="461"/>
                  </a:lnTo>
                  <a:lnTo>
                    <a:pt x="927" y="455"/>
                  </a:lnTo>
                  <a:lnTo>
                    <a:pt x="932" y="448"/>
                  </a:lnTo>
                  <a:lnTo>
                    <a:pt x="938" y="442"/>
                  </a:lnTo>
                  <a:lnTo>
                    <a:pt x="944" y="437"/>
                  </a:lnTo>
                  <a:lnTo>
                    <a:pt x="950" y="432"/>
                  </a:lnTo>
                  <a:lnTo>
                    <a:pt x="957" y="428"/>
                  </a:lnTo>
                  <a:lnTo>
                    <a:pt x="964" y="425"/>
                  </a:lnTo>
                  <a:lnTo>
                    <a:pt x="972" y="421"/>
                  </a:lnTo>
                  <a:lnTo>
                    <a:pt x="981" y="419"/>
                  </a:lnTo>
                  <a:lnTo>
                    <a:pt x="989" y="418"/>
                  </a:lnTo>
                  <a:lnTo>
                    <a:pt x="989" y="418"/>
                  </a:lnTo>
                  <a:lnTo>
                    <a:pt x="996" y="416"/>
                  </a:lnTo>
                  <a:lnTo>
                    <a:pt x="1001" y="414"/>
                  </a:lnTo>
                  <a:lnTo>
                    <a:pt x="1006" y="410"/>
                  </a:lnTo>
                  <a:lnTo>
                    <a:pt x="1011" y="404"/>
                  </a:lnTo>
                  <a:lnTo>
                    <a:pt x="1011" y="404"/>
                  </a:lnTo>
                  <a:lnTo>
                    <a:pt x="1014" y="399"/>
                  </a:lnTo>
                  <a:lnTo>
                    <a:pt x="1016" y="392"/>
                  </a:lnTo>
                  <a:lnTo>
                    <a:pt x="1017" y="385"/>
                  </a:lnTo>
                  <a:lnTo>
                    <a:pt x="1016" y="378"/>
                  </a:lnTo>
                  <a:lnTo>
                    <a:pt x="1016" y="378"/>
                  </a:lnTo>
                  <a:lnTo>
                    <a:pt x="1011" y="360"/>
                  </a:lnTo>
                  <a:lnTo>
                    <a:pt x="1005" y="343"/>
                  </a:lnTo>
                  <a:lnTo>
                    <a:pt x="999" y="325"/>
                  </a:lnTo>
                  <a:lnTo>
                    <a:pt x="992" y="308"/>
                  </a:lnTo>
                  <a:lnTo>
                    <a:pt x="985" y="290"/>
                  </a:lnTo>
                  <a:lnTo>
                    <a:pt x="976" y="273"/>
                  </a:lnTo>
                  <a:lnTo>
                    <a:pt x="968" y="257"/>
                  </a:lnTo>
                  <a:lnTo>
                    <a:pt x="958" y="240"/>
                  </a:lnTo>
                  <a:lnTo>
                    <a:pt x="958" y="240"/>
                  </a:lnTo>
                  <a:lnTo>
                    <a:pt x="955" y="235"/>
                  </a:lnTo>
                  <a:lnTo>
                    <a:pt x="949" y="230"/>
                  </a:lnTo>
                  <a:lnTo>
                    <a:pt x="943" y="227"/>
                  </a:lnTo>
                  <a:lnTo>
                    <a:pt x="937" y="225"/>
                  </a:lnTo>
                  <a:lnTo>
                    <a:pt x="937" y="225"/>
                  </a:lnTo>
                  <a:lnTo>
                    <a:pt x="930" y="225"/>
                  </a:lnTo>
                  <a:lnTo>
                    <a:pt x="924" y="226"/>
                  </a:lnTo>
                  <a:lnTo>
                    <a:pt x="917" y="228"/>
                  </a:lnTo>
                  <a:lnTo>
                    <a:pt x="912" y="231"/>
                  </a:lnTo>
                  <a:lnTo>
                    <a:pt x="912" y="231"/>
                  </a:lnTo>
                  <a:lnTo>
                    <a:pt x="904" y="237"/>
                  </a:lnTo>
                  <a:lnTo>
                    <a:pt x="898" y="240"/>
                  </a:lnTo>
                  <a:lnTo>
                    <a:pt x="890" y="243"/>
                  </a:lnTo>
                  <a:lnTo>
                    <a:pt x="883" y="246"/>
                  </a:lnTo>
                  <a:lnTo>
                    <a:pt x="874" y="249"/>
                  </a:lnTo>
                  <a:lnTo>
                    <a:pt x="867" y="250"/>
                  </a:lnTo>
                  <a:lnTo>
                    <a:pt x="858" y="250"/>
                  </a:lnTo>
                  <a:lnTo>
                    <a:pt x="851" y="250"/>
                  </a:lnTo>
                  <a:lnTo>
                    <a:pt x="842" y="249"/>
                  </a:lnTo>
                  <a:lnTo>
                    <a:pt x="835" y="248"/>
                  </a:lnTo>
                  <a:lnTo>
                    <a:pt x="826" y="245"/>
                  </a:lnTo>
                  <a:lnTo>
                    <a:pt x="819" y="242"/>
                  </a:lnTo>
                  <a:lnTo>
                    <a:pt x="811" y="239"/>
                  </a:lnTo>
                  <a:lnTo>
                    <a:pt x="805" y="235"/>
                  </a:lnTo>
                  <a:lnTo>
                    <a:pt x="798" y="229"/>
                  </a:lnTo>
                  <a:lnTo>
                    <a:pt x="792" y="224"/>
                  </a:lnTo>
                  <a:lnTo>
                    <a:pt x="792" y="224"/>
                  </a:lnTo>
                  <a:lnTo>
                    <a:pt x="786" y="217"/>
                  </a:lnTo>
                  <a:lnTo>
                    <a:pt x="781" y="211"/>
                  </a:lnTo>
                  <a:lnTo>
                    <a:pt x="777" y="205"/>
                  </a:lnTo>
                  <a:lnTo>
                    <a:pt x="773" y="197"/>
                  </a:lnTo>
                  <a:lnTo>
                    <a:pt x="770" y="190"/>
                  </a:lnTo>
                  <a:lnTo>
                    <a:pt x="768" y="182"/>
                  </a:lnTo>
                  <a:lnTo>
                    <a:pt x="766" y="173"/>
                  </a:lnTo>
                  <a:lnTo>
                    <a:pt x="766" y="166"/>
                  </a:lnTo>
                  <a:lnTo>
                    <a:pt x="765" y="157"/>
                  </a:lnTo>
                  <a:lnTo>
                    <a:pt x="766" y="150"/>
                  </a:lnTo>
                  <a:lnTo>
                    <a:pt x="767" y="141"/>
                  </a:lnTo>
                  <a:lnTo>
                    <a:pt x="769" y="134"/>
                  </a:lnTo>
                  <a:lnTo>
                    <a:pt x="772" y="126"/>
                  </a:lnTo>
                  <a:lnTo>
                    <a:pt x="776" y="119"/>
                  </a:lnTo>
                  <a:lnTo>
                    <a:pt x="780" y="111"/>
                  </a:lnTo>
                  <a:lnTo>
                    <a:pt x="784" y="105"/>
                  </a:lnTo>
                  <a:lnTo>
                    <a:pt x="784" y="105"/>
                  </a:lnTo>
                  <a:lnTo>
                    <a:pt x="787" y="98"/>
                  </a:lnTo>
                  <a:lnTo>
                    <a:pt x="791" y="92"/>
                  </a:lnTo>
                  <a:lnTo>
                    <a:pt x="791" y="86"/>
                  </a:lnTo>
                  <a:lnTo>
                    <a:pt x="791" y="79"/>
                  </a:lnTo>
                  <a:lnTo>
                    <a:pt x="791" y="79"/>
                  </a:lnTo>
                  <a:lnTo>
                    <a:pt x="788" y="73"/>
                  </a:lnTo>
                  <a:lnTo>
                    <a:pt x="785" y="66"/>
                  </a:lnTo>
                  <a:lnTo>
                    <a:pt x="781" y="62"/>
                  </a:lnTo>
                  <a:lnTo>
                    <a:pt x="776" y="58"/>
                  </a:lnTo>
                  <a:lnTo>
                    <a:pt x="776" y="58"/>
                  </a:lnTo>
                  <a:lnTo>
                    <a:pt x="760" y="48"/>
                  </a:lnTo>
                  <a:lnTo>
                    <a:pt x="742" y="39"/>
                  </a:lnTo>
                  <a:lnTo>
                    <a:pt x="726" y="32"/>
                  </a:lnTo>
                  <a:lnTo>
                    <a:pt x="709" y="24"/>
                  </a:lnTo>
                  <a:lnTo>
                    <a:pt x="691" y="17"/>
                  </a:lnTo>
                  <a:lnTo>
                    <a:pt x="674" y="10"/>
                  </a:lnTo>
                  <a:lnTo>
                    <a:pt x="655" y="5"/>
                  </a:lnTo>
                  <a:lnTo>
                    <a:pt x="637" y="1"/>
                  </a:lnTo>
                  <a:lnTo>
                    <a:pt x="637" y="1"/>
                  </a:lnTo>
                  <a:lnTo>
                    <a:pt x="631" y="0"/>
                  </a:lnTo>
                  <a:lnTo>
                    <a:pt x="624" y="0"/>
                  </a:lnTo>
                  <a:lnTo>
                    <a:pt x="618" y="2"/>
                  </a:lnTo>
                  <a:lnTo>
                    <a:pt x="611" y="5"/>
                  </a:lnTo>
                  <a:lnTo>
                    <a:pt x="611" y="5"/>
                  </a:lnTo>
                  <a:lnTo>
                    <a:pt x="606" y="9"/>
                  </a:lnTo>
                  <a:lnTo>
                    <a:pt x="603" y="15"/>
                  </a:lnTo>
                  <a:lnTo>
                    <a:pt x="600" y="20"/>
                  </a:lnTo>
                  <a:lnTo>
                    <a:pt x="597" y="28"/>
                  </a:lnTo>
                  <a:lnTo>
                    <a:pt x="597" y="28"/>
                  </a:lnTo>
                  <a:lnTo>
                    <a:pt x="596" y="35"/>
                  </a:lnTo>
                  <a:lnTo>
                    <a:pt x="594" y="44"/>
                  </a:lnTo>
                  <a:lnTo>
                    <a:pt x="591" y="51"/>
                  </a:lnTo>
                  <a:lnTo>
                    <a:pt x="588" y="59"/>
                  </a:lnTo>
                  <a:lnTo>
                    <a:pt x="584" y="66"/>
                  </a:lnTo>
                  <a:lnTo>
                    <a:pt x="579" y="73"/>
                  </a:lnTo>
                  <a:lnTo>
                    <a:pt x="574" y="78"/>
                  </a:lnTo>
                  <a:lnTo>
                    <a:pt x="567" y="84"/>
                  </a:lnTo>
                  <a:lnTo>
                    <a:pt x="562" y="89"/>
                  </a:lnTo>
                  <a:lnTo>
                    <a:pt x="555" y="93"/>
                  </a:lnTo>
                  <a:lnTo>
                    <a:pt x="548" y="97"/>
                  </a:lnTo>
                  <a:lnTo>
                    <a:pt x="541" y="101"/>
                  </a:lnTo>
                  <a:lnTo>
                    <a:pt x="533" y="104"/>
                  </a:lnTo>
                  <a:lnTo>
                    <a:pt x="525" y="105"/>
                  </a:lnTo>
                  <a:lnTo>
                    <a:pt x="516" y="106"/>
                  </a:lnTo>
                  <a:lnTo>
                    <a:pt x="508" y="107"/>
                  </a:lnTo>
                  <a:lnTo>
                    <a:pt x="508" y="107"/>
                  </a:lnTo>
                  <a:lnTo>
                    <a:pt x="500" y="106"/>
                  </a:lnTo>
                  <a:lnTo>
                    <a:pt x="491" y="105"/>
                  </a:lnTo>
                  <a:lnTo>
                    <a:pt x="484" y="104"/>
                  </a:lnTo>
                  <a:lnTo>
                    <a:pt x="475" y="101"/>
                  </a:lnTo>
                  <a:lnTo>
                    <a:pt x="468" y="97"/>
                  </a:lnTo>
                  <a:lnTo>
                    <a:pt x="461" y="93"/>
                  </a:lnTo>
                  <a:lnTo>
                    <a:pt x="455" y="89"/>
                  </a:lnTo>
                  <a:lnTo>
                    <a:pt x="448" y="84"/>
                  </a:lnTo>
                  <a:lnTo>
                    <a:pt x="442" y="78"/>
                  </a:lnTo>
                  <a:lnTo>
                    <a:pt x="438" y="73"/>
                  </a:lnTo>
                  <a:lnTo>
                    <a:pt x="432" y="66"/>
                  </a:lnTo>
                  <a:lnTo>
                    <a:pt x="428" y="59"/>
                  </a:lnTo>
                  <a:lnTo>
                    <a:pt x="425" y="51"/>
                  </a:lnTo>
                  <a:lnTo>
                    <a:pt x="422" y="44"/>
                  </a:lnTo>
                  <a:lnTo>
                    <a:pt x="419" y="35"/>
                  </a:lnTo>
                  <a:lnTo>
                    <a:pt x="418" y="28"/>
                  </a:lnTo>
                  <a:lnTo>
                    <a:pt x="418" y="28"/>
                  </a:lnTo>
                  <a:lnTo>
                    <a:pt x="416" y="20"/>
                  </a:lnTo>
                  <a:lnTo>
                    <a:pt x="414" y="15"/>
                  </a:lnTo>
                  <a:lnTo>
                    <a:pt x="410" y="9"/>
                  </a:lnTo>
                  <a:lnTo>
                    <a:pt x="404" y="5"/>
                  </a:lnTo>
                  <a:lnTo>
                    <a:pt x="404" y="5"/>
                  </a:lnTo>
                  <a:lnTo>
                    <a:pt x="398" y="2"/>
                  </a:lnTo>
                  <a:lnTo>
                    <a:pt x="393" y="0"/>
                  </a:lnTo>
                  <a:lnTo>
                    <a:pt x="385" y="0"/>
                  </a:lnTo>
                  <a:lnTo>
                    <a:pt x="379" y="1"/>
                  </a:lnTo>
                  <a:lnTo>
                    <a:pt x="379" y="1"/>
                  </a:lnTo>
                  <a:lnTo>
                    <a:pt x="360" y="5"/>
                  </a:lnTo>
                  <a:lnTo>
                    <a:pt x="342" y="10"/>
                  </a:lnTo>
                  <a:lnTo>
                    <a:pt x="325" y="17"/>
                  </a:lnTo>
                  <a:lnTo>
                    <a:pt x="308" y="24"/>
                  </a:lnTo>
                  <a:lnTo>
                    <a:pt x="291" y="32"/>
                  </a:lnTo>
                  <a:lnTo>
                    <a:pt x="273" y="39"/>
                  </a:lnTo>
                  <a:lnTo>
                    <a:pt x="257" y="48"/>
                  </a:lnTo>
                  <a:lnTo>
                    <a:pt x="240" y="58"/>
                  </a:lnTo>
                  <a:lnTo>
                    <a:pt x="240" y="58"/>
                  </a:lnTo>
                  <a:lnTo>
                    <a:pt x="235" y="62"/>
                  </a:lnTo>
                  <a:lnTo>
                    <a:pt x="231" y="66"/>
                  </a:lnTo>
                  <a:lnTo>
                    <a:pt x="227" y="73"/>
                  </a:lnTo>
                  <a:lnTo>
                    <a:pt x="225" y="79"/>
                  </a:lnTo>
                  <a:lnTo>
                    <a:pt x="225" y="79"/>
                  </a:lnTo>
                  <a:lnTo>
                    <a:pt x="225" y="86"/>
                  </a:lnTo>
                  <a:lnTo>
                    <a:pt x="226" y="92"/>
                  </a:lnTo>
                  <a:lnTo>
                    <a:pt x="228" y="98"/>
                  </a:lnTo>
                  <a:lnTo>
                    <a:pt x="232" y="105"/>
                  </a:lnTo>
                  <a:lnTo>
                    <a:pt x="232" y="105"/>
                  </a:lnTo>
                  <a:lnTo>
                    <a:pt x="237" y="111"/>
                  </a:lnTo>
                  <a:lnTo>
                    <a:pt x="240" y="119"/>
                  </a:lnTo>
                  <a:lnTo>
                    <a:pt x="244" y="126"/>
                  </a:lnTo>
                  <a:lnTo>
                    <a:pt x="247" y="134"/>
                  </a:lnTo>
                  <a:lnTo>
                    <a:pt x="249" y="141"/>
                  </a:lnTo>
                  <a:lnTo>
                    <a:pt x="250" y="150"/>
                  </a:lnTo>
                  <a:lnTo>
                    <a:pt x="251" y="157"/>
                  </a:lnTo>
                  <a:lnTo>
                    <a:pt x="251" y="166"/>
                  </a:lnTo>
                  <a:lnTo>
                    <a:pt x="250" y="173"/>
                  </a:lnTo>
                  <a:lnTo>
                    <a:pt x="248" y="182"/>
                  </a:lnTo>
                  <a:lnTo>
                    <a:pt x="246" y="190"/>
                  </a:lnTo>
                  <a:lnTo>
                    <a:pt x="243" y="197"/>
                  </a:lnTo>
                  <a:lnTo>
                    <a:pt x="239" y="205"/>
                  </a:lnTo>
                  <a:lnTo>
                    <a:pt x="235" y="211"/>
                  </a:lnTo>
                  <a:lnTo>
                    <a:pt x="231" y="217"/>
                  </a:lnTo>
                  <a:lnTo>
                    <a:pt x="224" y="224"/>
                  </a:lnTo>
                  <a:lnTo>
                    <a:pt x="224" y="224"/>
                  </a:lnTo>
                  <a:lnTo>
                    <a:pt x="219" y="229"/>
                  </a:lnTo>
                  <a:lnTo>
                    <a:pt x="211" y="235"/>
                  </a:lnTo>
                  <a:lnTo>
                    <a:pt x="205" y="239"/>
                  </a:lnTo>
                  <a:lnTo>
                    <a:pt x="197" y="242"/>
                  </a:lnTo>
                  <a:lnTo>
                    <a:pt x="190" y="245"/>
                  </a:lnTo>
                  <a:lnTo>
                    <a:pt x="182" y="248"/>
                  </a:lnTo>
                  <a:lnTo>
                    <a:pt x="174" y="249"/>
                  </a:lnTo>
                  <a:lnTo>
                    <a:pt x="166" y="250"/>
                  </a:lnTo>
                  <a:lnTo>
                    <a:pt x="158" y="250"/>
                  </a:lnTo>
                  <a:lnTo>
                    <a:pt x="150" y="250"/>
                  </a:lnTo>
                  <a:lnTo>
                    <a:pt x="141" y="249"/>
                  </a:lnTo>
                  <a:lnTo>
                    <a:pt x="134" y="246"/>
                  </a:lnTo>
                  <a:lnTo>
                    <a:pt x="125" y="243"/>
                  </a:lnTo>
                  <a:lnTo>
                    <a:pt x="118" y="240"/>
                  </a:lnTo>
                  <a:lnTo>
                    <a:pt x="111" y="237"/>
                  </a:lnTo>
                  <a:lnTo>
                    <a:pt x="104" y="231"/>
                  </a:lnTo>
                  <a:lnTo>
                    <a:pt x="104" y="231"/>
                  </a:lnTo>
                  <a:lnTo>
                    <a:pt x="99" y="228"/>
                  </a:lnTo>
                  <a:lnTo>
                    <a:pt x="92" y="226"/>
                  </a:lnTo>
                  <a:lnTo>
                    <a:pt x="86" y="225"/>
                  </a:lnTo>
                  <a:lnTo>
                    <a:pt x="79" y="225"/>
                  </a:lnTo>
                  <a:lnTo>
                    <a:pt x="79" y="225"/>
                  </a:lnTo>
                  <a:lnTo>
                    <a:pt x="73" y="227"/>
                  </a:lnTo>
                  <a:lnTo>
                    <a:pt x="66" y="230"/>
                  </a:lnTo>
                  <a:lnTo>
                    <a:pt x="62" y="235"/>
                  </a:lnTo>
                  <a:lnTo>
                    <a:pt x="58" y="240"/>
                  </a:lnTo>
                  <a:lnTo>
                    <a:pt x="58" y="240"/>
                  </a:lnTo>
                  <a:lnTo>
                    <a:pt x="48" y="257"/>
                  </a:lnTo>
                  <a:lnTo>
                    <a:pt x="40" y="273"/>
                  </a:lnTo>
                  <a:lnTo>
                    <a:pt x="32" y="290"/>
                  </a:lnTo>
                  <a:lnTo>
                    <a:pt x="25" y="308"/>
                  </a:lnTo>
                  <a:lnTo>
                    <a:pt x="17" y="325"/>
                  </a:lnTo>
                  <a:lnTo>
                    <a:pt x="11" y="343"/>
                  </a:lnTo>
                  <a:lnTo>
                    <a:pt x="5" y="360"/>
                  </a:lnTo>
                  <a:lnTo>
                    <a:pt x="1" y="378"/>
                  </a:lnTo>
                  <a:lnTo>
                    <a:pt x="1" y="378"/>
                  </a:lnTo>
                  <a:lnTo>
                    <a:pt x="0" y="385"/>
                  </a:lnTo>
                  <a:lnTo>
                    <a:pt x="0" y="392"/>
                  </a:lnTo>
                  <a:lnTo>
                    <a:pt x="2" y="399"/>
                  </a:lnTo>
                  <a:lnTo>
                    <a:pt x="5" y="404"/>
                  </a:lnTo>
                  <a:lnTo>
                    <a:pt x="5" y="404"/>
                  </a:lnTo>
                  <a:lnTo>
                    <a:pt x="10" y="410"/>
                  </a:lnTo>
                  <a:lnTo>
                    <a:pt x="15" y="414"/>
                  </a:lnTo>
                  <a:lnTo>
                    <a:pt x="20" y="416"/>
                  </a:lnTo>
                  <a:lnTo>
                    <a:pt x="28" y="418"/>
                  </a:lnTo>
                  <a:lnTo>
                    <a:pt x="28" y="418"/>
                  </a:lnTo>
                  <a:lnTo>
                    <a:pt x="35" y="419"/>
                  </a:lnTo>
                  <a:lnTo>
                    <a:pt x="44" y="421"/>
                  </a:lnTo>
                  <a:lnTo>
                    <a:pt x="51" y="425"/>
                  </a:lnTo>
                  <a:lnTo>
                    <a:pt x="59" y="428"/>
                  </a:lnTo>
                  <a:lnTo>
                    <a:pt x="66" y="432"/>
                  </a:lnTo>
                  <a:lnTo>
                    <a:pt x="73" y="437"/>
                  </a:lnTo>
                  <a:lnTo>
                    <a:pt x="78" y="442"/>
                  </a:lnTo>
                  <a:lnTo>
                    <a:pt x="85" y="448"/>
                  </a:lnTo>
                  <a:lnTo>
                    <a:pt x="89" y="455"/>
                  </a:lnTo>
                  <a:lnTo>
                    <a:pt x="93" y="461"/>
                  </a:lnTo>
                  <a:lnTo>
                    <a:pt x="97" y="469"/>
                  </a:lnTo>
                  <a:lnTo>
                    <a:pt x="101" y="475"/>
                  </a:lnTo>
                  <a:lnTo>
                    <a:pt x="104" y="484"/>
                  </a:lnTo>
                  <a:lnTo>
                    <a:pt x="105" y="491"/>
                  </a:lnTo>
                  <a:lnTo>
                    <a:pt x="106" y="500"/>
                  </a:lnTo>
                  <a:lnTo>
                    <a:pt x="107" y="508"/>
                  </a:lnTo>
                  <a:lnTo>
                    <a:pt x="107" y="508"/>
                  </a:lnTo>
                  <a:lnTo>
                    <a:pt x="106" y="517"/>
                  </a:lnTo>
                  <a:lnTo>
                    <a:pt x="105" y="524"/>
                  </a:lnTo>
                  <a:lnTo>
                    <a:pt x="104" y="533"/>
                  </a:lnTo>
                  <a:lnTo>
                    <a:pt x="101" y="540"/>
                  </a:lnTo>
                  <a:lnTo>
                    <a:pt x="97" y="548"/>
                  </a:lnTo>
                  <a:lnTo>
                    <a:pt x="93" y="554"/>
                  </a:lnTo>
                  <a:lnTo>
                    <a:pt x="89" y="562"/>
                  </a:lnTo>
                  <a:lnTo>
                    <a:pt x="85" y="567"/>
                  </a:lnTo>
                  <a:lnTo>
                    <a:pt x="78" y="574"/>
                  </a:lnTo>
                  <a:lnTo>
                    <a:pt x="73" y="579"/>
                  </a:lnTo>
                  <a:lnTo>
                    <a:pt x="66" y="583"/>
                  </a:lnTo>
                  <a:lnTo>
                    <a:pt x="59" y="588"/>
                  </a:lnTo>
                  <a:lnTo>
                    <a:pt x="51" y="591"/>
                  </a:lnTo>
                  <a:lnTo>
                    <a:pt x="44" y="594"/>
                  </a:lnTo>
                  <a:lnTo>
                    <a:pt x="35" y="596"/>
                  </a:lnTo>
                  <a:lnTo>
                    <a:pt x="28" y="598"/>
                  </a:lnTo>
                  <a:lnTo>
                    <a:pt x="28" y="598"/>
                  </a:lnTo>
                  <a:lnTo>
                    <a:pt x="20" y="599"/>
                  </a:lnTo>
                  <a:lnTo>
                    <a:pt x="15" y="603"/>
                  </a:lnTo>
                  <a:lnTo>
                    <a:pt x="10" y="606"/>
                  </a:lnTo>
                  <a:lnTo>
                    <a:pt x="5" y="611"/>
                  </a:lnTo>
                  <a:lnTo>
                    <a:pt x="5" y="611"/>
                  </a:lnTo>
                  <a:lnTo>
                    <a:pt x="2" y="618"/>
                  </a:lnTo>
                  <a:lnTo>
                    <a:pt x="0" y="624"/>
                  </a:lnTo>
                  <a:lnTo>
                    <a:pt x="0" y="631"/>
                  </a:lnTo>
                  <a:lnTo>
                    <a:pt x="1" y="637"/>
                  </a:lnTo>
                  <a:lnTo>
                    <a:pt x="1" y="637"/>
                  </a:lnTo>
                  <a:lnTo>
                    <a:pt x="5" y="655"/>
                  </a:lnTo>
                  <a:lnTo>
                    <a:pt x="11" y="673"/>
                  </a:lnTo>
                  <a:lnTo>
                    <a:pt x="17" y="691"/>
                  </a:lnTo>
                  <a:lnTo>
                    <a:pt x="25" y="708"/>
                  </a:lnTo>
                  <a:lnTo>
                    <a:pt x="32" y="725"/>
                  </a:lnTo>
                  <a:lnTo>
                    <a:pt x="40" y="742"/>
                  </a:lnTo>
                  <a:lnTo>
                    <a:pt x="48" y="759"/>
                  </a:lnTo>
                  <a:lnTo>
                    <a:pt x="58" y="775"/>
                  </a:lnTo>
                  <a:lnTo>
                    <a:pt x="58" y="775"/>
                  </a:lnTo>
                  <a:lnTo>
                    <a:pt x="62" y="781"/>
                  </a:lnTo>
                  <a:lnTo>
                    <a:pt x="66" y="785"/>
                  </a:lnTo>
                  <a:lnTo>
                    <a:pt x="73" y="788"/>
                  </a:lnTo>
                  <a:lnTo>
                    <a:pt x="79" y="790"/>
                  </a:lnTo>
                  <a:lnTo>
                    <a:pt x="79" y="790"/>
                  </a:lnTo>
                  <a:lnTo>
                    <a:pt x="86" y="790"/>
                  </a:lnTo>
                  <a:lnTo>
                    <a:pt x="92" y="790"/>
                  </a:lnTo>
                  <a:lnTo>
                    <a:pt x="99" y="788"/>
                  </a:lnTo>
                  <a:lnTo>
                    <a:pt x="104" y="784"/>
                  </a:lnTo>
                  <a:lnTo>
                    <a:pt x="104" y="784"/>
                  </a:lnTo>
                  <a:lnTo>
                    <a:pt x="111" y="780"/>
                  </a:lnTo>
                  <a:lnTo>
                    <a:pt x="118" y="775"/>
                  </a:lnTo>
                  <a:lnTo>
                    <a:pt x="125" y="772"/>
                  </a:lnTo>
                  <a:lnTo>
                    <a:pt x="134" y="770"/>
                  </a:lnTo>
                  <a:lnTo>
                    <a:pt x="141" y="768"/>
                  </a:lnTo>
                  <a:lnTo>
                    <a:pt x="150" y="767"/>
                  </a:lnTo>
                  <a:lnTo>
                    <a:pt x="158" y="766"/>
                  </a:lnTo>
                  <a:lnTo>
                    <a:pt x="166" y="766"/>
                  </a:lnTo>
                  <a:lnTo>
                    <a:pt x="174" y="767"/>
                  </a:lnTo>
                  <a:lnTo>
                    <a:pt x="182" y="768"/>
                  </a:lnTo>
                  <a:lnTo>
                    <a:pt x="190" y="770"/>
                  </a:lnTo>
                  <a:lnTo>
                    <a:pt x="197" y="773"/>
                  </a:lnTo>
                  <a:lnTo>
                    <a:pt x="205" y="776"/>
                  </a:lnTo>
                  <a:lnTo>
                    <a:pt x="211" y="781"/>
                  </a:lnTo>
                  <a:lnTo>
                    <a:pt x="219" y="786"/>
                  </a:lnTo>
                  <a:lnTo>
                    <a:pt x="224" y="791"/>
                  </a:lnTo>
                  <a:lnTo>
                    <a:pt x="224" y="791"/>
                  </a:lnTo>
                  <a:lnTo>
                    <a:pt x="231" y="798"/>
                  </a:lnTo>
                  <a:lnTo>
                    <a:pt x="235" y="804"/>
                  </a:lnTo>
                  <a:lnTo>
                    <a:pt x="239" y="812"/>
                  </a:lnTo>
                  <a:lnTo>
                    <a:pt x="243" y="818"/>
                  </a:lnTo>
                  <a:lnTo>
                    <a:pt x="246" y="826"/>
                  </a:lnTo>
                  <a:lnTo>
                    <a:pt x="248" y="834"/>
                  </a:lnTo>
                  <a:lnTo>
                    <a:pt x="250" y="842"/>
                  </a:lnTo>
                  <a:lnTo>
                    <a:pt x="251" y="849"/>
                  </a:lnTo>
                  <a:lnTo>
                    <a:pt x="251" y="858"/>
                  </a:lnTo>
                  <a:lnTo>
                    <a:pt x="250" y="866"/>
                  </a:lnTo>
                  <a:lnTo>
                    <a:pt x="249" y="874"/>
                  </a:lnTo>
                  <a:lnTo>
                    <a:pt x="247" y="882"/>
                  </a:lnTo>
                  <a:lnTo>
                    <a:pt x="244" y="890"/>
                  </a:lnTo>
                  <a:lnTo>
                    <a:pt x="240" y="898"/>
                  </a:lnTo>
                  <a:lnTo>
                    <a:pt x="237" y="904"/>
                  </a:lnTo>
                  <a:lnTo>
                    <a:pt x="232" y="912"/>
                  </a:lnTo>
                  <a:lnTo>
                    <a:pt x="232" y="912"/>
                  </a:lnTo>
                  <a:lnTo>
                    <a:pt x="228" y="917"/>
                  </a:lnTo>
                  <a:lnTo>
                    <a:pt x="226" y="923"/>
                  </a:lnTo>
                  <a:lnTo>
                    <a:pt x="225" y="930"/>
                  </a:lnTo>
                  <a:lnTo>
                    <a:pt x="225" y="936"/>
                  </a:lnTo>
                  <a:lnTo>
                    <a:pt x="225" y="936"/>
                  </a:lnTo>
                  <a:lnTo>
                    <a:pt x="227" y="943"/>
                  </a:lnTo>
                  <a:lnTo>
                    <a:pt x="231" y="949"/>
                  </a:lnTo>
                  <a:lnTo>
                    <a:pt x="235" y="955"/>
                  </a:lnTo>
                  <a:lnTo>
                    <a:pt x="240" y="958"/>
                  </a:lnTo>
                  <a:lnTo>
                    <a:pt x="240" y="958"/>
                  </a:lnTo>
                  <a:lnTo>
                    <a:pt x="257" y="967"/>
                  </a:lnTo>
                  <a:lnTo>
                    <a:pt x="273" y="976"/>
                  </a:lnTo>
                  <a:lnTo>
                    <a:pt x="291" y="985"/>
                  </a:lnTo>
                  <a:lnTo>
                    <a:pt x="308" y="992"/>
                  </a:lnTo>
                  <a:lnTo>
                    <a:pt x="325" y="999"/>
                  </a:lnTo>
                  <a:lnTo>
                    <a:pt x="342" y="1005"/>
                  </a:lnTo>
                  <a:lnTo>
                    <a:pt x="360" y="1010"/>
                  </a:lnTo>
                  <a:lnTo>
                    <a:pt x="379" y="1016"/>
                  </a:lnTo>
                  <a:lnTo>
                    <a:pt x="379" y="1016"/>
                  </a:lnTo>
                  <a:lnTo>
                    <a:pt x="386" y="1017"/>
                  </a:lnTo>
                  <a:lnTo>
                    <a:pt x="386" y="1017"/>
                  </a:lnTo>
                  <a:lnTo>
                    <a:pt x="391" y="1016"/>
                  </a:lnTo>
                  <a:lnTo>
                    <a:pt x="396" y="1015"/>
                  </a:lnTo>
                  <a:lnTo>
                    <a:pt x="400" y="1014"/>
                  </a:lnTo>
                  <a:lnTo>
                    <a:pt x="404" y="1010"/>
                  </a:lnTo>
                  <a:lnTo>
                    <a:pt x="404" y="1010"/>
                  </a:lnTo>
                  <a:lnTo>
                    <a:pt x="410" y="1006"/>
                  </a:lnTo>
                  <a:lnTo>
                    <a:pt x="414" y="1001"/>
                  </a:lnTo>
                  <a:lnTo>
                    <a:pt x="416" y="995"/>
                  </a:lnTo>
                  <a:lnTo>
                    <a:pt x="418" y="989"/>
                  </a:lnTo>
                  <a:lnTo>
                    <a:pt x="418" y="989"/>
                  </a:lnTo>
                  <a:lnTo>
                    <a:pt x="419" y="980"/>
                  </a:lnTo>
                  <a:lnTo>
                    <a:pt x="422" y="972"/>
                  </a:lnTo>
                  <a:lnTo>
                    <a:pt x="425" y="964"/>
                  </a:lnTo>
                  <a:lnTo>
                    <a:pt x="428" y="957"/>
                  </a:lnTo>
                  <a:lnTo>
                    <a:pt x="432" y="950"/>
                  </a:lnTo>
                  <a:lnTo>
                    <a:pt x="438" y="944"/>
                  </a:lnTo>
                  <a:lnTo>
                    <a:pt x="442" y="937"/>
                  </a:lnTo>
                  <a:lnTo>
                    <a:pt x="448" y="932"/>
                  </a:lnTo>
                  <a:lnTo>
                    <a:pt x="455" y="927"/>
                  </a:lnTo>
                  <a:lnTo>
                    <a:pt x="461" y="922"/>
                  </a:lnTo>
                  <a:lnTo>
                    <a:pt x="468" y="918"/>
                  </a:lnTo>
                  <a:lnTo>
                    <a:pt x="475" y="915"/>
                  </a:lnTo>
                  <a:lnTo>
                    <a:pt x="484" y="913"/>
                  </a:lnTo>
                  <a:lnTo>
                    <a:pt x="491" y="911"/>
                  </a:lnTo>
                  <a:lnTo>
                    <a:pt x="500" y="910"/>
                  </a:lnTo>
                  <a:lnTo>
                    <a:pt x="508" y="910"/>
                  </a:lnTo>
                  <a:lnTo>
                    <a:pt x="508" y="910"/>
                  </a:lnTo>
                  <a:lnTo>
                    <a:pt x="516" y="910"/>
                  </a:lnTo>
                  <a:lnTo>
                    <a:pt x="525" y="911"/>
                  </a:lnTo>
                  <a:lnTo>
                    <a:pt x="533" y="913"/>
                  </a:lnTo>
                  <a:lnTo>
                    <a:pt x="541" y="915"/>
                  </a:lnTo>
                  <a:lnTo>
                    <a:pt x="548" y="918"/>
                  </a:lnTo>
                  <a:lnTo>
                    <a:pt x="555" y="922"/>
                  </a:lnTo>
                  <a:lnTo>
                    <a:pt x="562" y="927"/>
                  </a:lnTo>
                  <a:lnTo>
                    <a:pt x="567" y="932"/>
                  </a:lnTo>
                  <a:lnTo>
                    <a:pt x="574" y="937"/>
                  </a:lnTo>
                  <a:lnTo>
                    <a:pt x="579" y="944"/>
                  </a:lnTo>
                  <a:lnTo>
                    <a:pt x="584" y="950"/>
                  </a:lnTo>
                  <a:lnTo>
                    <a:pt x="588" y="957"/>
                  </a:lnTo>
                  <a:lnTo>
                    <a:pt x="591" y="964"/>
                  </a:lnTo>
                  <a:lnTo>
                    <a:pt x="594" y="972"/>
                  </a:lnTo>
                  <a:lnTo>
                    <a:pt x="596" y="980"/>
                  </a:lnTo>
                  <a:lnTo>
                    <a:pt x="597" y="989"/>
                  </a:lnTo>
                  <a:lnTo>
                    <a:pt x="597" y="989"/>
                  </a:lnTo>
                  <a:lnTo>
                    <a:pt x="600" y="995"/>
                  </a:lnTo>
                  <a:lnTo>
                    <a:pt x="603" y="1001"/>
                  </a:lnTo>
                  <a:lnTo>
                    <a:pt x="606" y="1006"/>
                  </a:lnTo>
                  <a:lnTo>
                    <a:pt x="611" y="1010"/>
                  </a:lnTo>
                  <a:lnTo>
                    <a:pt x="611" y="1010"/>
                  </a:lnTo>
                  <a:lnTo>
                    <a:pt x="618" y="1014"/>
                  </a:lnTo>
                  <a:lnTo>
                    <a:pt x="624" y="1016"/>
                  </a:lnTo>
                  <a:lnTo>
                    <a:pt x="631" y="1017"/>
                  </a:lnTo>
                  <a:lnTo>
                    <a:pt x="637" y="1016"/>
                  </a:lnTo>
                  <a:lnTo>
                    <a:pt x="637" y="1016"/>
                  </a:lnTo>
                  <a:lnTo>
                    <a:pt x="655" y="1010"/>
                  </a:lnTo>
                  <a:lnTo>
                    <a:pt x="674" y="1005"/>
                  </a:lnTo>
                  <a:lnTo>
                    <a:pt x="691" y="999"/>
                  </a:lnTo>
                  <a:lnTo>
                    <a:pt x="708" y="992"/>
                  </a:lnTo>
                  <a:lnTo>
                    <a:pt x="725" y="985"/>
                  </a:lnTo>
                  <a:lnTo>
                    <a:pt x="742" y="976"/>
                  </a:lnTo>
                  <a:lnTo>
                    <a:pt x="760" y="967"/>
                  </a:lnTo>
                  <a:lnTo>
                    <a:pt x="776" y="958"/>
                  </a:lnTo>
                  <a:lnTo>
                    <a:pt x="776" y="958"/>
                  </a:lnTo>
                  <a:lnTo>
                    <a:pt x="781" y="955"/>
                  </a:lnTo>
                  <a:lnTo>
                    <a:pt x="785" y="949"/>
                  </a:lnTo>
                  <a:lnTo>
                    <a:pt x="788" y="944"/>
                  </a:lnTo>
                  <a:lnTo>
                    <a:pt x="791" y="936"/>
                  </a:lnTo>
                  <a:lnTo>
                    <a:pt x="791" y="936"/>
                  </a:lnTo>
                  <a:lnTo>
                    <a:pt x="791" y="930"/>
                  </a:lnTo>
                  <a:lnTo>
                    <a:pt x="791" y="923"/>
                  </a:lnTo>
                  <a:lnTo>
                    <a:pt x="787" y="917"/>
                  </a:lnTo>
                  <a:lnTo>
                    <a:pt x="784" y="912"/>
                  </a:lnTo>
                  <a:lnTo>
                    <a:pt x="784" y="912"/>
                  </a:lnTo>
                  <a:lnTo>
                    <a:pt x="780" y="904"/>
                  </a:lnTo>
                  <a:lnTo>
                    <a:pt x="776" y="898"/>
                  </a:lnTo>
                  <a:lnTo>
                    <a:pt x="772" y="890"/>
                  </a:lnTo>
                  <a:lnTo>
                    <a:pt x="769" y="882"/>
                  </a:lnTo>
                  <a:lnTo>
                    <a:pt x="767" y="874"/>
                  </a:lnTo>
                  <a:lnTo>
                    <a:pt x="766" y="866"/>
                  </a:lnTo>
                  <a:lnTo>
                    <a:pt x="765" y="858"/>
                  </a:lnTo>
                  <a:lnTo>
                    <a:pt x="766" y="849"/>
                  </a:lnTo>
                  <a:lnTo>
                    <a:pt x="766" y="842"/>
                  </a:lnTo>
                  <a:lnTo>
                    <a:pt x="768" y="834"/>
                  </a:lnTo>
                  <a:lnTo>
                    <a:pt x="770" y="826"/>
                  </a:lnTo>
                  <a:lnTo>
                    <a:pt x="773" y="818"/>
                  </a:lnTo>
                  <a:lnTo>
                    <a:pt x="777" y="812"/>
                  </a:lnTo>
                  <a:lnTo>
                    <a:pt x="781" y="804"/>
                  </a:lnTo>
                  <a:lnTo>
                    <a:pt x="786" y="798"/>
                  </a:lnTo>
                  <a:lnTo>
                    <a:pt x="792" y="791"/>
                  </a:lnTo>
                  <a:lnTo>
                    <a:pt x="792" y="791"/>
                  </a:lnTo>
                  <a:lnTo>
                    <a:pt x="798" y="786"/>
                  </a:lnTo>
                  <a:lnTo>
                    <a:pt x="805" y="781"/>
                  </a:lnTo>
                  <a:lnTo>
                    <a:pt x="811" y="776"/>
                  </a:lnTo>
                  <a:lnTo>
                    <a:pt x="819" y="773"/>
                  </a:lnTo>
                  <a:lnTo>
                    <a:pt x="826" y="770"/>
                  </a:lnTo>
                  <a:lnTo>
                    <a:pt x="835" y="768"/>
                  </a:lnTo>
                  <a:lnTo>
                    <a:pt x="842" y="767"/>
                  </a:lnTo>
                  <a:lnTo>
                    <a:pt x="851" y="766"/>
                  </a:lnTo>
                  <a:lnTo>
                    <a:pt x="858" y="766"/>
                  </a:lnTo>
                  <a:lnTo>
                    <a:pt x="867" y="767"/>
                  </a:lnTo>
                  <a:lnTo>
                    <a:pt x="874" y="768"/>
                  </a:lnTo>
                  <a:lnTo>
                    <a:pt x="883" y="770"/>
                  </a:lnTo>
                  <a:lnTo>
                    <a:pt x="890" y="772"/>
                  </a:lnTo>
                  <a:lnTo>
                    <a:pt x="898" y="775"/>
                  </a:lnTo>
                  <a:lnTo>
                    <a:pt x="904" y="780"/>
                  </a:lnTo>
                  <a:lnTo>
                    <a:pt x="912" y="784"/>
                  </a:lnTo>
                  <a:lnTo>
                    <a:pt x="912" y="784"/>
                  </a:lnTo>
                  <a:lnTo>
                    <a:pt x="917" y="788"/>
                  </a:lnTo>
                  <a:lnTo>
                    <a:pt x="924" y="790"/>
                  </a:lnTo>
                  <a:lnTo>
                    <a:pt x="930" y="790"/>
                  </a:lnTo>
                  <a:lnTo>
                    <a:pt x="937" y="790"/>
                  </a:lnTo>
                  <a:lnTo>
                    <a:pt x="937" y="790"/>
                  </a:lnTo>
                  <a:lnTo>
                    <a:pt x="943" y="788"/>
                  </a:lnTo>
                  <a:lnTo>
                    <a:pt x="949" y="785"/>
                  </a:lnTo>
                  <a:lnTo>
                    <a:pt x="955" y="781"/>
                  </a:lnTo>
                  <a:lnTo>
                    <a:pt x="958" y="775"/>
                  </a:lnTo>
                  <a:lnTo>
                    <a:pt x="958" y="775"/>
                  </a:lnTo>
                  <a:lnTo>
                    <a:pt x="968" y="759"/>
                  </a:lnTo>
                  <a:lnTo>
                    <a:pt x="976" y="742"/>
                  </a:lnTo>
                  <a:lnTo>
                    <a:pt x="985" y="725"/>
                  </a:lnTo>
                  <a:lnTo>
                    <a:pt x="992" y="708"/>
                  </a:lnTo>
                  <a:lnTo>
                    <a:pt x="999" y="691"/>
                  </a:lnTo>
                  <a:lnTo>
                    <a:pt x="1005" y="673"/>
                  </a:lnTo>
                  <a:lnTo>
                    <a:pt x="1011" y="655"/>
                  </a:lnTo>
                  <a:lnTo>
                    <a:pt x="1016" y="637"/>
                  </a:lnTo>
                  <a:lnTo>
                    <a:pt x="1016" y="637"/>
                  </a:lnTo>
                  <a:lnTo>
                    <a:pt x="1017" y="631"/>
                  </a:lnTo>
                  <a:lnTo>
                    <a:pt x="1016" y="624"/>
                  </a:lnTo>
                  <a:lnTo>
                    <a:pt x="1014" y="618"/>
                  </a:lnTo>
                  <a:lnTo>
                    <a:pt x="1011" y="611"/>
                  </a:lnTo>
                  <a:lnTo>
                    <a:pt x="1011" y="611"/>
                  </a:lnTo>
                  <a:lnTo>
                    <a:pt x="1006" y="606"/>
                  </a:lnTo>
                  <a:lnTo>
                    <a:pt x="1001" y="603"/>
                  </a:lnTo>
                  <a:lnTo>
                    <a:pt x="996" y="599"/>
                  </a:lnTo>
                  <a:lnTo>
                    <a:pt x="989" y="598"/>
                  </a:lnTo>
                  <a:lnTo>
                    <a:pt x="989" y="598"/>
                  </a:lnTo>
                  <a:close/>
                  <a:moveTo>
                    <a:pt x="919" y="715"/>
                  </a:moveTo>
                  <a:lnTo>
                    <a:pt x="919" y="715"/>
                  </a:lnTo>
                  <a:lnTo>
                    <a:pt x="908" y="711"/>
                  </a:lnTo>
                  <a:lnTo>
                    <a:pt x="897" y="707"/>
                  </a:lnTo>
                  <a:lnTo>
                    <a:pt x="885" y="705"/>
                  </a:lnTo>
                  <a:lnTo>
                    <a:pt x="874" y="702"/>
                  </a:lnTo>
                  <a:lnTo>
                    <a:pt x="863" y="702"/>
                  </a:lnTo>
                  <a:lnTo>
                    <a:pt x="851" y="702"/>
                  </a:lnTo>
                  <a:lnTo>
                    <a:pt x="840" y="702"/>
                  </a:lnTo>
                  <a:lnTo>
                    <a:pt x="828" y="705"/>
                  </a:lnTo>
                  <a:lnTo>
                    <a:pt x="816" y="707"/>
                  </a:lnTo>
                  <a:lnTo>
                    <a:pt x="806" y="710"/>
                  </a:lnTo>
                  <a:lnTo>
                    <a:pt x="795" y="714"/>
                  </a:lnTo>
                  <a:lnTo>
                    <a:pt x="784" y="720"/>
                  </a:lnTo>
                  <a:lnTo>
                    <a:pt x="775" y="725"/>
                  </a:lnTo>
                  <a:lnTo>
                    <a:pt x="765" y="731"/>
                  </a:lnTo>
                  <a:lnTo>
                    <a:pt x="755" y="739"/>
                  </a:lnTo>
                  <a:lnTo>
                    <a:pt x="747" y="746"/>
                  </a:lnTo>
                  <a:lnTo>
                    <a:pt x="747" y="746"/>
                  </a:lnTo>
                  <a:lnTo>
                    <a:pt x="738" y="755"/>
                  </a:lnTo>
                  <a:lnTo>
                    <a:pt x="732" y="765"/>
                  </a:lnTo>
                  <a:lnTo>
                    <a:pt x="724" y="774"/>
                  </a:lnTo>
                  <a:lnTo>
                    <a:pt x="719" y="785"/>
                  </a:lnTo>
                  <a:lnTo>
                    <a:pt x="714" y="796"/>
                  </a:lnTo>
                  <a:lnTo>
                    <a:pt x="710" y="807"/>
                  </a:lnTo>
                  <a:lnTo>
                    <a:pt x="707" y="817"/>
                  </a:lnTo>
                  <a:lnTo>
                    <a:pt x="704" y="828"/>
                  </a:lnTo>
                  <a:lnTo>
                    <a:pt x="703" y="840"/>
                  </a:lnTo>
                  <a:lnTo>
                    <a:pt x="702" y="852"/>
                  </a:lnTo>
                  <a:lnTo>
                    <a:pt x="702" y="862"/>
                  </a:lnTo>
                  <a:lnTo>
                    <a:pt x="703" y="874"/>
                  </a:lnTo>
                  <a:lnTo>
                    <a:pt x="705" y="886"/>
                  </a:lnTo>
                  <a:lnTo>
                    <a:pt x="707" y="897"/>
                  </a:lnTo>
                  <a:lnTo>
                    <a:pt x="711" y="907"/>
                  </a:lnTo>
                  <a:lnTo>
                    <a:pt x="716" y="919"/>
                  </a:lnTo>
                  <a:lnTo>
                    <a:pt x="716" y="919"/>
                  </a:lnTo>
                  <a:lnTo>
                    <a:pt x="684" y="933"/>
                  </a:lnTo>
                  <a:lnTo>
                    <a:pt x="652" y="945"/>
                  </a:lnTo>
                  <a:lnTo>
                    <a:pt x="652" y="945"/>
                  </a:lnTo>
                  <a:lnTo>
                    <a:pt x="648" y="934"/>
                  </a:lnTo>
                  <a:lnTo>
                    <a:pt x="643" y="923"/>
                  </a:lnTo>
                  <a:lnTo>
                    <a:pt x="636" y="914"/>
                  </a:lnTo>
                  <a:lnTo>
                    <a:pt x="630" y="904"/>
                  </a:lnTo>
                  <a:lnTo>
                    <a:pt x="622" y="896"/>
                  </a:lnTo>
                  <a:lnTo>
                    <a:pt x="614" y="888"/>
                  </a:lnTo>
                  <a:lnTo>
                    <a:pt x="605" y="881"/>
                  </a:lnTo>
                  <a:lnTo>
                    <a:pt x="596" y="873"/>
                  </a:lnTo>
                  <a:lnTo>
                    <a:pt x="587" y="867"/>
                  </a:lnTo>
                  <a:lnTo>
                    <a:pt x="576" y="861"/>
                  </a:lnTo>
                  <a:lnTo>
                    <a:pt x="565" y="857"/>
                  </a:lnTo>
                  <a:lnTo>
                    <a:pt x="555" y="853"/>
                  </a:lnTo>
                  <a:lnTo>
                    <a:pt x="544" y="849"/>
                  </a:lnTo>
                  <a:lnTo>
                    <a:pt x="532" y="847"/>
                  </a:lnTo>
                  <a:lnTo>
                    <a:pt x="520" y="846"/>
                  </a:lnTo>
                  <a:lnTo>
                    <a:pt x="508" y="845"/>
                  </a:lnTo>
                  <a:lnTo>
                    <a:pt x="508" y="845"/>
                  </a:lnTo>
                  <a:lnTo>
                    <a:pt x="496" y="846"/>
                  </a:lnTo>
                  <a:lnTo>
                    <a:pt x="484" y="847"/>
                  </a:lnTo>
                  <a:lnTo>
                    <a:pt x="473" y="849"/>
                  </a:lnTo>
                  <a:lnTo>
                    <a:pt x="461" y="853"/>
                  </a:lnTo>
                  <a:lnTo>
                    <a:pt x="450" y="857"/>
                  </a:lnTo>
                  <a:lnTo>
                    <a:pt x="440" y="861"/>
                  </a:lnTo>
                  <a:lnTo>
                    <a:pt x="430" y="867"/>
                  </a:lnTo>
                  <a:lnTo>
                    <a:pt x="420" y="873"/>
                  </a:lnTo>
                  <a:lnTo>
                    <a:pt x="411" y="881"/>
                  </a:lnTo>
                  <a:lnTo>
                    <a:pt x="402" y="888"/>
                  </a:lnTo>
                  <a:lnTo>
                    <a:pt x="395" y="896"/>
                  </a:lnTo>
                  <a:lnTo>
                    <a:pt x="387" y="904"/>
                  </a:lnTo>
                  <a:lnTo>
                    <a:pt x="380" y="914"/>
                  </a:lnTo>
                  <a:lnTo>
                    <a:pt x="374" y="923"/>
                  </a:lnTo>
                  <a:lnTo>
                    <a:pt x="369" y="934"/>
                  </a:lnTo>
                  <a:lnTo>
                    <a:pt x="364" y="945"/>
                  </a:lnTo>
                  <a:lnTo>
                    <a:pt x="364" y="945"/>
                  </a:lnTo>
                  <a:lnTo>
                    <a:pt x="331" y="933"/>
                  </a:lnTo>
                  <a:lnTo>
                    <a:pt x="301" y="919"/>
                  </a:lnTo>
                  <a:lnTo>
                    <a:pt x="301" y="919"/>
                  </a:lnTo>
                  <a:lnTo>
                    <a:pt x="306" y="907"/>
                  </a:lnTo>
                  <a:lnTo>
                    <a:pt x="309" y="897"/>
                  </a:lnTo>
                  <a:lnTo>
                    <a:pt x="311" y="886"/>
                  </a:lnTo>
                  <a:lnTo>
                    <a:pt x="313" y="874"/>
                  </a:lnTo>
                  <a:lnTo>
                    <a:pt x="314" y="862"/>
                  </a:lnTo>
                  <a:lnTo>
                    <a:pt x="314" y="852"/>
                  </a:lnTo>
                  <a:lnTo>
                    <a:pt x="313" y="840"/>
                  </a:lnTo>
                  <a:lnTo>
                    <a:pt x="312" y="828"/>
                  </a:lnTo>
                  <a:lnTo>
                    <a:pt x="310" y="817"/>
                  </a:lnTo>
                  <a:lnTo>
                    <a:pt x="307" y="807"/>
                  </a:lnTo>
                  <a:lnTo>
                    <a:pt x="302" y="796"/>
                  </a:lnTo>
                  <a:lnTo>
                    <a:pt x="297" y="785"/>
                  </a:lnTo>
                  <a:lnTo>
                    <a:pt x="292" y="774"/>
                  </a:lnTo>
                  <a:lnTo>
                    <a:pt x="285" y="765"/>
                  </a:lnTo>
                  <a:lnTo>
                    <a:pt x="278" y="755"/>
                  </a:lnTo>
                  <a:lnTo>
                    <a:pt x="269" y="746"/>
                  </a:lnTo>
                  <a:lnTo>
                    <a:pt x="269" y="746"/>
                  </a:lnTo>
                  <a:lnTo>
                    <a:pt x="258" y="737"/>
                  </a:lnTo>
                  <a:lnTo>
                    <a:pt x="246" y="727"/>
                  </a:lnTo>
                  <a:lnTo>
                    <a:pt x="233" y="720"/>
                  </a:lnTo>
                  <a:lnTo>
                    <a:pt x="220" y="713"/>
                  </a:lnTo>
                  <a:lnTo>
                    <a:pt x="206" y="708"/>
                  </a:lnTo>
                  <a:lnTo>
                    <a:pt x="191" y="705"/>
                  </a:lnTo>
                  <a:lnTo>
                    <a:pt x="176" y="702"/>
                  </a:lnTo>
                  <a:lnTo>
                    <a:pt x="161" y="701"/>
                  </a:lnTo>
                  <a:lnTo>
                    <a:pt x="161" y="701"/>
                  </a:lnTo>
                  <a:lnTo>
                    <a:pt x="145" y="702"/>
                  </a:lnTo>
                  <a:lnTo>
                    <a:pt x="128" y="705"/>
                  </a:lnTo>
                  <a:lnTo>
                    <a:pt x="113" y="709"/>
                  </a:lnTo>
                  <a:lnTo>
                    <a:pt x="97" y="715"/>
                  </a:lnTo>
                  <a:lnTo>
                    <a:pt x="97" y="715"/>
                  </a:lnTo>
                  <a:lnTo>
                    <a:pt x="90" y="699"/>
                  </a:lnTo>
                  <a:lnTo>
                    <a:pt x="82" y="684"/>
                  </a:lnTo>
                  <a:lnTo>
                    <a:pt x="71" y="652"/>
                  </a:lnTo>
                  <a:lnTo>
                    <a:pt x="71" y="652"/>
                  </a:lnTo>
                  <a:lnTo>
                    <a:pt x="81" y="648"/>
                  </a:lnTo>
                  <a:lnTo>
                    <a:pt x="92" y="642"/>
                  </a:lnTo>
                  <a:lnTo>
                    <a:pt x="102" y="636"/>
                  </a:lnTo>
                  <a:lnTo>
                    <a:pt x="111" y="629"/>
                  </a:lnTo>
                  <a:lnTo>
                    <a:pt x="120" y="622"/>
                  </a:lnTo>
                  <a:lnTo>
                    <a:pt x="129" y="613"/>
                  </a:lnTo>
                  <a:lnTo>
                    <a:pt x="136" y="605"/>
                  </a:lnTo>
                  <a:lnTo>
                    <a:pt x="143" y="596"/>
                  </a:lnTo>
                  <a:lnTo>
                    <a:pt x="149" y="587"/>
                  </a:lnTo>
                  <a:lnTo>
                    <a:pt x="154" y="576"/>
                  </a:lnTo>
                  <a:lnTo>
                    <a:pt x="160" y="565"/>
                  </a:lnTo>
                  <a:lnTo>
                    <a:pt x="163" y="554"/>
                  </a:lnTo>
                  <a:lnTo>
                    <a:pt x="166" y="544"/>
                  </a:lnTo>
                  <a:lnTo>
                    <a:pt x="168" y="532"/>
                  </a:lnTo>
                  <a:lnTo>
                    <a:pt x="170" y="520"/>
                  </a:lnTo>
                  <a:lnTo>
                    <a:pt x="170" y="508"/>
                  </a:lnTo>
                  <a:lnTo>
                    <a:pt x="170" y="508"/>
                  </a:lnTo>
                  <a:lnTo>
                    <a:pt x="170" y="495"/>
                  </a:lnTo>
                  <a:lnTo>
                    <a:pt x="168" y="484"/>
                  </a:lnTo>
                  <a:lnTo>
                    <a:pt x="166" y="473"/>
                  </a:lnTo>
                  <a:lnTo>
                    <a:pt x="163" y="461"/>
                  </a:lnTo>
                  <a:lnTo>
                    <a:pt x="160" y="450"/>
                  </a:lnTo>
                  <a:lnTo>
                    <a:pt x="154" y="440"/>
                  </a:lnTo>
                  <a:lnTo>
                    <a:pt x="149" y="430"/>
                  </a:lnTo>
                  <a:lnTo>
                    <a:pt x="143" y="420"/>
                  </a:lnTo>
                  <a:lnTo>
                    <a:pt x="136" y="411"/>
                  </a:lnTo>
                  <a:lnTo>
                    <a:pt x="129" y="402"/>
                  </a:lnTo>
                  <a:lnTo>
                    <a:pt x="120" y="395"/>
                  </a:lnTo>
                  <a:lnTo>
                    <a:pt x="111" y="387"/>
                  </a:lnTo>
                  <a:lnTo>
                    <a:pt x="102" y="379"/>
                  </a:lnTo>
                  <a:lnTo>
                    <a:pt x="92" y="374"/>
                  </a:lnTo>
                  <a:lnTo>
                    <a:pt x="81" y="369"/>
                  </a:lnTo>
                  <a:lnTo>
                    <a:pt x="71" y="363"/>
                  </a:lnTo>
                  <a:lnTo>
                    <a:pt x="71" y="363"/>
                  </a:lnTo>
                  <a:lnTo>
                    <a:pt x="82" y="332"/>
                  </a:lnTo>
                  <a:lnTo>
                    <a:pt x="90" y="316"/>
                  </a:lnTo>
                  <a:lnTo>
                    <a:pt x="97" y="301"/>
                  </a:lnTo>
                  <a:lnTo>
                    <a:pt x="97" y="301"/>
                  </a:lnTo>
                  <a:lnTo>
                    <a:pt x="113" y="307"/>
                  </a:lnTo>
                  <a:lnTo>
                    <a:pt x="129" y="311"/>
                  </a:lnTo>
                  <a:lnTo>
                    <a:pt x="145" y="313"/>
                  </a:lnTo>
                  <a:lnTo>
                    <a:pt x="161" y="314"/>
                  </a:lnTo>
                  <a:lnTo>
                    <a:pt x="161" y="314"/>
                  </a:lnTo>
                  <a:lnTo>
                    <a:pt x="176" y="314"/>
                  </a:lnTo>
                  <a:lnTo>
                    <a:pt x="191" y="311"/>
                  </a:lnTo>
                  <a:lnTo>
                    <a:pt x="206" y="308"/>
                  </a:lnTo>
                  <a:lnTo>
                    <a:pt x="220" y="302"/>
                  </a:lnTo>
                  <a:lnTo>
                    <a:pt x="233" y="296"/>
                  </a:lnTo>
                  <a:lnTo>
                    <a:pt x="246" y="288"/>
                  </a:lnTo>
                  <a:lnTo>
                    <a:pt x="258" y="280"/>
                  </a:lnTo>
                  <a:lnTo>
                    <a:pt x="269" y="269"/>
                  </a:lnTo>
                  <a:lnTo>
                    <a:pt x="269" y="269"/>
                  </a:lnTo>
                  <a:lnTo>
                    <a:pt x="278" y="260"/>
                  </a:lnTo>
                  <a:lnTo>
                    <a:pt x="285" y="251"/>
                  </a:lnTo>
                  <a:lnTo>
                    <a:pt x="292" y="241"/>
                  </a:lnTo>
                  <a:lnTo>
                    <a:pt x="297" y="231"/>
                  </a:lnTo>
                  <a:lnTo>
                    <a:pt x="302" y="221"/>
                  </a:lnTo>
                  <a:lnTo>
                    <a:pt x="307" y="210"/>
                  </a:lnTo>
                  <a:lnTo>
                    <a:pt x="310" y="198"/>
                  </a:lnTo>
                  <a:lnTo>
                    <a:pt x="312" y="187"/>
                  </a:lnTo>
                  <a:lnTo>
                    <a:pt x="313" y="176"/>
                  </a:lnTo>
                  <a:lnTo>
                    <a:pt x="314" y="165"/>
                  </a:lnTo>
                  <a:lnTo>
                    <a:pt x="314" y="153"/>
                  </a:lnTo>
                  <a:lnTo>
                    <a:pt x="313" y="141"/>
                  </a:lnTo>
                  <a:lnTo>
                    <a:pt x="311" y="131"/>
                  </a:lnTo>
                  <a:lnTo>
                    <a:pt x="309" y="119"/>
                  </a:lnTo>
                  <a:lnTo>
                    <a:pt x="306" y="108"/>
                  </a:lnTo>
                  <a:lnTo>
                    <a:pt x="301" y="97"/>
                  </a:lnTo>
                  <a:lnTo>
                    <a:pt x="301" y="97"/>
                  </a:lnTo>
                  <a:lnTo>
                    <a:pt x="331" y="82"/>
                  </a:lnTo>
                  <a:lnTo>
                    <a:pt x="364" y="70"/>
                  </a:lnTo>
                  <a:lnTo>
                    <a:pt x="364" y="70"/>
                  </a:lnTo>
                  <a:lnTo>
                    <a:pt x="369" y="81"/>
                  </a:lnTo>
                  <a:lnTo>
                    <a:pt x="374" y="92"/>
                  </a:lnTo>
                  <a:lnTo>
                    <a:pt x="380" y="102"/>
                  </a:lnTo>
                  <a:lnTo>
                    <a:pt x="387" y="111"/>
                  </a:lnTo>
                  <a:lnTo>
                    <a:pt x="395" y="120"/>
                  </a:lnTo>
                  <a:lnTo>
                    <a:pt x="402" y="128"/>
                  </a:lnTo>
                  <a:lnTo>
                    <a:pt x="411" y="136"/>
                  </a:lnTo>
                  <a:lnTo>
                    <a:pt x="420" y="142"/>
                  </a:lnTo>
                  <a:lnTo>
                    <a:pt x="430" y="149"/>
                  </a:lnTo>
                  <a:lnTo>
                    <a:pt x="440" y="154"/>
                  </a:lnTo>
                  <a:lnTo>
                    <a:pt x="450" y="160"/>
                  </a:lnTo>
                  <a:lnTo>
                    <a:pt x="461" y="163"/>
                  </a:lnTo>
                  <a:lnTo>
                    <a:pt x="473" y="166"/>
                  </a:lnTo>
                  <a:lnTo>
                    <a:pt x="484" y="168"/>
                  </a:lnTo>
                  <a:lnTo>
                    <a:pt x="496" y="170"/>
                  </a:lnTo>
                  <a:lnTo>
                    <a:pt x="508" y="170"/>
                  </a:lnTo>
                  <a:lnTo>
                    <a:pt x="508" y="170"/>
                  </a:lnTo>
                  <a:lnTo>
                    <a:pt x="520" y="170"/>
                  </a:lnTo>
                  <a:lnTo>
                    <a:pt x="532" y="168"/>
                  </a:lnTo>
                  <a:lnTo>
                    <a:pt x="544" y="166"/>
                  </a:lnTo>
                  <a:lnTo>
                    <a:pt x="555" y="163"/>
                  </a:lnTo>
                  <a:lnTo>
                    <a:pt x="565" y="160"/>
                  </a:lnTo>
                  <a:lnTo>
                    <a:pt x="576" y="154"/>
                  </a:lnTo>
                  <a:lnTo>
                    <a:pt x="587" y="149"/>
                  </a:lnTo>
                  <a:lnTo>
                    <a:pt x="596" y="142"/>
                  </a:lnTo>
                  <a:lnTo>
                    <a:pt x="605" y="136"/>
                  </a:lnTo>
                  <a:lnTo>
                    <a:pt x="614" y="128"/>
                  </a:lnTo>
                  <a:lnTo>
                    <a:pt x="622" y="120"/>
                  </a:lnTo>
                  <a:lnTo>
                    <a:pt x="630" y="111"/>
                  </a:lnTo>
                  <a:lnTo>
                    <a:pt x="636" y="102"/>
                  </a:lnTo>
                  <a:lnTo>
                    <a:pt x="643" y="92"/>
                  </a:lnTo>
                  <a:lnTo>
                    <a:pt x="648" y="81"/>
                  </a:lnTo>
                  <a:lnTo>
                    <a:pt x="652" y="70"/>
                  </a:lnTo>
                  <a:lnTo>
                    <a:pt x="652" y="70"/>
                  </a:lnTo>
                  <a:lnTo>
                    <a:pt x="684" y="82"/>
                  </a:lnTo>
                  <a:lnTo>
                    <a:pt x="716" y="97"/>
                  </a:lnTo>
                  <a:lnTo>
                    <a:pt x="716" y="97"/>
                  </a:lnTo>
                  <a:lnTo>
                    <a:pt x="711" y="108"/>
                  </a:lnTo>
                  <a:lnTo>
                    <a:pt x="707" y="119"/>
                  </a:lnTo>
                  <a:lnTo>
                    <a:pt x="705" y="131"/>
                  </a:lnTo>
                  <a:lnTo>
                    <a:pt x="703" y="141"/>
                  </a:lnTo>
                  <a:lnTo>
                    <a:pt x="702" y="153"/>
                  </a:lnTo>
                  <a:lnTo>
                    <a:pt x="702" y="165"/>
                  </a:lnTo>
                  <a:lnTo>
                    <a:pt x="703" y="176"/>
                  </a:lnTo>
                  <a:lnTo>
                    <a:pt x="704" y="187"/>
                  </a:lnTo>
                  <a:lnTo>
                    <a:pt x="707" y="198"/>
                  </a:lnTo>
                  <a:lnTo>
                    <a:pt x="710" y="210"/>
                  </a:lnTo>
                  <a:lnTo>
                    <a:pt x="713" y="221"/>
                  </a:lnTo>
                  <a:lnTo>
                    <a:pt x="719" y="231"/>
                  </a:lnTo>
                  <a:lnTo>
                    <a:pt x="724" y="241"/>
                  </a:lnTo>
                  <a:lnTo>
                    <a:pt x="732" y="251"/>
                  </a:lnTo>
                  <a:lnTo>
                    <a:pt x="738" y="260"/>
                  </a:lnTo>
                  <a:lnTo>
                    <a:pt x="747" y="269"/>
                  </a:lnTo>
                  <a:lnTo>
                    <a:pt x="747" y="269"/>
                  </a:lnTo>
                  <a:lnTo>
                    <a:pt x="758" y="280"/>
                  </a:lnTo>
                  <a:lnTo>
                    <a:pt x="770" y="288"/>
                  </a:lnTo>
                  <a:lnTo>
                    <a:pt x="783" y="296"/>
                  </a:lnTo>
                  <a:lnTo>
                    <a:pt x="797" y="302"/>
                  </a:lnTo>
                  <a:lnTo>
                    <a:pt x="811" y="308"/>
                  </a:lnTo>
                  <a:lnTo>
                    <a:pt x="825" y="311"/>
                  </a:lnTo>
                  <a:lnTo>
                    <a:pt x="840" y="314"/>
                  </a:lnTo>
                  <a:lnTo>
                    <a:pt x="855" y="314"/>
                  </a:lnTo>
                  <a:lnTo>
                    <a:pt x="855" y="314"/>
                  </a:lnTo>
                  <a:lnTo>
                    <a:pt x="872" y="313"/>
                  </a:lnTo>
                  <a:lnTo>
                    <a:pt x="888" y="311"/>
                  </a:lnTo>
                  <a:lnTo>
                    <a:pt x="903" y="307"/>
                  </a:lnTo>
                  <a:lnTo>
                    <a:pt x="919" y="301"/>
                  </a:lnTo>
                  <a:lnTo>
                    <a:pt x="919" y="301"/>
                  </a:lnTo>
                  <a:lnTo>
                    <a:pt x="933" y="332"/>
                  </a:lnTo>
                  <a:lnTo>
                    <a:pt x="940" y="347"/>
                  </a:lnTo>
                  <a:lnTo>
                    <a:pt x="945" y="363"/>
                  </a:lnTo>
                  <a:lnTo>
                    <a:pt x="945" y="363"/>
                  </a:lnTo>
                  <a:lnTo>
                    <a:pt x="934" y="369"/>
                  </a:lnTo>
                  <a:lnTo>
                    <a:pt x="924" y="374"/>
                  </a:lnTo>
                  <a:lnTo>
                    <a:pt x="914" y="379"/>
                  </a:lnTo>
                  <a:lnTo>
                    <a:pt x="904" y="387"/>
                  </a:lnTo>
                  <a:lnTo>
                    <a:pt x="896" y="395"/>
                  </a:lnTo>
                  <a:lnTo>
                    <a:pt x="888" y="402"/>
                  </a:lnTo>
                  <a:lnTo>
                    <a:pt x="881" y="411"/>
                  </a:lnTo>
                  <a:lnTo>
                    <a:pt x="873" y="420"/>
                  </a:lnTo>
                  <a:lnTo>
                    <a:pt x="867" y="430"/>
                  </a:lnTo>
                  <a:lnTo>
                    <a:pt x="861" y="440"/>
                  </a:lnTo>
                  <a:lnTo>
                    <a:pt x="857" y="450"/>
                  </a:lnTo>
                  <a:lnTo>
                    <a:pt x="853" y="461"/>
                  </a:lnTo>
                  <a:lnTo>
                    <a:pt x="850" y="473"/>
                  </a:lnTo>
                  <a:lnTo>
                    <a:pt x="847" y="484"/>
                  </a:lnTo>
                  <a:lnTo>
                    <a:pt x="846" y="495"/>
                  </a:lnTo>
                  <a:lnTo>
                    <a:pt x="845" y="508"/>
                  </a:lnTo>
                  <a:lnTo>
                    <a:pt x="845" y="508"/>
                  </a:lnTo>
                  <a:lnTo>
                    <a:pt x="846" y="520"/>
                  </a:lnTo>
                  <a:lnTo>
                    <a:pt x="847" y="532"/>
                  </a:lnTo>
                  <a:lnTo>
                    <a:pt x="850" y="544"/>
                  </a:lnTo>
                  <a:lnTo>
                    <a:pt x="853" y="554"/>
                  </a:lnTo>
                  <a:lnTo>
                    <a:pt x="857" y="565"/>
                  </a:lnTo>
                  <a:lnTo>
                    <a:pt x="861" y="576"/>
                  </a:lnTo>
                  <a:lnTo>
                    <a:pt x="867" y="587"/>
                  </a:lnTo>
                  <a:lnTo>
                    <a:pt x="873" y="596"/>
                  </a:lnTo>
                  <a:lnTo>
                    <a:pt x="881" y="605"/>
                  </a:lnTo>
                  <a:lnTo>
                    <a:pt x="888" y="613"/>
                  </a:lnTo>
                  <a:lnTo>
                    <a:pt x="896" y="622"/>
                  </a:lnTo>
                  <a:lnTo>
                    <a:pt x="904" y="629"/>
                  </a:lnTo>
                  <a:lnTo>
                    <a:pt x="914" y="636"/>
                  </a:lnTo>
                  <a:lnTo>
                    <a:pt x="924" y="642"/>
                  </a:lnTo>
                  <a:lnTo>
                    <a:pt x="934" y="648"/>
                  </a:lnTo>
                  <a:lnTo>
                    <a:pt x="945" y="652"/>
                  </a:lnTo>
                  <a:lnTo>
                    <a:pt x="945" y="652"/>
                  </a:lnTo>
                  <a:lnTo>
                    <a:pt x="933" y="684"/>
                  </a:lnTo>
                  <a:lnTo>
                    <a:pt x="927" y="699"/>
                  </a:lnTo>
                  <a:lnTo>
                    <a:pt x="919" y="715"/>
                  </a:lnTo>
                  <a:lnTo>
                    <a:pt x="919" y="715"/>
                  </a:lnTo>
                  <a:close/>
                  <a:moveTo>
                    <a:pt x="508" y="357"/>
                  </a:moveTo>
                  <a:lnTo>
                    <a:pt x="508" y="357"/>
                  </a:lnTo>
                  <a:lnTo>
                    <a:pt x="492" y="358"/>
                  </a:lnTo>
                  <a:lnTo>
                    <a:pt x="477" y="360"/>
                  </a:lnTo>
                  <a:lnTo>
                    <a:pt x="463" y="363"/>
                  </a:lnTo>
                  <a:lnTo>
                    <a:pt x="449" y="369"/>
                  </a:lnTo>
                  <a:lnTo>
                    <a:pt x="437" y="375"/>
                  </a:lnTo>
                  <a:lnTo>
                    <a:pt x="424" y="383"/>
                  </a:lnTo>
                  <a:lnTo>
                    <a:pt x="412" y="391"/>
                  </a:lnTo>
                  <a:lnTo>
                    <a:pt x="401" y="401"/>
                  </a:lnTo>
                  <a:lnTo>
                    <a:pt x="391" y="412"/>
                  </a:lnTo>
                  <a:lnTo>
                    <a:pt x="383" y="423"/>
                  </a:lnTo>
                  <a:lnTo>
                    <a:pt x="375" y="436"/>
                  </a:lnTo>
                  <a:lnTo>
                    <a:pt x="369" y="449"/>
                  </a:lnTo>
                  <a:lnTo>
                    <a:pt x="364" y="463"/>
                  </a:lnTo>
                  <a:lnTo>
                    <a:pt x="360" y="477"/>
                  </a:lnTo>
                  <a:lnTo>
                    <a:pt x="358" y="492"/>
                  </a:lnTo>
                  <a:lnTo>
                    <a:pt x="357" y="508"/>
                  </a:lnTo>
                  <a:lnTo>
                    <a:pt x="357" y="508"/>
                  </a:lnTo>
                  <a:lnTo>
                    <a:pt x="358" y="523"/>
                  </a:lnTo>
                  <a:lnTo>
                    <a:pt x="360" y="538"/>
                  </a:lnTo>
                  <a:lnTo>
                    <a:pt x="364" y="552"/>
                  </a:lnTo>
                  <a:lnTo>
                    <a:pt x="369" y="566"/>
                  </a:lnTo>
                  <a:lnTo>
                    <a:pt x="375" y="580"/>
                  </a:lnTo>
                  <a:lnTo>
                    <a:pt x="383" y="592"/>
                  </a:lnTo>
                  <a:lnTo>
                    <a:pt x="391" y="604"/>
                  </a:lnTo>
                  <a:lnTo>
                    <a:pt x="401" y="614"/>
                  </a:lnTo>
                  <a:lnTo>
                    <a:pt x="412" y="624"/>
                  </a:lnTo>
                  <a:lnTo>
                    <a:pt x="424" y="633"/>
                  </a:lnTo>
                  <a:lnTo>
                    <a:pt x="437" y="640"/>
                  </a:lnTo>
                  <a:lnTo>
                    <a:pt x="449" y="647"/>
                  </a:lnTo>
                  <a:lnTo>
                    <a:pt x="463" y="652"/>
                  </a:lnTo>
                  <a:lnTo>
                    <a:pt x="477" y="655"/>
                  </a:lnTo>
                  <a:lnTo>
                    <a:pt x="492" y="657"/>
                  </a:lnTo>
                  <a:lnTo>
                    <a:pt x="508" y="658"/>
                  </a:lnTo>
                  <a:lnTo>
                    <a:pt x="508" y="658"/>
                  </a:lnTo>
                  <a:lnTo>
                    <a:pt x="523" y="657"/>
                  </a:lnTo>
                  <a:lnTo>
                    <a:pt x="538" y="655"/>
                  </a:lnTo>
                  <a:lnTo>
                    <a:pt x="552" y="652"/>
                  </a:lnTo>
                  <a:lnTo>
                    <a:pt x="566" y="647"/>
                  </a:lnTo>
                  <a:lnTo>
                    <a:pt x="580" y="640"/>
                  </a:lnTo>
                  <a:lnTo>
                    <a:pt x="592" y="633"/>
                  </a:lnTo>
                  <a:lnTo>
                    <a:pt x="604" y="624"/>
                  </a:lnTo>
                  <a:lnTo>
                    <a:pt x="615" y="614"/>
                  </a:lnTo>
                  <a:lnTo>
                    <a:pt x="624" y="604"/>
                  </a:lnTo>
                  <a:lnTo>
                    <a:pt x="633" y="592"/>
                  </a:lnTo>
                  <a:lnTo>
                    <a:pt x="640" y="580"/>
                  </a:lnTo>
                  <a:lnTo>
                    <a:pt x="647" y="566"/>
                  </a:lnTo>
                  <a:lnTo>
                    <a:pt x="652" y="552"/>
                  </a:lnTo>
                  <a:lnTo>
                    <a:pt x="655" y="538"/>
                  </a:lnTo>
                  <a:lnTo>
                    <a:pt x="658" y="523"/>
                  </a:lnTo>
                  <a:lnTo>
                    <a:pt x="659" y="508"/>
                  </a:lnTo>
                  <a:lnTo>
                    <a:pt x="659" y="508"/>
                  </a:lnTo>
                  <a:lnTo>
                    <a:pt x="658" y="492"/>
                  </a:lnTo>
                  <a:lnTo>
                    <a:pt x="655" y="477"/>
                  </a:lnTo>
                  <a:lnTo>
                    <a:pt x="652" y="463"/>
                  </a:lnTo>
                  <a:lnTo>
                    <a:pt x="647" y="449"/>
                  </a:lnTo>
                  <a:lnTo>
                    <a:pt x="640" y="436"/>
                  </a:lnTo>
                  <a:lnTo>
                    <a:pt x="633" y="423"/>
                  </a:lnTo>
                  <a:lnTo>
                    <a:pt x="624" y="412"/>
                  </a:lnTo>
                  <a:lnTo>
                    <a:pt x="615" y="401"/>
                  </a:lnTo>
                  <a:lnTo>
                    <a:pt x="604" y="391"/>
                  </a:lnTo>
                  <a:lnTo>
                    <a:pt x="592" y="383"/>
                  </a:lnTo>
                  <a:lnTo>
                    <a:pt x="580" y="375"/>
                  </a:lnTo>
                  <a:lnTo>
                    <a:pt x="566" y="369"/>
                  </a:lnTo>
                  <a:lnTo>
                    <a:pt x="552" y="363"/>
                  </a:lnTo>
                  <a:lnTo>
                    <a:pt x="538" y="360"/>
                  </a:lnTo>
                  <a:lnTo>
                    <a:pt x="523" y="358"/>
                  </a:lnTo>
                  <a:lnTo>
                    <a:pt x="508" y="357"/>
                  </a:lnTo>
                  <a:lnTo>
                    <a:pt x="508" y="357"/>
                  </a:lnTo>
                  <a:close/>
                  <a:moveTo>
                    <a:pt x="508" y="567"/>
                  </a:moveTo>
                  <a:lnTo>
                    <a:pt x="508" y="567"/>
                  </a:lnTo>
                  <a:lnTo>
                    <a:pt x="496" y="566"/>
                  </a:lnTo>
                  <a:lnTo>
                    <a:pt x="485" y="563"/>
                  </a:lnTo>
                  <a:lnTo>
                    <a:pt x="475" y="558"/>
                  </a:lnTo>
                  <a:lnTo>
                    <a:pt x="466" y="550"/>
                  </a:lnTo>
                  <a:lnTo>
                    <a:pt x="459" y="541"/>
                  </a:lnTo>
                  <a:lnTo>
                    <a:pt x="454" y="531"/>
                  </a:lnTo>
                  <a:lnTo>
                    <a:pt x="449" y="520"/>
                  </a:lnTo>
                  <a:lnTo>
                    <a:pt x="448" y="508"/>
                  </a:lnTo>
                  <a:lnTo>
                    <a:pt x="448" y="508"/>
                  </a:lnTo>
                  <a:lnTo>
                    <a:pt x="449" y="495"/>
                  </a:lnTo>
                  <a:lnTo>
                    <a:pt x="454" y="485"/>
                  </a:lnTo>
                  <a:lnTo>
                    <a:pt x="459" y="475"/>
                  </a:lnTo>
                  <a:lnTo>
                    <a:pt x="466" y="465"/>
                  </a:lnTo>
                  <a:lnTo>
                    <a:pt x="475" y="459"/>
                  </a:lnTo>
                  <a:lnTo>
                    <a:pt x="485" y="454"/>
                  </a:lnTo>
                  <a:lnTo>
                    <a:pt x="496" y="449"/>
                  </a:lnTo>
                  <a:lnTo>
                    <a:pt x="508" y="448"/>
                  </a:lnTo>
                  <a:lnTo>
                    <a:pt x="508" y="448"/>
                  </a:lnTo>
                  <a:lnTo>
                    <a:pt x="520" y="449"/>
                  </a:lnTo>
                  <a:lnTo>
                    <a:pt x="531" y="454"/>
                  </a:lnTo>
                  <a:lnTo>
                    <a:pt x="542" y="459"/>
                  </a:lnTo>
                  <a:lnTo>
                    <a:pt x="550" y="465"/>
                  </a:lnTo>
                  <a:lnTo>
                    <a:pt x="558" y="475"/>
                  </a:lnTo>
                  <a:lnTo>
                    <a:pt x="563" y="485"/>
                  </a:lnTo>
                  <a:lnTo>
                    <a:pt x="566" y="495"/>
                  </a:lnTo>
                  <a:lnTo>
                    <a:pt x="567" y="508"/>
                  </a:lnTo>
                  <a:lnTo>
                    <a:pt x="567" y="508"/>
                  </a:lnTo>
                  <a:lnTo>
                    <a:pt x="566" y="520"/>
                  </a:lnTo>
                  <a:lnTo>
                    <a:pt x="563" y="531"/>
                  </a:lnTo>
                  <a:lnTo>
                    <a:pt x="558" y="541"/>
                  </a:lnTo>
                  <a:lnTo>
                    <a:pt x="550" y="550"/>
                  </a:lnTo>
                  <a:lnTo>
                    <a:pt x="542" y="558"/>
                  </a:lnTo>
                  <a:lnTo>
                    <a:pt x="531" y="563"/>
                  </a:lnTo>
                  <a:lnTo>
                    <a:pt x="520" y="566"/>
                  </a:lnTo>
                  <a:lnTo>
                    <a:pt x="508" y="567"/>
                  </a:lnTo>
                  <a:lnTo>
                    <a:pt x="508" y="56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79" name="组合 78"/>
          <p:cNvGrpSpPr/>
          <p:nvPr/>
        </p:nvGrpSpPr>
        <p:grpSpPr>
          <a:xfrm>
            <a:off x="6479002" y="4805875"/>
            <a:ext cx="815894" cy="816000"/>
            <a:chOff x="6479051" y="4625399"/>
            <a:chExt cx="816000" cy="816000"/>
          </a:xfrm>
        </p:grpSpPr>
        <p:sp>
          <p:nvSpPr>
            <p:cNvPr id="80" name="椭圆 79"/>
            <p:cNvSpPr/>
            <p:nvPr/>
          </p:nvSpPr>
          <p:spPr>
            <a:xfrm>
              <a:off x="6479051" y="4625399"/>
              <a:ext cx="816000" cy="816000"/>
            </a:xfrm>
            <a:prstGeom prst="ellipse">
              <a:avLst/>
            </a:prstGeom>
            <a:solidFill>
              <a:schemeClr val="accent4"/>
            </a:solidFill>
            <a:ln w="5715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81" name="Freeform 72"/>
            <p:cNvSpPr>
              <a:spLocks noEditPoints="1"/>
            </p:cNvSpPr>
            <p:nvPr/>
          </p:nvSpPr>
          <p:spPr bwMode="auto">
            <a:xfrm>
              <a:off x="6725126" y="4871474"/>
              <a:ext cx="323850" cy="323850"/>
            </a:xfrm>
            <a:custGeom>
              <a:avLst/>
              <a:gdLst>
                <a:gd name="T0" fmla="*/ 934 w 1018"/>
                <a:gd name="T1" fmla="*/ 31 h 1017"/>
                <a:gd name="T2" fmla="*/ 868 w 1018"/>
                <a:gd name="T3" fmla="*/ 3 h 1017"/>
                <a:gd name="T4" fmla="*/ 812 w 1018"/>
                <a:gd name="T5" fmla="*/ 0 h 1017"/>
                <a:gd name="T6" fmla="*/ 743 w 1018"/>
                <a:gd name="T7" fmla="*/ 22 h 1017"/>
                <a:gd name="T8" fmla="*/ 137 w 1018"/>
                <a:gd name="T9" fmla="*/ 613 h 1017"/>
                <a:gd name="T10" fmla="*/ 2 w 1018"/>
                <a:gd name="T11" fmla="*/ 974 h 1017"/>
                <a:gd name="T12" fmla="*/ 4 w 1018"/>
                <a:gd name="T13" fmla="*/ 1000 h 1017"/>
                <a:gd name="T14" fmla="*/ 19 w 1018"/>
                <a:gd name="T15" fmla="*/ 1015 h 1017"/>
                <a:gd name="T16" fmla="*/ 36 w 1018"/>
                <a:gd name="T17" fmla="*/ 1017 h 1017"/>
                <a:gd name="T18" fmla="*/ 365 w 1018"/>
                <a:gd name="T19" fmla="*/ 915 h 1017"/>
                <a:gd name="T20" fmla="*/ 975 w 1018"/>
                <a:gd name="T21" fmla="*/ 305 h 1017"/>
                <a:gd name="T22" fmla="*/ 1009 w 1018"/>
                <a:gd name="T23" fmla="*/ 242 h 1017"/>
                <a:gd name="T24" fmla="*/ 1018 w 1018"/>
                <a:gd name="T25" fmla="*/ 187 h 1017"/>
                <a:gd name="T26" fmla="*/ 1004 w 1018"/>
                <a:gd name="T27" fmla="*/ 115 h 1017"/>
                <a:gd name="T28" fmla="*/ 963 w 1018"/>
                <a:gd name="T29" fmla="*/ 55 h 1017"/>
                <a:gd name="T30" fmla="*/ 203 w 1018"/>
                <a:gd name="T31" fmla="*/ 900 h 1017"/>
                <a:gd name="T32" fmla="*/ 170 w 1018"/>
                <a:gd name="T33" fmla="*/ 847 h 1017"/>
                <a:gd name="T34" fmla="*/ 139 w 1018"/>
                <a:gd name="T35" fmla="*/ 823 h 1017"/>
                <a:gd name="T36" fmla="*/ 254 w 1018"/>
                <a:gd name="T37" fmla="*/ 731 h 1017"/>
                <a:gd name="T38" fmla="*/ 261 w 1018"/>
                <a:gd name="T39" fmla="*/ 749 h 1017"/>
                <a:gd name="T40" fmla="*/ 280 w 1018"/>
                <a:gd name="T41" fmla="*/ 762 h 1017"/>
                <a:gd name="T42" fmla="*/ 789 w 1018"/>
                <a:gd name="T43" fmla="*/ 403 h 1017"/>
                <a:gd name="T44" fmla="*/ 414 w 1018"/>
                <a:gd name="T45" fmla="*/ 731 h 1017"/>
                <a:gd name="T46" fmla="*/ 406 w 1018"/>
                <a:gd name="T47" fmla="*/ 712 h 1017"/>
                <a:gd name="T48" fmla="*/ 382 w 1018"/>
                <a:gd name="T49" fmla="*/ 700 h 1017"/>
                <a:gd name="T50" fmla="*/ 317 w 1018"/>
                <a:gd name="T51" fmla="*/ 629 h 1017"/>
                <a:gd name="T52" fmla="*/ 305 w 1018"/>
                <a:gd name="T53" fmla="*/ 610 h 1017"/>
                <a:gd name="T54" fmla="*/ 236 w 1018"/>
                <a:gd name="T55" fmla="*/ 604 h 1017"/>
                <a:gd name="T56" fmla="*/ 624 w 1018"/>
                <a:gd name="T57" fmla="*/ 220 h 1017"/>
                <a:gd name="T58" fmla="*/ 666 w 1018"/>
                <a:gd name="T59" fmla="*/ 198 h 1017"/>
                <a:gd name="T60" fmla="*/ 703 w 1018"/>
                <a:gd name="T61" fmla="*/ 192 h 1017"/>
                <a:gd name="T62" fmla="*/ 750 w 1018"/>
                <a:gd name="T63" fmla="*/ 202 h 1017"/>
                <a:gd name="T64" fmla="*/ 789 w 1018"/>
                <a:gd name="T65" fmla="*/ 229 h 1017"/>
                <a:gd name="T66" fmla="*/ 811 w 1018"/>
                <a:gd name="T67" fmla="*/ 258 h 1017"/>
                <a:gd name="T68" fmla="*/ 825 w 1018"/>
                <a:gd name="T69" fmla="*/ 304 h 1017"/>
                <a:gd name="T70" fmla="*/ 823 w 1018"/>
                <a:gd name="T71" fmla="*/ 340 h 1017"/>
                <a:gd name="T72" fmla="*/ 804 w 1018"/>
                <a:gd name="T73" fmla="*/ 384 h 1017"/>
                <a:gd name="T74" fmla="*/ 918 w 1018"/>
                <a:gd name="T75" fmla="*/ 274 h 1017"/>
                <a:gd name="T76" fmla="*/ 884 w 1018"/>
                <a:gd name="T77" fmla="*/ 271 h 1017"/>
                <a:gd name="T78" fmla="*/ 856 w 1018"/>
                <a:gd name="T79" fmla="*/ 209 h 1017"/>
                <a:gd name="T80" fmla="*/ 822 w 1018"/>
                <a:gd name="T81" fmla="*/ 172 h 1017"/>
                <a:gd name="T82" fmla="*/ 764 w 1018"/>
                <a:gd name="T83" fmla="*/ 139 h 1017"/>
                <a:gd name="T84" fmla="*/ 743 w 1018"/>
                <a:gd name="T85" fmla="*/ 100 h 1017"/>
                <a:gd name="T86" fmla="*/ 763 w 1018"/>
                <a:gd name="T87" fmla="*/ 84 h 1017"/>
                <a:gd name="T88" fmla="*/ 807 w 1018"/>
                <a:gd name="T89" fmla="*/ 66 h 1017"/>
                <a:gd name="T90" fmla="*/ 843 w 1018"/>
                <a:gd name="T91" fmla="*/ 64 h 1017"/>
                <a:gd name="T92" fmla="*/ 889 w 1018"/>
                <a:gd name="T93" fmla="*/ 78 h 1017"/>
                <a:gd name="T94" fmla="*/ 918 w 1018"/>
                <a:gd name="T95" fmla="*/ 100 h 1017"/>
                <a:gd name="T96" fmla="*/ 945 w 1018"/>
                <a:gd name="T97" fmla="*/ 140 h 1017"/>
                <a:gd name="T98" fmla="*/ 955 w 1018"/>
                <a:gd name="T99" fmla="*/ 187 h 1017"/>
                <a:gd name="T100" fmla="*/ 949 w 1018"/>
                <a:gd name="T101" fmla="*/ 222 h 1017"/>
                <a:gd name="T102" fmla="*/ 927 w 1018"/>
                <a:gd name="T103" fmla="*/ 265 h 1017"/>
                <a:gd name="T104" fmla="*/ 391 w 1018"/>
                <a:gd name="T105" fmla="*/ 582 h 1017"/>
                <a:gd name="T106" fmla="*/ 383 w 1018"/>
                <a:gd name="T107" fmla="*/ 598 h 1017"/>
                <a:gd name="T108" fmla="*/ 387 w 1018"/>
                <a:gd name="T109" fmla="*/ 621 h 1017"/>
                <a:gd name="T110" fmla="*/ 402 w 1018"/>
                <a:gd name="T111" fmla="*/ 633 h 1017"/>
                <a:gd name="T112" fmla="*/ 419 w 1018"/>
                <a:gd name="T113" fmla="*/ 635 h 1017"/>
                <a:gd name="T114" fmla="*/ 754 w 1018"/>
                <a:gd name="T115" fmla="*/ 308 h 1017"/>
                <a:gd name="T116" fmla="*/ 763 w 1018"/>
                <a:gd name="T117" fmla="*/ 292 h 1017"/>
                <a:gd name="T118" fmla="*/ 758 w 1018"/>
                <a:gd name="T119" fmla="*/ 269 h 1017"/>
                <a:gd name="T120" fmla="*/ 743 w 1018"/>
                <a:gd name="T121" fmla="*/ 257 h 1017"/>
                <a:gd name="T122" fmla="*/ 720 w 1018"/>
                <a:gd name="T123" fmla="*/ 25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18" h="1017">
                  <a:moveTo>
                    <a:pt x="963" y="55"/>
                  </a:moveTo>
                  <a:lnTo>
                    <a:pt x="963" y="55"/>
                  </a:lnTo>
                  <a:lnTo>
                    <a:pt x="949" y="42"/>
                  </a:lnTo>
                  <a:lnTo>
                    <a:pt x="934" y="31"/>
                  </a:lnTo>
                  <a:lnTo>
                    <a:pt x="919" y="22"/>
                  </a:lnTo>
                  <a:lnTo>
                    <a:pt x="902" y="14"/>
                  </a:lnTo>
                  <a:lnTo>
                    <a:pt x="885" y="8"/>
                  </a:lnTo>
                  <a:lnTo>
                    <a:pt x="868" y="3"/>
                  </a:lnTo>
                  <a:lnTo>
                    <a:pt x="850" y="0"/>
                  </a:lnTo>
                  <a:lnTo>
                    <a:pt x="831" y="0"/>
                  </a:lnTo>
                  <a:lnTo>
                    <a:pt x="831" y="0"/>
                  </a:lnTo>
                  <a:lnTo>
                    <a:pt x="812" y="0"/>
                  </a:lnTo>
                  <a:lnTo>
                    <a:pt x="794" y="3"/>
                  </a:lnTo>
                  <a:lnTo>
                    <a:pt x="777" y="8"/>
                  </a:lnTo>
                  <a:lnTo>
                    <a:pt x="759" y="14"/>
                  </a:lnTo>
                  <a:lnTo>
                    <a:pt x="743" y="22"/>
                  </a:lnTo>
                  <a:lnTo>
                    <a:pt x="727" y="31"/>
                  </a:lnTo>
                  <a:lnTo>
                    <a:pt x="712" y="42"/>
                  </a:lnTo>
                  <a:lnTo>
                    <a:pt x="699" y="55"/>
                  </a:lnTo>
                  <a:lnTo>
                    <a:pt x="137" y="613"/>
                  </a:lnTo>
                  <a:lnTo>
                    <a:pt x="137" y="613"/>
                  </a:lnTo>
                  <a:lnTo>
                    <a:pt x="133" y="618"/>
                  </a:lnTo>
                  <a:lnTo>
                    <a:pt x="130" y="625"/>
                  </a:lnTo>
                  <a:lnTo>
                    <a:pt x="2" y="974"/>
                  </a:lnTo>
                  <a:lnTo>
                    <a:pt x="2" y="974"/>
                  </a:lnTo>
                  <a:lnTo>
                    <a:pt x="0" y="983"/>
                  </a:lnTo>
                  <a:lnTo>
                    <a:pt x="1" y="993"/>
                  </a:lnTo>
                  <a:lnTo>
                    <a:pt x="4" y="1000"/>
                  </a:lnTo>
                  <a:lnTo>
                    <a:pt x="9" y="1008"/>
                  </a:lnTo>
                  <a:lnTo>
                    <a:pt x="9" y="1008"/>
                  </a:lnTo>
                  <a:lnTo>
                    <a:pt x="14" y="1012"/>
                  </a:lnTo>
                  <a:lnTo>
                    <a:pt x="19" y="1015"/>
                  </a:lnTo>
                  <a:lnTo>
                    <a:pt x="26" y="1017"/>
                  </a:lnTo>
                  <a:lnTo>
                    <a:pt x="32" y="1017"/>
                  </a:lnTo>
                  <a:lnTo>
                    <a:pt x="32" y="1017"/>
                  </a:lnTo>
                  <a:lnTo>
                    <a:pt x="36" y="1017"/>
                  </a:lnTo>
                  <a:lnTo>
                    <a:pt x="42" y="1016"/>
                  </a:lnTo>
                  <a:lnTo>
                    <a:pt x="358" y="919"/>
                  </a:lnTo>
                  <a:lnTo>
                    <a:pt x="358" y="919"/>
                  </a:lnTo>
                  <a:lnTo>
                    <a:pt x="365" y="915"/>
                  </a:lnTo>
                  <a:lnTo>
                    <a:pt x="371" y="911"/>
                  </a:lnTo>
                  <a:lnTo>
                    <a:pt x="963" y="319"/>
                  </a:lnTo>
                  <a:lnTo>
                    <a:pt x="963" y="319"/>
                  </a:lnTo>
                  <a:lnTo>
                    <a:pt x="975" y="305"/>
                  </a:lnTo>
                  <a:lnTo>
                    <a:pt x="987" y="290"/>
                  </a:lnTo>
                  <a:lnTo>
                    <a:pt x="995" y="275"/>
                  </a:lnTo>
                  <a:lnTo>
                    <a:pt x="1004" y="259"/>
                  </a:lnTo>
                  <a:lnTo>
                    <a:pt x="1009" y="242"/>
                  </a:lnTo>
                  <a:lnTo>
                    <a:pt x="1015" y="223"/>
                  </a:lnTo>
                  <a:lnTo>
                    <a:pt x="1017" y="205"/>
                  </a:lnTo>
                  <a:lnTo>
                    <a:pt x="1018" y="187"/>
                  </a:lnTo>
                  <a:lnTo>
                    <a:pt x="1018" y="187"/>
                  </a:lnTo>
                  <a:lnTo>
                    <a:pt x="1017" y="169"/>
                  </a:lnTo>
                  <a:lnTo>
                    <a:pt x="1015" y="150"/>
                  </a:lnTo>
                  <a:lnTo>
                    <a:pt x="1009" y="132"/>
                  </a:lnTo>
                  <a:lnTo>
                    <a:pt x="1004" y="115"/>
                  </a:lnTo>
                  <a:lnTo>
                    <a:pt x="995" y="99"/>
                  </a:lnTo>
                  <a:lnTo>
                    <a:pt x="987" y="83"/>
                  </a:lnTo>
                  <a:lnTo>
                    <a:pt x="975" y="68"/>
                  </a:lnTo>
                  <a:lnTo>
                    <a:pt x="963" y="55"/>
                  </a:lnTo>
                  <a:lnTo>
                    <a:pt x="963" y="55"/>
                  </a:lnTo>
                  <a:close/>
                  <a:moveTo>
                    <a:pt x="322" y="864"/>
                  </a:moveTo>
                  <a:lnTo>
                    <a:pt x="203" y="900"/>
                  </a:lnTo>
                  <a:lnTo>
                    <a:pt x="203" y="900"/>
                  </a:lnTo>
                  <a:lnTo>
                    <a:pt x="197" y="885"/>
                  </a:lnTo>
                  <a:lnTo>
                    <a:pt x="190" y="871"/>
                  </a:lnTo>
                  <a:lnTo>
                    <a:pt x="181" y="859"/>
                  </a:lnTo>
                  <a:lnTo>
                    <a:pt x="170" y="847"/>
                  </a:lnTo>
                  <a:lnTo>
                    <a:pt x="170" y="847"/>
                  </a:lnTo>
                  <a:lnTo>
                    <a:pt x="161" y="838"/>
                  </a:lnTo>
                  <a:lnTo>
                    <a:pt x="150" y="831"/>
                  </a:lnTo>
                  <a:lnTo>
                    <a:pt x="139" y="823"/>
                  </a:lnTo>
                  <a:lnTo>
                    <a:pt x="127" y="817"/>
                  </a:lnTo>
                  <a:lnTo>
                    <a:pt x="181" y="668"/>
                  </a:lnTo>
                  <a:lnTo>
                    <a:pt x="254" y="668"/>
                  </a:lnTo>
                  <a:lnTo>
                    <a:pt x="254" y="731"/>
                  </a:lnTo>
                  <a:lnTo>
                    <a:pt x="254" y="731"/>
                  </a:lnTo>
                  <a:lnTo>
                    <a:pt x="255" y="737"/>
                  </a:lnTo>
                  <a:lnTo>
                    <a:pt x="257" y="744"/>
                  </a:lnTo>
                  <a:lnTo>
                    <a:pt x="261" y="749"/>
                  </a:lnTo>
                  <a:lnTo>
                    <a:pt x="264" y="753"/>
                  </a:lnTo>
                  <a:lnTo>
                    <a:pt x="269" y="758"/>
                  </a:lnTo>
                  <a:lnTo>
                    <a:pt x="274" y="761"/>
                  </a:lnTo>
                  <a:lnTo>
                    <a:pt x="280" y="762"/>
                  </a:lnTo>
                  <a:lnTo>
                    <a:pt x="286" y="763"/>
                  </a:lnTo>
                  <a:lnTo>
                    <a:pt x="342" y="763"/>
                  </a:lnTo>
                  <a:lnTo>
                    <a:pt x="322" y="864"/>
                  </a:lnTo>
                  <a:close/>
                  <a:moveTo>
                    <a:pt x="789" y="403"/>
                  </a:moveTo>
                  <a:lnTo>
                    <a:pt x="402" y="790"/>
                  </a:lnTo>
                  <a:lnTo>
                    <a:pt x="413" y="738"/>
                  </a:lnTo>
                  <a:lnTo>
                    <a:pt x="413" y="738"/>
                  </a:lnTo>
                  <a:lnTo>
                    <a:pt x="414" y="731"/>
                  </a:lnTo>
                  <a:lnTo>
                    <a:pt x="413" y="723"/>
                  </a:lnTo>
                  <a:lnTo>
                    <a:pt x="411" y="717"/>
                  </a:lnTo>
                  <a:lnTo>
                    <a:pt x="406" y="712"/>
                  </a:lnTo>
                  <a:lnTo>
                    <a:pt x="406" y="712"/>
                  </a:lnTo>
                  <a:lnTo>
                    <a:pt x="401" y="706"/>
                  </a:lnTo>
                  <a:lnTo>
                    <a:pt x="396" y="703"/>
                  </a:lnTo>
                  <a:lnTo>
                    <a:pt x="389" y="700"/>
                  </a:lnTo>
                  <a:lnTo>
                    <a:pt x="382" y="700"/>
                  </a:lnTo>
                  <a:lnTo>
                    <a:pt x="318" y="700"/>
                  </a:lnTo>
                  <a:lnTo>
                    <a:pt x="318" y="635"/>
                  </a:lnTo>
                  <a:lnTo>
                    <a:pt x="318" y="635"/>
                  </a:lnTo>
                  <a:lnTo>
                    <a:pt x="317" y="629"/>
                  </a:lnTo>
                  <a:lnTo>
                    <a:pt x="315" y="624"/>
                  </a:lnTo>
                  <a:lnTo>
                    <a:pt x="313" y="618"/>
                  </a:lnTo>
                  <a:lnTo>
                    <a:pt x="309" y="614"/>
                  </a:lnTo>
                  <a:lnTo>
                    <a:pt x="305" y="610"/>
                  </a:lnTo>
                  <a:lnTo>
                    <a:pt x="299" y="606"/>
                  </a:lnTo>
                  <a:lnTo>
                    <a:pt x="293" y="604"/>
                  </a:lnTo>
                  <a:lnTo>
                    <a:pt x="286" y="604"/>
                  </a:lnTo>
                  <a:lnTo>
                    <a:pt x="236" y="604"/>
                  </a:lnTo>
                  <a:lnTo>
                    <a:pt x="615" y="228"/>
                  </a:lnTo>
                  <a:lnTo>
                    <a:pt x="615" y="229"/>
                  </a:lnTo>
                  <a:lnTo>
                    <a:pt x="615" y="229"/>
                  </a:lnTo>
                  <a:lnTo>
                    <a:pt x="624" y="220"/>
                  </a:lnTo>
                  <a:lnTo>
                    <a:pt x="634" y="213"/>
                  </a:lnTo>
                  <a:lnTo>
                    <a:pt x="644" y="206"/>
                  </a:lnTo>
                  <a:lnTo>
                    <a:pt x="655" y="202"/>
                  </a:lnTo>
                  <a:lnTo>
                    <a:pt x="666" y="198"/>
                  </a:lnTo>
                  <a:lnTo>
                    <a:pt x="678" y="194"/>
                  </a:lnTo>
                  <a:lnTo>
                    <a:pt x="690" y="193"/>
                  </a:lnTo>
                  <a:lnTo>
                    <a:pt x="703" y="192"/>
                  </a:lnTo>
                  <a:lnTo>
                    <a:pt x="703" y="192"/>
                  </a:lnTo>
                  <a:lnTo>
                    <a:pt x="714" y="193"/>
                  </a:lnTo>
                  <a:lnTo>
                    <a:pt x="726" y="194"/>
                  </a:lnTo>
                  <a:lnTo>
                    <a:pt x="738" y="198"/>
                  </a:lnTo>
                  <a:lnTo>
                    <a:pt x="750" y="202"/>
                  </a:lnTo>
                  <a:lnTo>
                    <a:pt x="761" y="206"/>
                  </a:lnTo>
                  <a:lnTo>
                    <a:pt x="770" y="213"/>
                  </a:lnTo>
                  <a:lnTo>
                    <a:pt x="780" y="220"/>
                  </a:lnTo>
                  <a:lnTo>
                    <a:pt x="789" y="229"/>
                  </a:lnTo>
                  <a:lnTo>
                    <a:pt x="789" y="229"/>
                  </a:lnTo>
                  <a:lnTo>
                    <a:pt x="798" y="237"/>
                  </a:lnTo>
                  <a:lnTo>
                    <a:pt x="804" y="247"/>
                  </a:lnTo>
                  <a:lnTo>
                    <a:pt x="811" y="258"/>
                  </a:lnTo>
                  <a:lnTo>
                    <a:pt x="816" y="269"/>
                  </a:lnTo>
                  <a:lnTo>
                    <a:pt x="821" y="279"/>
                  </a:lnTo>
                  <a:lnTo>
                    <a:pt x="823" y="291"/>
                  </a:lnTo>
                  <a:lnTo>
                    <a:pt x="825" y="304"/>
                  </a:lnTo>
                  <a:lnTo>
                    <a:pt x="826" y="316"/>
                  </a:lnTo>
                  <a:lnTo>
                    <a:pt x="826" y="316"/>
                  </a:lnTo>
                  <a:lnTo>
                    <a:pt x="825" y="328"/>
                  </a:lnTo>
                  <a:lnTo>
                    <a:pt x="823" y="340"/>
                  </a:lnTo>
                  <a:lnTo>
                    <a:pt x="821" y="351"/>
                  </a:lnTo>
                  <a:lnTo>
                    <a:pt x="816" y="363"/>
                  </a:lnTo>
                  <a:lnTo>
                    <a:pt x="811" y="374"/>
                  </a:lnTo>
                  <a:lnTo>
                    <a:pt x="804" y="384"/>
                  </a:lnTo>
                  <a:lnTo>
                    <a:pt x="798" y="394"/>
                  </a:lnTo>
                  <a:lnTo>
                    <a:pt x="789" y="403"/>
                  </a:lnTo>
                  <a:lnTo>
                    <a:pt x="789" y="403"/>
                  </a:lnTo>
                  <a:close/>
                  <a:moveTo>
                    <a:pt x="918" y="274"/>
                  </a:moveTo>
                  <a:lnTo>
                    <a:pt x="888" y="304"/>
                  </a:lnTo>
                  <a:lnTo>
                    <a:pt x="888" y="304"/>
                  </a:lnTo>
                  <a:lnTo>
                    <a:pt x="887" y="287"/>
                  </a:lnTo>
                  <a:lnTo>
                    <a:pt x="884" y="271"/>
                  </a:lnTo>
                  <a:lnTo>
                    <a:pt x="879" y="255"/>
                  </a:lnTo>
                  <a:lnTo>
                    <a:pt x="872" y="238"/>
                  </a:lnTo>
                  <a:lnTo>
                    <a:pt x="865" y="223"/>
                  </a:lnTo>
                  <a:lnTo>
                    <a:pt x="856" y="209"/>
                  </a:lnTo>
                  <a:lnTo>
                    <a:pt x="846" y="196"/>
                  </a:lnTo>
                  <a:lnTo>
                    <a:pt x="835" y="184"/>
                  </a:lnTo>
                  <a:lnTo>
                    <a:pt x="835" y="184"/>
                  </a:lnTo>
                  <a:lnTo>
                    <a:pt x="822" y="172"/>
                  </a:lnTo>
                  <a:lnTo>
                    <a:pt x="808" y="161"/>
                  </a:lnTo>
                  <a:lnTo>
                    <a:pt x="794" y="153"/>
                  </a:lnTo>
                  <a:lnTo>
                    <a:pt x="779" y="145"/>
                  </a:lnTo>
                  <a:lnTo>
                    <a:pt x="764" y="139"/>
                  </a:lnTo>
                  <a:lnTo>
                    <a:pt x="748" y="134"/>
                  </a:lnTo>
                  <a:lnTo>
                    <a:pt x="730" y="131"/>
                  </a:lnTo>
                  <a:lnTo>
                    <a:pt x="714" y="129"/>
                  </a:lnTo>
                  <a:lnTo>
                    <a:pt x="743" y="100"/>
                  </a:lnTo>
                  <a:lnTo>
                    <a:pt x="743" y="100"/>
                  </a:lnTo>
                  <a:lnTo>
                    <a:pt x="743" y="100"/>
                  </a:lnTo>
                  <a:lnTo>
                    <a:pt x="753" y="91"/>
                  </a:lnTo>
                  <a:lnTo>
                    <a:pt x="763" y="84"/>
                  </a:lnTo>
                  <a:lnTo>
                    <a:pt x="773" y="78"/>
                  </a:lnTo>
                  <a:lnTo>
                    <a:pt x="784" y="73"/>
                  </a:lnTo>
                  <a:lnTo>
                    <a:pt x="795" y="69"/>
                  </a:lnTo>
                  <a:lnTo>
                    <a:pt x="807" y="66"/>
                  </a:lnTo>
                  <a:lnTo>
                    <a:pt x="818" y="64"/>
                  </a:lnTo>
                  <a:lnTo>
                    <a:pt x="831" y="64"/>
                  </a:lnTo>
                  <a:lnTo>
                    <a:pt x="831" y="64"/>
                  </a:lnTo>
                  <a:lnTo>
                    <a:pt x="843" y="64"/>
                  </a:lnTo>
                  <a:lnTo>
                    <a:pt x="855" y="66"/>
                  </a:lnTo>
                  <a:lnTo>
                    <a:pt x="867" y="69"/>
                  </a:lnTo>
                  <a:lnTo>
                    <a:pt x="879" y="73"/>
                  </a:lnTo>
                  <a:lnTo>
                    <a:pt x="889" y="78"/>
                  </a:lnTo>
                  <a:lnTo>
                    <a:pt x="899" y="84"/>
                  </a:lnTo>
                  <a:lnTo>
                    <a:pt x="909" y="91"/>
                  </a:lnTo>
                  <a:lnTo>
                    <a:pt x="918" y="100"/>
                  </a:lnTo>
                  <a:lnTo>
                    <a:pt x="918" y="100"/>
                  </a:lnTo>
                  <a:lnTo>
                    <a:pt x="927" y="109"/>
                  </a:lnTo>
                  <a:lnTo>
                    <a:pt x="933" y="118"/>
                  </a:lnTo>
                  <a:lnTo>
                    <a:pt x="940" y="129"/>
                  </a:lnTo>
                  <a:lnTo>
                    <a:pt x="945" y="140"/>
                  </a:lnTo>
                  <a:lnTo>
                    <a:pt x="949" y="150"/>
                  </a:lnTo>
                  <a:lnTo>
                    <a:pt x="951" y="162"/>
                  </a:lnTo>
                  <a:lnTo>
                    <a:pt x="954" y="174"/>
                  </a:lnTo>
                  <a:lnTo>
                    <a:pt x="955" y="187"/>
                  </a:lnTo>
                  <a:lnTo>
                    <a:pt x="955" y="187"/>
                  </a:lnTo>
                  <a:lnTo>
                    <a:pt x="954" y="199"/>
                  </a:lnTo>
                  <a:lnTo>
                    <a:pt x="951" y="211"/>
                  </a:lnTo>
                  <a:lnTo>
                    <a:pt x="949" y="222"/>
                  </a:lnTo>
                  <a:lnTo>
                    <a:pt x="945" y="234"/>
                  </a:lnTo>
                  <a:lnTo>
                    <a:pt x="940" y="245"/>
                  </a:lnTo>
                  <a:lnTo>
                    <a:pt x="933" y="256"/>
                  </a:lnTo>
                  <a:lnTo>
                    <a:pt x="927" y="265"/>
                  </a:lnTo>
                  <a:lnTo>
                    <a:pt x="918" y="274"/>
                  </a:lnTo>
                  <a:lnTo>
                    <a:pt x="918" y="274"/>
                  </a:lnTo>
                  <a:close/>
                  <a:moveTo>
                    <a:pt x="709" y="263"/>
                  </a:moveTo>
                  <a:lnTo>
                    <a:pt x="391" y="582"/>
                  </a:lnTo>
                  <a:lnTo>
                    <a:pt x="391" y="582"/>
                  </a:lnTo>
                  <a:lnTo>
                    <a:pt x="387" y="587"/>
                  </a:lnTo>
                  <a:lnTo>
                    <a:pt x="384" y="593"/>
                  </a:lnTo>
                  <a:lnTo>
                    <a:pt x="383" y="598"/>
                  </a:lnTo>
                  <a:lnTo>
                    <a:pt x="382" y="604"/>
                  </a:lnTo>
                  <a:lnTo>
                    <a:pt x="383" y="610"/>
                  </a:lnTo>
                  <a:lnTo>
                    <a:pt x="384" y="616"/>
                  </a:lnTo>
                  <a:lnTo>
                    <a:pt x="387" y="621"/>
                  </a:lnTo>
                  <a:lnTo>
                    <a:pt x="391" y="627"/>
                  </a:lnTo>
                  <a:lnTo>
                    <a:pt x="391" y="627"/>
                  </a:lnTo>
                  <a:lnTo>
                    <a:pt x="396" y="631"/>
                  </a:lnTo>
                  <a:lnTo>
                    <a:pt x="402" y="633"/>
                  </a:lnTo>
                  <a:lnTo>
                    <a:pt x="408" y="635"/>
                  </a:lnTo>
                  <a:lnTo>
                    <a:pt x="414" y="635"/>
                  </a:lnTo>
                  <a:lnTo>
                    <a:pt x="414" y="635"/>
                  </a:lnTo>
                  <a:lnTo>
                    <a:pt x="419" y="635"/>
                  </a:lnTo>
                  <a:lnTo>
                    <a:pt x="426" y="633"/>
                  </a:lnTo>
                  <a:lnTo>
                    <a:pt x="431" y="631"/>
                  </a:lnTo>
                  <a:lnTo>
                    <a:pt x="436" y="627"/>
                  </a:lnTo>
                  <a:lnTo>
                    <a:pt x="754" y="308"/>
                  </a:lnTo>
                  <a:lnTo>
                    <a:pt x="754" y="308"/>
                  </a:lnTo>
                  <a:lnTo>
                    <a:pt x="758" y="304"/>
                  </a:lnTo>
                  <a:lnTo>
                    <a:pt x="762" y="299"/>
                  </a:lnTo>
                  <a:lnTo>
                    <a:pt x="763" y="292"/>
                  </a:lnTo>
                  <a:lnTo>
                    <a:pt x="764" y="286"/>
                  </a:lnTo>
                  <a:lnTo>
                    <a:pt x="763" y="280"/>
                  </a:lnTo>
                  <a:lnTo>
                    <a:pt x="762" y="274"/>
                  </a:lnTo>
                  <a:lnTo>
                    <a:pt x="758" y="269"/>
                  </a:lnTo>
                  <a:lnTo>
                    <a:pt x="754" y="263"/>
                  </a:lnTo>
                  <a:lnTo>
                    <a:pt x="754" y="263"/>
                  </a:lnTo>
                  <a:lnTo>
                    <a:pt x="749" y="260"/>
                  </a:lnTo>
                  <a:lnTo>
                    <a:pt x="743" y="257"/>
                  </a:lnTo>
                  <a:lnTo>
                    <a:pt x="738" y="255"/>
                  </a:lnTo>
                  <a:lnTo>
                    <a:pt x="732" y="255"/>
                  </a:lnTo>
                  <a:lnTo>
                    <a:pt x="725" y="255"/>
                  </a:lnTo>
                  <a:lnTo>
                    <a:pt x="720" y="257"/>
                  </a:lnTo>
                  <a:lnTo>
                    <a:pt x="714" y="260"/>
                  </a:lnTo>
                  <a:lnTo>
                    <a:pt x="709" y="263"/>
                  </a:lnTo>
                  <a:lnTo>
                    <a:pt x="709" y="26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82" name="组合 81"/>
          <p:cNvGrpSpPr/>
          <p:nvPr/>
        </p:nvGrpSpPr>
        <p:grpSpPr>
          <a:xfrm>
            <a:off x="4745052" y="4805875"/>
            <a:ext cx="815894" cy="816000"/>
            <a:chOff x="4744876" y="4625399"/>
            <a:chExt cx="816000" cy="816000"/>
          </a:xfrm>
        </p:grpSpPr>
        <p:sp>
          <p:nvSpPr>
            <p:cNvPr id="83" name="椭圆 82"/>
            <p:cNvSpPr/>
            <p:nvPr/>
          </p:nvSpPr>
          <p:spPr>
            <a:xfrm>
              <a:off x="4744876" y="4625399"/>
              <a:ext cx="816000" cy="816000"/>
            </a:xfrm>
            <a:prstGeom prst="ellipse">
              <a:avLst/>
            </a:prstGeom>
            <a:solidFill>
              <a:schemeClr val="accent5"/>
            </a:solidFill>
            <a:ln w="5715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4" name="Freeform 89"/>
            <p:cNvSpPr>
              <a:spLocks noEditPoints="1"/>
            </p:cNvSpPr>
            <p:nvPr/>
          </p:nvSpPr>
          <p:spPr bwMode="auto">
            <a:xfrm>
              <a:off x="4991745" y="4871474"/>
              <a:ext cx="322263" cy="323850"/>
            </a:xfrm>
            <a:custGeom>
              <a:avLst/>
              <a:gdLst>
                <a:gd name="T0" fmla="*/ 820 w 1018"/>
                <a:gd name="T1" fmla="*/ 562 h 1018"/>
                <a:gd name="T2" fmla="*/ 766 w 1018"/>
                <a:gd name="T3" fmla="*/ 643 h 1018"/>
                <a:gd name="T4" fmla="*/ 754 w 1018"/>
                <a:gd name="T5" fmla="*/ 754 h 1018"/>
                <a:gd name="T6" fmla="*/ 273 w 1018"/>
                <a:gd name="T7" fmla="*/ 761 h 1018"/>
                <a:gd name="T8" fmla="*/ 254 w 1018"/>
                <a:gd name="T9" fmla="*/ 668 h 1018"/>
                <a:gd name="T10" fmla="*/ 217 w 1018"/>
                <a:gd name="T11" fmla="*/ 578 h 1018"/>
                <a:gd name="T12" fmla="*/ 127 w 1018"/>
                <a:gd name="T13" fmla="*/ 541 h 1018"/>
                <a:gd name="T14" fmla="*/ 46 w 1018"/>
                <a:gd name="T15" fmla="*/ 570 h 1018"/>
                <a:gd name="T16" fmla="*/ 1 w 1018"/>
                <a:gd name="T17" fmla="*/ 656 h 1018"/>
                <a:gd name="T18" fmla="*/ 12 w 1018"/>
                <a:gd name="T19" fmla="*/ 968 h 1018"/>
                <a:gd name="T20" fmla="*/ 66 w 1018"/>
                <a:gd name="T21" fmla="*/ 1014 h 1018"/>
                <a:gd name="T22" fmla="*/ 950 w 1018"/>
                <a:gd name="T23" fmla="*/ 1014 h 1018"/>
                <a:gd name="T24" fmla="*/ 1006 w 1018"/>
                <a:gd name="T25" fmla="*/ 968 h 1018"/>
                <a:gd name="T26" fmla="*/ 1017 w 1018"/>
                <a:gd name="T27" fmla="*/ 656 h 1018"/>
                <a:gd name="T28" fmla="*/ 971 w 1018"/>
                <a:gd name="T29" fmla="*/ 570 h 1018"/>
                <a:gd name="T30" fmla="*/ 890 w 1018"/>
                <a:gd name="T31" fmla="*/ 541 h 1018"/>
                <a:gd name="T32" fmla="*/ 934 w 1018"/>
                <a:gd name="T33" fmla="*/ 952 h 1018"/>
                <a:gd name="T34" fmla="*/ 73 w 1018"/>
                <a:gd name="T35" fmla="*/ 945 h 1018"/>
                <a:gd name="T36" fmla="*/ 64 w 1018"/>
                <a:gd name="T37" fmla="*/ 656 h 1018"/>
                <a:gd name="T38" fmla="*/ 127 w 1018"/>
                <a:gd name="T39" fmla="*/ 604 h 1018"/>
                <a:gd name="T40" fmla="*/ 185 w 1018"/>
                <a:gd name="T41" fmla="*/ 644 h 1018"/>
                <a:gd name="T42" fmla="*/ 195 w 1018"/>
                <a:gd name="T43" fmla="*/ 760 h 1018"/>
                <a:gd name="T44" fmla="*/ 240 w 1018"/>
                <a:gd name="T45" fmla="*/ 815 h 1018"/>
                <a:gd name="T46" fmla="*/ 741 w 1018"/>
                <a:gd name="T47" fmla="*/ 826 h 1018"/>
                <a:gd name="T48" fmla="*/ 805 w 1018"/>
                <a:gd name="T49" fmla="*/ 792 h 1018"/>
                <a:gd name="T50" fmla="*/ 827 w 1018"/>
                <a:gd name="T51" fmla="*/ 668 h 1018"/>
                <a:gd name="T52" fmla="*/ 866 w 1018"/>
                <a:gd name="T53" fmla="*/ 609 h 1018"/>
                <a:gd name="T54" fmla="*/ 926 w 1018"/>
                <a:gd name="T55" fmla="*/ 615 h 1018"/>
                <a:gd name="T56" fmla="*/ 428 w 1018"/>
                <a:gd name="T57" fmla="*/ 665 h 1018"/>
                <a:gd name="T58" fmla="*/ 499 w 1018"/>
                <a:gd name="T59" fmla="*/ 700 h 1018"/>
                <a:gd name="T60" fmla="*/ 575 w 1018"/>
                <a:gd name="T61" fmla="*/ 680 h 1018"/>
                <a:gd name="T62" fmla="*/ 843 w 1018"/>
                <a:gd name="T63" fmla="*/ 402 h 1018"/>
                <a:gd name="T64" fmla="*/ 857 w 1018"/>
                <a:gd name="T65" fmla="*/ 332 h 1018"/>
                <a:gd name="T66" fmla="*/ 825 w 1018"/>
                <a:gd name="T67" fmla="*/ 276 h 1018"/>
                <a:gd name="T68" fmla="*/ 764 w 1018"/>
                <a:gd name="T69" fmla="*/ 254 h 1018"/>
                <a:gd name="T70" fmla="*/ 697 w 1018"/>
                <a:gd name="T71" fmla="*/ 282 h 1018"/>
                <a:gd name="T72" fmla="*/ 597 w 1018"/>
                <a:gd name="T73" fmla="*/ 58 h 1018"/>
                <a:gd name="T74" fmla="*/ 547 w 1018"/>
                <a:gd name="T75" fmla="*/ 8 h 1018"/>
                <a:gd name="T76" fmla="*/ 482 w 1018"/>
                <a:gd name="T77" fmla="*/ 4 h 1018"/>
                <a:gd name="T78" fmla="*/ 426 w 1018"/>
                <a:gd name="T79" fmla="*/ 50 h 1018"/>
                <a:gd name="T80" fmla="*/ 323 w 1018"/>
                <a:gd name="T81" fmla="*/ 282 h 1018"/>
                <a:gd name="T82" fmla="*/ 265 w 1018"/>
                <a:gd name="T83" fmla="*/ 255 h 1018"/>
                <a:gd name="T84" fmla="*/ 203 w 1018"/>
                <a:gd name="T85" fmla="*/ 270 h 1018"/>
                <a:gd name="T86" fmla="*/ 164 w 1018"/>
                <a:gd name="T87" fmla="*/ 322 h 1018"/>
                <a:gd name="T88" fmla="*/ 167 w 1018"/>
                <a:gd name="T89" fmla="*/ 386 h 1018"/>
                <a:gd name="T90" fmla="*/ 238 w 1018"/>
                <a:gd name="T91" fmla="*/ 324 h 1018"/>
                <a:gd name="T92" fmla="*/ 278 w 1018"/>
                <a:gd name="T93" fmla="*/ 328 h 1018"/>
                <a:gd name="T94" fmla="*/ 427 w 1018"/>
                <a:gd name="T95" fmla="*/ 433 h 1018"/>
                <a:gd name="T96" fmla="*/ 478 w 1018"/>
                <a:gd name="T97" fmla="*/ 371 h 1018"/>
                <a:gd name="T98" fmla="*/ 492 w 1018"/>
                <a:gd name="T99" fmla="*/ 70 h 1018"/>
                <a:gd name="T100" fmla="*/ 512 w 1018"/>
                <a:gd name="T101" fmla="*/ 64 h 1018"/>
                <a:gd name="T102" fmla="*/ 541 w 1018"/>
                <a:gd name="T103" fmla="*/ 95 h 1018"/>
                <a:gd name="T104" fmla="*/ 570 w 1018"/>
                <a:gd name="T105" fmla="*/ 424 h 1018"/>
                <a:gd name="T106" fmla="*/ 649 w 1018"/>
                <a:gd name="T107" fmla="*/ 416 h 1018"/>
                <a:gd name="T108" fmla="*/ 770 w 1018"/>
                <a:gd name="T109" fmla="*/ 319 h 1018"/>
                <a:gd name="T110" fmla="*/ 796 w 1018"/>
                <a:gd name="T111" fmla="*/ 350 h 1018"/>
                <a:gd name="T112" fmla="*/ 544 w 1018"/>
                <a:gd name="T113" fmla="*/ 623 h 1018"/>
                <a:gd name="T114" fmla="*/ 480 w 1018"/>
                <a:gd name="T115" fmla="*/ 628 h 1018"/>
                <a:gd name="T116" fmla="*/ 224 w 1018"/>
                <a:gd name="T117" fmla="*/ 3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1018">
                  <a:moveTo>
                    <a:pt x="890" y="541"/>
                  </a:moveTo>
                  <a:lnTo>
                    <a:pt x="890" y="541"/>
                  </a:lnTo>
                  <a:lnTo>
                    <a:pt x="877" y="542"/>
                  </a:lnTo>
                  <a:lnTo>
                    <a:pt x="865" y="543"/>
                  </a:lnTo>
                  <a:lnTo>
                    <a:pt x="853" y="546"/>
                  </a:lnTo>
                  <a:lnTo>
                    <a:pt x="841" y="550"/>
                  </a:lnTo>
                  <a:lnTo>
                    <a:pt x="829" y="556"/>
                  </a:lnTo>
                  <a:lnTo>
                    <a:pt x="820" y="562"/>
                  </a:lnTo>
                  <a:lnTo>
                    <a:pt x="810" y="570"/>
                  </a:lnTo>
                  <a:lnTo>
                    <a:pt x="800" y="578"/>
                  </a:lnTo>
                  <a:lnTo>
                    <a:pt x="792" y="587"/>
                  </a:lnTo>
                  <a:lnTo>
                    <a:pt x="785" y="597"/>
                  </a:lnTo>
                  <a:lnTo>
                    <a:pt x="779" y="607"/>
                  </a:lnTo>
                  <a:lnTo>
                    <a:pt x="773" y="619"/>
                  </a:lnTo>
                  <a:lnTo>
                    <a:pt x="769" y="630"/>
                  </a:lnTo>
                  <a:lnTo>
                    <a:pt x="766" y="643"/>
                  </a:lnTo>
                  <a:lnTo>
                    <a:pt x="764" y="656"/>
                  </a:lnTo>
                  <a:lnTo>
                    <a:pt x="763" y="668"/>
                  </a:lnTo>
                  <a:lnTo>
                    <a:pt x="763" y="732"/>
                  </a:lnTo>
                  <a:lnTo>
                    <a:pt x="763" y="732"/>
                  </a:lnTo>
                  <a:lnTo>
                    <a:pt x="763" y="738"/>
                  </a:lnTo>
                  <a:lnTo>
                    <a:pt x="761" y="744"/>
                  </a:lnTo>
                  <a:lnTo>
                    <a:pt x="757" y="749"/>
                  </a:lnTo>
                  <a:lnTo>
                    <a:pt x="754" y="754"/>
                  </a:lnTo>
                  <a:lnTo>
                    <a:pt x="749" y="757"/>
                  </a:lnTo>
                  <a:lnTo>
                    <a:pt x="743" y="761"/>
                  </a:lnTo>
                  <a:lnTo>
                    <a:pt x="738" y="763"/>
                  </a:lnTo>
                  <a:lnTo>
                    <a:pt x="732" y="764"/>
                  </a:lnTo>
                  <a:lnTo>
                    <a:pt x="286" y="764"/>
                  </a:lnTo>
                  <a:lnTo>
                    <a:pt x="286" y="764"/>
                  </a:lnTo>
                  <a:lnTo>
                    <a:pt x="280" y="763"/>
                  </a:lnTo>
                  <a:lnTo>
                    <a:pt x="273" y="761"/>
                  </a:lnTo>
                  <a:lnTo>
                    <a:pt x="268" y="757"/>
                  </a:lnTo>
                  <a:lnTo>
                    <a:pt x="264" y="754"/>
                  </a:lnTo>
                  <a:lnTo>
                    <a:pt x="259" y="749"/>
                  </a:lnTo>
                  <a:lnTo>
                    <a:pt x="256" y="744"/>
                  </a:lnTo>
                  <a:lnTo>
                    <a:pt x="255" y="738"/>
                  </a:lnTo>
                  <a:lnTo>
                    <a:pt x="254" y="732"/>
                  </a:lnTo>
                  <a:lnTo>
                    <a:pt x="254" y="668"/>
                  </a:lnTo>
                  <a:lnTo>
                    <a:pt x="254" y="668"/>
                  </a:lnTo>
                  <a:lnTo>
                    <a:pt x="253" y="656"/>
                  </a:lnTo>
                  <a:lnTo>
                    <a:pt x="252" y="643"/>
                  </a:lnTo>
                  <a:lnTo>
                    <a:pt x="249" y="630"/>
                  </a:lnTo>
                  <a:lnTo>
                    <a:pt x="244" y="619"/>
                  </a:lnTo>
                  <a:lnTo>
                    <a:pt x="239" y="607"/>
                  </a:lnTo>
                  <a:lnTo>
                    <a:pt x="233" y="597"/>
                  </a:lnTo>
                  <a:lnTo>
                    <a:pt x="225" y="587"/>
                  </a:lnTo>
                  <a:lnTo>
                    <a:pt x="217" y="578"/>
                  </a:lnTo>
                  <a:lnTo>
                    <a:pt x="208" y="570"/>
                  </a:lnTo>
                  <a:lnTo>
                    <a:pt x="198" y="562"/>
                  </a:lnTo>
                  <a:lnTo>
                    <a:pt x="188" y="556"/>
                  </a:lnTo>
                  <a:lnTo>
                    <a:pt x="177" y="550"/>
                  </a:lnTo>
                  <a:lnTo>
                    <a:pt x="165" y="546"/>
                  </a:lnTo>
                  <a:lnTo>
                    <a:pt x="152" y="543"/>
                  </a:lnTo>
                  <a:lnTo>
                    <a:pt x="140" y="542"/>
                  </a:lnTo>
                  <a:lnTo>
                    <a:pt x="127" y="541"/>
                  </a:lnTo>
                  <a:lnTo>
                    <a:pt x="127" y="541"/>
                  </a:lnTo>
                  <a:lnTo>
                    <a:pt x="114" y="542"/>
                  </a:lnTo>
                  <a:lnTo>
                    <a:pt x="102" y="543"/>
                  </a:lnTo>
                  <a:lnTo>
                    <a:pt x="89" y="546"/>
                  </a:lnTo>
                  <a:lnTo>
                    <a:pt x="77" y="550"/>
                  </a:lnTo>
                  <a:lnTo>
                    <a:pt x="66" y="556"/>
                  </a:lnTo>
                  <a:lnTo>
                    <a:pt x="56" y="562"/>
                  </a:lnTo>
                  <a:lnTo>
                    <a:pt x="46" y="570"/>
                  </a:lnTo>
                  <a:lnTo>
                    <a:pt x="37" y="578"/>
                  </a:lnTo>
                  <a:lnTo>
                    <a:pt x="29" y="587"/>
                  </a:lnTo>
                  <a:lnTo>
                    <a:pt x="21" y="597"/>
                  </a:lnTo>
                  <a:lnTo>
                    <a:pt x="15" y="607"/>
                  </a:lnTo>
                  <a:lnTo>
                    <a:pt x="9" y="619"/>
                  </a:lnTo>
                  <a:lnTo>
                    <a:pt x="5" y="630"/>
                  </a:lnTo>
                  <a:lnTo>
                    <a:pt x="2" y="643"/>
                  </a:lnTo>
                  <a:lnTo>
                    <a:pt x="1" y="656"/>
                  </a:lnTo>
                  <a:lnTo>
                    <a:pt x="0" y="668"/>
                  </a:lnTo>
                  <a:lnTo>
                    <a:pt x="0" y="923"/>
                  </a:lnTo>
                  <a:lnTo>
                    <a:pt x="0" y="923"/>
                  </a:lnTo>
                  <a:lnTo>
                    <a:pt x="0" y="932"/>
                  </a:lnTo>
                  <a:lnTo>
                    <a:pt x="2" y="942"/>
                  </a:lnTo>
                  <a:lnTo>
                    <a:pt x="4" y="951"/>
                  </a:lnTo>
                  <a:lnTo>
                    <a:pt x="7" y="959"/>
                  </a:lnTo>
                  <a:lnTo>
                    <a:pt x="12" y="968"/>
                  </a:lnTo>
                  <a:lnTo>
                    <a:pt x="16" y="975"/>
                  </a:lnTo>
                  <a:lnTo>
                    <a:pt x="21" y="983"/>
                  </a:lnTo>
                  <a:lnTo>
                    <a:pt x="28" y="990"/>
                  </a:lnTo>
                  <a:lnTo>
                    <a:pt x="34" y="996"/>
                  </a:lnTo>
                  <a:lnTo>
                    <a:pt x="42" y="1001"/>
                  </a:lnTo>
                  <a:lnTo>
                    <a:pt x="50" y="1006"/>
                  </a:lnTo>
                  <a:lnTo>
                    <a:pt x="58" y="1011"/>
                  </a:lnTo>
                  <a:lnTo>
                    <a:pt x="66" y="1014"/>
                  </a:lnTo>
                  <a:lnTo>
                    <a:pt x="76" y="1016"/>
                  </a:lnTo>
                  <a:lnTo>
                    <a:pt x="86" y="1017"/>
                  </a:lnTo>
                  <a:lnTo>
                    <a:pt x="95" y="1018"/>
                  </a:lnTo>
                  <a:lnTo>
                    <a:pt x="923" y="1018"/>
                  </a:lnTo>
                  <a:lnTo>
                    <a:pt x="923" y="1018"/>
                  </a:lnTo>
                  <a:lnTo>
                    <a:pt x="932" y="1017"/>
                  </a:lnTo>
                  <a:lnTo>
                    <a:pt x="941" y="1016"/>
                  </a:lnTo>
                  <a:lnTo>
                    <a:pt x="950" y="1014"/>
                  </a:lnTo>
                  <a:lnTo>
                    <a:pt x="959" y="1011"/>
                  </a:lnTo>
                  <a:lnTo>
                    <a:pt x="968" y="1006"/>
                  </a:lnTo>
                  <a:lnTo>
                    <a:pt x="975" y="1001"/>
                  </a:lnTo>
                  <a:lnTo>
                    <a:pt x="983" y="996"/>
                  </a:lnTo>
                  <a:lnTo>
                    <a:pt x="989" y="990"/>
                  </a:lnTo>
                  <a:lnTo>
                    <a:pt x="996" y="983"/>
                  </a:lnTo>
                  <a:lnTo>
                    <a:pt x="1001" y="975"/>
                  </a:lnTo>
                  <a:lnTo>
                    <a:pt x="1006" y="968"/>
                  </a:lnTo>
                  <a:lnTo>
                    <a:pt x="1011" y="959"/>
                  </a:lnTo>
                  <a:lnTo>
                    <a:pt x="1013" y="951"/>
                  </a:lnTo>
                  <a:lnTo>
                    <a:pt x="1016" y="942"/>
                  </a:lnTo>
                  <a:lnTo>
                    <a:pt x="1017" y="932"/>
                  </a:lnTo>
                  <a:lnTo>
                    <a:pt x="1018" y="923"/>
                  </a:lnTo>
                  <a:lnTo>
                    <a:pt x="1018" y="668"/>
                  </a:lnTo>
                  <a:lnTo>
                    <a:pt x="1018" y="668"/>
                  </a:lnTo>
                  <a:lnTo>
                    <a:pt x="1017" y="656"/>
                  </a:lnTo>
                  <a:lnTo>
                    <a:pt x="1015" y="643"/>
                  </a:lnTo>
                  <a:lnTo>
                    <a:pt x="1012" y="630"/>
                  </a:lnTo>
                  <a:lnTo>
                    <a:pt x="1007" y="619"/>
                  </a:lnTo>
                  <a:lnTo>
                    <a:pt x="1002" y="607"/>
                  </a:lnTo>
                  <a:lnTo>
                    <a:pt x="996" y="597"/>
                  </a:lnTo>
                  <a:lnTo>
                    <a:pt x="988" y="587"/>
                  </a:lnTo>
                  <a:lnTo>
                    <a:pt x="980" y="578"/>
                  </a:lnTo>
                  <a:lnTo>
                    <a:pt x="971" y="570"/>
                  </a:lnTo>
                  <a:lnTo>
                    <a:pt x="961" y="562"/>
                  </a:lnTo>
                  <a:lnTo>
                    <a:pt x="950" y="556"/>
                  </a:lnTo>
                  <a:lnTo>
                    <a:pt x="940" y="550"/>
                  </a:lnTo>
                  <a:lnTo>
                    <a:pt x="928" y="546"/>
                  </a:lnTo>
                  <a:lnTo>
                    <a:pt x="916" y="543"/>
                  </a:lnTo>
                  <a:lnTo>
                    <a:pt x="903" y="542"/>
                  </a:lnTo>
                  <a:lnTo>
                    <a:pt x="890" y="541"/>
                  </a:lnTo>
                  <a:lnTo>
                    <a:pt x="890" y="541"/>
                  </a:lnTo>
                  <a:close/>
                  <a:moveTo>
                    <a:pt x="954" y="923"/>
                  </a:moveTo>
                  <a:lnTo>
                    <a:pt x="954" y="923"/>
                  </a:lnTo>
                  <a:lnTo>
                    <a:pt x="954" y="929"/>
                  </a:lnTo>
                  <a:lnTo>
                    <a:pt x="952" y="935"/>
                  </a:lnTo>
                  <a:lnTo>
                    <a:pt x="948" y="940"/>
                  </a:lnTo>
                  <a:lnTo>
                    <a:pt x="945" y="945"/>
                  </a:lnTo>
                  <a:lnTo>
                    <a:pt x="940" y="948"/>
                  </a:lnTo>
                  <a:lnTo>
                    <a:pt x="934" y="952"/>
                  </a:lnTo>
                  <a:lnTo>
                    <a:pt x="929" y="954"/>
                  </a:lnTo>
                  <a:lnTo>
                    <a:pt x="923" y="954"/>
                  </a:lnTo>
                  <a:lnTo>
                    <a:pt x="95" y="954"/>
                  </a:lnTo>
                  <a:lnTo>
                    <a:pt x="95" y="954"/>
                  </a:lnTo>
                  <a:lnTo>
                    <a:pt x="89" y="954"/>
                  </a:lnTo>
                  <a:lnTo>
                    <a:pt x="82" y="952"/>
                  </a:lnTo>
                  <a:lnTo>
                    <a:pt x="77" y="948"/>
                  </a:lnTo>
                  <a:lnTo>
                    <a:pt x="73" y="945"/>
                  </a:lnTo>
                  <a:lnTo>
                    <a:pt x="68" y="940"/>
                  </a:lnTo>
                  <a:lnTo>
                    <a:pt x="66" y="935"/>
                  </a:lnTo>
                  <a:lnTo>
                    <a:pt x="64" y="929"/>
                  </a:lnTo>
                  <a:lnTo>
                    <a:pt x="63" y="923"/>
                  </a:lnTo>
                  <a:lnTo>
                    <a:pt x="63" y="668"/>
                  </a:lnTo>
                  <a:lnTo>
                    <a:pt x="63" y="668"/>
                  </a:lnTo>
                  <a:lnTo>
                    <a:pt x="64" y="662"/>
                  </a:lnTo>
                  <a:lnTo>
                    <a:pt x="64" y="656"/>
                  </a:lnTo>
                  <a:lnTo>
                    <a:pt x="68" y="644"/>
                  </a:lnTo>
                  <a:lnTo>
                    <a:pt x="74" y="632"/>
                  </a:lnTo>
                  <a:lnTo>
                    <a:pt x="82" y="623"/>
                  </a:lnTo>
                  <a:lnTo>
                    <a:pt x="91" y="615"/>
                  </a:lnTo>
                  <a:lnTo>
                    <a:pt x="102" y="609"/>
                  </a:lnTo>
                  <a:lnTo>
                    <a:pt x="115" y="606"/>
                  </a:lnTo>
                  <a:lnTo>
                    <a:pt x="120" y="605"/>
                  </a:lnTo>
                  <a:lnTo>
                    <a:pt x="127" y="604"/>
                  </a:lnTo>
                  <a:lnTo>
                    <a:pt x="127" y="604"/>
                  </a:lnTo>
                  <a:lnTo>
                    <a:pt x="134" y="605"/>
                  </a:lnTo>
                  <a:lnTo>
                    <a:pt x="139" y="606"/>
                  </a:lnTo>
                  <a:lnTo>
                    <a:pt x="152" y="609"/>
                  </a:lnTo>
                  <a:lnTo>
                    <a:pt x="163" y="615"/>
                  </a:lnTo>
                  <a:lnTo>
                    <a:pt x="171" y="623"/>
                  </a:lnTo>
                  <a:lnTo>
                    <a:pt x="180" y="632"/>
                  </a:lnTo>
                  <a:lnTo>
                    <a:pt x="185" y="644"/>
                  </a:lnTo>
                  <a:lnTo>
                    <a:pt x="190" y="656"/>
                  </a:lnTo>
                  <a:lnTo>
                    <a:pt x="190" y="662"/>
                  </a:lnTo>
                  <a:lnTo>
                    <a:pt x="191" y="668"/>
                  </a:lnTo>
                  <a:lnTo>
                    <a:pt x="191" y="732"/>
                  </a:lnTo>
                  <a:lnTo>
                    <a:pt x="191" y="732"/>
                  </a:lnTo>
                  <a:lnTo>
                    <a:pt x="191" y="741"/>
                  </a:lnTo>
                  <a:lnTo>
                    <a:pt x="193" y="751"/>
                  </a:lnTo>
                  <a:lnTo>
                    <a:pt x="195" y="760"/>
                  </a:lnTo>
                  <a:lnTo>
                    <a:pt x="198" y="768"/>
                  </a:lnTo>
                  <a:lnTo>
                    <a:pt x="203" y="777"/>
                  </a:lnTo>
                  <a:lnTo>
                    <a:pt x="207" y="785"/>
                  </a:lnTo>
                  <a:lnTo>
                    <a:pt x="212" y="792"/>
                  </a:lnTo>
                  <a:lnTo>
                    <a:pt x="219" y="799"/>
                  </a:lnTo>
                  <a:lnTo>
                    <a:pt x="225" y="806"/>
                  </a:lnTo>
                  <a:lnTo>
                    <a:pt x="233" y="811"/>
                  </a:lnTo>
                  <a:lnTo>
                    <a:pt x="240" y="815"/>
                  </a:lnTo>
                  <a:lnTo>
                    <a:pt x="249" y="820"/>
                  </a:lnTo>
                  <a:lnTo>
                    <a:pt x="257" y="823"/>
                  </a:lnTo>
                  <a:lnTo>
                    <a:pt x="267" y="825"/>
                  </a:lnTo>
                  <a:lnTo>
                    <a:pt x="277" y="826"/>
                  </a:lnTo>
                  <a:lnTo>
                    <a:pt x="286" y="827"/>
                  </a:lnTo>
                  <a:lnTo>
                    <a:pt x="732" y="827"/>
                  </a:lnTo>
                  <a:lnTo>
                    <a:pt x="732" y="827"/>
                  </a:lnTo>
                  <a:lnTo>
                    <a:pt x="741" y="826"/>
                  </a:lnTo>
                  <a:lnTo>
                    <a:pt x="751" y="825"/>
                  </a:lnTo>
                  <a:lnTo>
                    <a:pt x="759" y="823"/>
                  </a:lnTo>
                  <a:lnTo>
                    <a:pt x="768" y="820"/>
                  </a:lnTo>
                  <a:lnTo>
                    <a:pt x="777" y="815"/>
                  </a:lnTo>
                  <a:lnTo>
                    <a:pt x="784" y="811"/>
                  </a:lnTo>
                  <a:lnTo>
                    <a:pt x="792" y="806"/>
                  </a:lnTo>
                  <a:lnTo>
                    <a:pt x="799" y="799"/>
                  </a:lnTo>
                  <a:lnTo>
                    <a:pt x="805" y="792"/>
                  </a:lnTo>
                  <a:lnTo>
                    <a:pt x="810" y="785"/>
                  </a:lnTo>
                  <a:lnTo>
                    <a:pt x="815" y="777"/>
                  </a:lnTo>
                  <a:lnTo>
                    <a:pt x="820" y="768"/>
                  </a:lnTo>
                  <a:lnTo>
                    <a:pt x="823" y="760"/>
                  </a:lnTo>
                  <a:lnTo>
                    <a:pt x="825" y="751"/>
                  </a:lnTo>
                  <a:lnTo>
                    <a:pt x="826" y="741"/>
                  </a:lnTo>
                  <a:lnTo>
                    <a:pt x="827" y="732"/>
                  </a:lnTo>
                  <a:lnTo>
                    <a:pt x="827" y="668"/>
                  </a:lnTo>
                  <a:lnTo>
                    <a:pt x="827" y="668"/>
                  </a:lnTo>
                  <a:lnTo>
                    <a:pt x="827" y="662"/>
                  </a:lnTo>
                  <a:lnTo>
                    <a:pt x="828" y="656"/>
                  </a:lnTo>
                  <a:lnTo>
                    <a:pt x="831" y="644"/>
                  </a:lnTo>
                  <a:lnTo>
                    <a:pt x="838" y="632"/>
                  </a:lnTo>
                  <a:lnTo>
                    <a:pt x="845" y="623"/>
                  </a:lnTo>
                  <a:lnTo>
                    <a:pt x="855" y="615"/>
                  </a:lnTo>
                  <a:lnTo>
                    <a:pt x="866" y="609"/>
                  </a:lnTo>
                  <a:lnTo>
                    <a:pt x="877" y="606"/>
                  </a:lnTo>
                  <a:lnTo>
                    <a:pt x="884" y="605"/>
                  </a:lnTo>
                  <a:lnTo>
                    <a:pt x="890" y="604"/>
                  </a:lnTo>
                  <a:lnTo>
                    <a:pt x="890" y="604"/>
                  </a:lnTo>
                  <a:lnTo>
                    <a:pt x="897" y="605"/>
                  </a:lnTo>
                  <a:lnTo>
                    <a:pt x="903" y="606"/>
                  </a:lnTo>
                  <a:lnTo>
                    <a:pt x="915" y="609"/>
                  </a:lnTo>
                  <a:lnTo>
                    <a:pt x="926" y="615"/>
                  </a:lnTo>
                  <a:lnTo>
                    <a:pt x="935" y="623"/>
                  </a:lnTo>
                  <a:lnTo>
                    <a:pt x="943" y="632"/>
                  </a:lnTo>
                  <a:lnTo>
                    <a:pt x="949" y="644"/>
                  </a:lnTo>
                  <a:lnTo>
                    <a:pt x="953" y="656"/>
                  </a:lnTo>
                  <a:lnTo>
                    <a:pt x="954" y="662"/>
                  </a:lnTo>
                  <a:lnTo>
                    <a:pt x="954" y="668"/>
                  </a:lnTo>
                  <a:lnTo>
                    <a:pt x="954" y="923"/>
                  </a:lnTo>
                  <a:close/>
                  <a:moveTo>
                    <a:pt x="428" y="665"/>
                  </a:moveTo>
                  <a:lnTo>
                    <a:pt x="428" y="665"/>
                  </a:lnTo>
                  <a:lnTo>
                    <a:pt x="437" y="674"/>
                  </a:lnTo>
                  <a:lnTo>
                    <a:pt x="445" y="680"/>
                  </a:lnTo>
                  <a:lnTo>
                    <a:pt x="455" y="687"/>
                  </a:lnTo>
                  <a:lnTo>
                    <a:pt x="465" y="691"/>
                  </a:lnTo>
                  <a:lnTo>
                    <a:pt x="476" y="695"/>
                  </a:lnTo>
                  <a:lnTo>
                    <a:pt x="487" y="697"/>
                  </a:lnTo>
                  <a:lnTo>
                    <a:pt x="499" y="700"/>
                  </a:lnTo>
                  <a:lnTo>
                    <a:pt x="509" y="700"/>
                  </a:lnTo>
                  <a:lnTo>
                    <a:pt x="509" y="700"/>
                  </a:lnTo>
                  <a:lnTo>
                    <a:pt x="521" y="700"/>
                  </a:lnTo>
                  <a:lnTo>
                    <a:pt x="533" y="697"/>
                  </a:lnTo>
                  <a:lnTo>
                    <a:pt x="544" y="695"/>
                  </a:lnTo>
                  <a:lnTo>
                    <a:pt x="555" y="691"/>
                  </a:lnTo>
                  <a:lnTo>
                    <a:pt x="565" y="687"/>
                  </a:lnTo>
                  <a:lnTo>
                    <a:pt x="575" y="680"/>
                  </a:lnTo>
                  <a:lnTo>
                    <a:pt x="583" y="674"/>
                  </a:lnTo>
                  <a:lnTo>
                    <a:pt x="592" y="665"/>
                  </a:lnTo>
                  <a:lnTo>
                    <a:pt x="592" y="665"/>
                  </a:lnTo>
                  <a:lnTo>
                    <a:pt x="596" y="661"/>
                  </a:lnTo>
                  <a:lnTo>
                    <a:pt x="831" y="417"/>
                  </a:lnTo>
                  <a:lnTo>
                    <a:pt x="831" y="417"/>
                  </a:lnTo>
                  <a:lnTo>
                    <a:pt x="838" y="411"/>
                  </a:lnTo>
                  <a:lnTo>
                    <a:pt x="843" y="402"/>
                  </a:lnTo>
                  <a:lnTo>
                    <a:pt x="847" y="395"/>
                  </a:lnTo>
                  <a:lnTo>
                    <a:pt x="852" y="386"/>
                  </a:lnTo>
                  <a:lnTo>
                    <a:pt x="855" y="378"/>
                  </a:lnTo>
                  <a:lnTo>
                    <a:pt x="857" y="368"/>
                  </a:lnTo>
                  <a:lnTo>
                    <a:pt x="858" y="359"/>
                  </a:lnTo>
                  <a:lnTo>
                    <a:pt x="858" y="350"/>
                  </a:lnTo>
                  <a:lnTo>
                    <a:pt x="858" y="341"/>
                  </a:lnTo>
                  <a:lnTo>
                    <a:pt x="857" y="332"/>
                  </a:lnTo>
                  <a:lnTo>
                    <a:pt x="855" y="323"/>
                  </a:lnTo>
                  <a:lnTo>
                    <a:pt x="852" y="313"/>
                  </a:lnTo>
                  <a:lnTo>
                    <a:pt x="847" y="306"/>
                  </a:lnTo>
                  <a:lnTo>
                    <a:pt x="843" y="297"/>
                  </a:lnTo>
                  <a:lnTo>
                    <a:pt x="838" y="290"/>
                  </a:lnTo>
                  <a:lnTo>
                    <a:pt x="831" y="282"/>
                  </a:lnTo>
                  <a:lnTo>
                    <a:pt x="831" y="282"/>
                  </a:lnTo>
                  <a:lnTo>
                    <a:pt x="825" y="276"/>
                  </a:lnTo>
                  <a:lnTo>
                    <a:pt x="817" y="270"/>
                  </a:lnTo>
                  <a:lnTo>
                    <a:pt x="809" y="266"/>
                  </a:lnTo>
                  <a:lnTo>
                    <a:pt x="800" y="262"/>
                  </a:lnTo>
                  <a:lnTo>
                    <a:pt x="792" y="259"/>
                  </a:lnTo>
                  <a:lnTo>
                    <a:pt x="783" y="256"/>
                  </a:lnTo>
                  <a:lnTo>
                    <a:pt x="773" y="255"/>
                  </a:lnTo>
                  <a:lnTo>
                    <a:pt x="764" y="254"/>
                  </a:lnTo>
                  <a:lnTo>
                    <a:pt x="764" y="254"/>
                  </a:lnTo>
                  <a:lnTo>
                    <a:pt x="754" y="255"/>
                  </a:lnTo>
                  <a:lnTo>
                    <a:pt x="746" y="256"/>
                  </a:lnTo>
                  <a:lnTo>
                    <a:pt x="736" y="259"/>
                  </a:lnTo>
                  <a:lnTo>
                    <a:pt x="727" y="262"/>
                  </a:lnTo>
                  <a:lnTo>
                    <a:pt x="720" y="266"/>
                  </a:lnTo>
                  <a:lnTo>
                    <a:pt x="711" y="270"/>
                  </a:lnTo>
                  <a:lnTo>
                    <a:pt x="704" y="276"/>
                  </a:lnTo>
                  <a:lnTo>
                    <a:pt x="697" y="282"/>
                  </a:lnTo>
                  <a:lnTo>
                    <a:pt x="605" y="371"/>
                  </a:lnTo>
                  <a:lnTo>
                    <a:pt x="605" y="95"/>
                  </a:lnTo>
                  <a:lnTo>
                    <a:pt x="605" y="95"/>
                  </a:lnTo>
                  <a:lnTo>
                    <a:pt x="605" y="95"/>
                  </a:lnTo>
                  <a:lnTo>
                    <a:pt x="605" y="86"/>
                  </a:lnTo>
                  <a:lnTo>
                    <a:pt x="603" y="76"/>
                  </a:lnTo>
                  <a:lnTo>
                    <a:pt x="601" y="68"/>
                  </a:lnTo>
                  <a:lnTo>
                    <a:pt x="597" y="58"/>
                  </a:lnTo>
                  <a:lnTo>
                    <a:pt x="593" y="50"/>
                  </a:lnTo>
                  <a:lnTo>
                    <a:pt x="589" y="42"/>
                  </a:lnTo>
                  <a:lnTo>
                    <a:pt x="583" y="35"/>
                  </a:lnTo>
                  <a:lnTo>
                    <a:pt x="577" y="28"/>
                  </a:lnTo>
                  <a:lnTo>
                    <a:pt x="571" y="21"/>
                  </a:lnTo>
                  <a:lnTo>
                    <a:pt x="563" y="16"/>
                  </a:lnTo>
                  <a:lnTo>
                    <a:pt x="555" y="12"/>
                  </a:lnTo>
                  <a:lnTo>
                    <a:pt x="547" y="8"/>
                  </a:lnTo>
                  <a:lnTo>
                    <a:pt x="538" y="4"/>
                  </a:lnTo>
                  <a:lnTo>
                    <a:pt x="529" y="2"/>
                  </a:lnTo>
                  <a:lnTo>
                    <a:pt x="519" y="1"/>
                  </a:lnTo>
                  <a:lnTo>
                    <a:pt x="509" y="0"/>
                  </a:lnTo>
                  <a:lnTo>
                    <a:pt x="509" y="0"/>
                  </a:lnTo>
                  <a:lnTo>
                    <a:pt x="500" y="1"/>
                  </a:lnTo>
                  <a:lnTo>
                    <a:pt x="490" y="2"/>
                  </a:lnTo>
                  <a:lnTo>
                    <a:pt x="482" y="4"/>
                  </a:lnTo>
                  <a:lnTo>
                    <a:pt x="473" y="8"/>
                  </a:lnTo>
                  <a:lnTo>
                    <a:pt x="464" y="12"/>
                  </a:lnTo>
                  <a:lnTo>
                    <a:pt x="456" y="16"/>
                  </a:lnTo>
                  <a:lnTo>
                    <a:pt x="449" y="21"/>
                  </a:lnTo>
                  <a:lnTo>
                    <a:pt x="442" y="28"/>
                  </a:lnTo>
                  <a:lnTo>
                    <a:pt x="435" y="35"/>
                  </a:lnTo>
                  <a:lnTo>
                    <a:pt x="430" y="42"/>
                  </a:lnTo>
                  <a:lnTo>
                    <a:pt x="426" y="50"/>
                  </a:lnTo>
                  <a:lnTo>
                    <a:pt x="421" y="58"/>
                  </a:lnTo>
                  <a:lnTo>
                    <a:pt x="418" y="68"/>
                  </a:lnTo>
                  <a:lnTo>
                    <a:pt x="416" y="76"/>
                  </a:lnTo>
                  <a:lnTo>
                    <a:pt x="415" y="86"/>
                  </a:lnTo>
                  <a:lnTo>
                    <a:pt x="414" y="95"/>
                  </a:lnTo>
                  <a:lnTo>
                    <a:pt x="415" y="95"/>
                  </a:lnTo>
                  <a:lnTo>
                    <a:pt x="414" y="371"/>
                  </a:lnTo>
                  <a:lnTo>
                    <a:pt x="323" y="282"/>
                  </a:lnTo>
                  <a:lnTo>
                    <a:pt x="323" y="282"/>
                  </a:lnTo>
                  <a:lnTo>
                    <a:pt x="315" y="276"/>
                  </a:lnTo>
                  <a:lnTo>
                    <a:pt x="308" y="270"/>
                  </a:lnTo>
                  <a:lnTo>
                    <a:pt x="300" y="266"/>
                  </a:lnTo>
                  <a:lnTo>
                    <a:pt x="292" y="262"/>
                  </a:lnTo>
                  <a:lnTo>
                    <a:pt x="283" y="259"/>
                  </a:lnTo>
                  <a:lnTo>
                    <a:pt x="273" y="256"/>
                  </a:lnTo>
                  <a:lnTo>
                    <a:pt x="265" y="255"/>
                  </a:lnTo>
                  <a:lnTo>
                    <a:pt x="255" y="254"/>
                  </a:lnTo>
                  <a:lnTo>
                    <a:pt x="255" y="254"/>
                  </a:lnTo>
                  <a:lnTo>
                    <a:pt x="246" y="255"/>
                  </a:lnTo>
                  <a:lnTo>
                    <a:pt x="236" y="256"/>
                  </a:lnTo>
                  <a:lnTo>
                    <a:pt x="227" y="259"/>
                  </a:lnTo>
                  <a:lnTo>
                    <a:pt x="219" y="262"/>
                  </a:lnTo>
                  <a:lnTo>
                    <a:pt x="210" y="266"/>
                  </a:lnTo>
                  <a:lnTo>
                    <a:pt x="203" y="270"/>
                  </a:lnTo>
                  <a:lnTo>
                    <a:pt x="195" y="276"/>
                  </a:lnTo>
                  <a:lnTo>
                    <a:pt x="188" y="282"/>
                  </a:lnTo>
                  <a:lnTo>
                    <a:pt x="188" y="282"/>
                  </a:lnTo>
                  <a:lnTo>
                    <a:pt x="181" y="290"/>
                  </a:lnTo>
                  <a:lnTo>
                    <a:pt x="176" y="297"/>
                  </a:lnTo>
                  <a:lnTo>
                    <a:pt x="170" y="305"/>
                  </a:lnTo>
                  <a:lnTo>
                    <a:pt x="167" y="313"/>
                  </a:lnTo>
                  <a:lnTo>
                    <a:pt x="164" y="322"/>
                  </a:lnTo>
                  <a:lnTo>
                    <a:pt x="162" y="332"/>
                  </a:lnTo>
                  <a:lnTo>
                    <a:pt x="160" y="340"/>
                  </a:lnTo>
                  <a:lnTo>
                    <a:pt x="160" y="350"/>
                  </a:lnTo>
                  <a:lnTo>
                    <a:pt x="160" y="350"/>
                  </a:lnTo>
                  <a:lnTo>
                    <a:pt x="160" y="359"/>
                  </a:lnTo>
                  <a:lnTo>
                    <a:pt x="162" y="369"/>
                  </a:lnTo>
                  <a:lnTo>
                    <a:pt x="164" y="378"/>
                  </a:lnTo>
                  <a:lnTo>
                    <a:pt x="167" y="386"/>
                  </a:lnTo>
                  <a:lnTo>
                    <a:pt x="170" y="395"/>
                  </a:lnTo>
                  <a:lnTo>
                    <a:pt x="176" y="402"/>
                  </a:lnTo>
                  <a:lnTo>
                    <a:pt x="181" y="410"/>
                  </a:lnTo>
                  <a:lnTo>
                    <a:pt x="188" y="417"/>
                  </a:lnTo>
                  <a:lnTo>
                    <a:pt x="428" y="665"/>
                  </a:lnTo>
                  <a:close/>
                  <a:moveTo>
                    <a:pt x="233" y="327"/>
                  </a:moveTo>
                  <a:lnTo>
                    <a:pt x="233" y="327"/>
                  </a:lnTo>
                  <a:lnTo>
                    <a:pt x="238" y="324"/>
                  </a:lnTo>
                  <a:lnTo>
                    <a:pt x="243" y="321"/>
                  </a:lnTo>
                  <a:lnTo>
                    <a:pt x="249" y="319"/>
                  </a:lnTo>
                  <a:lnTo>
                    <a:pt x="255" y="319"/>
                  </a:lnTo>
                  <a:lnTo>
                    <a:pt x="255" y="319"/>
                  </a:lnTo>
                  <a:lnTo>
                    <a:pt x="262" y="319"/>
                  </a:lnTo>
                  <a:lnTo>
                    <a:pt x="267" y="321"/>
                  </a:lnTo>
                  <a:lnTo>
                    <a:pt x="272" y="324"/>
                  </a:lnTo>
                  <a:lnTo>
                    <a:pt x="278" y="328"/>
                  </a:lnTo>
                  <a:lnTo>
                    <a:pt x="370" y="416"/>
                  </a:lnTo>
                  <a:lnTo>
                    <a:pt x="370" y="416"/>
                  </a:lnTo>
                  <a:lnTo>
                    <a:pt x="380" y="424"/>
                  </a:lnTo>
                  <a:lnTo>
                    <a:pt x="390" y="430"/>
                  </a:lnTo>
                  <a:lnTo>
                    <a:pt x="402" y="433"/>
                  </a:lnTo>
                  <a:lnTo>
                    <a:pt x="415" y="435"/>
                  </a:lnTo>
                  <a:lnTo>
                    <a:pt x="415" y="435"/>
                  </a:lnTo>
                  <a:lnTo>
                    <a:pt x="427" y="433"/>
                  </a:lnTo>
                  <a:lnTo>
                    <a:pt x="439" y="430"/>
                  </a:lnTo>
                  <a:lnTo>
                    <a:pt x="449" y="424"/>
                  </a:lnTo>
                  <a:lnTo>
                    <a:pt x="459" y="416"/>
                  </a:lnTo>
                  <a:lnTo>
                    <a:pt x="459" y="416"/>
                  </a:lnTo>
                  <a:lnTo>
                    <a:pt x="468" y="407"/>
                  </a:lnTo>
                  <a:lnTo>
                    <a:pt x="473" y="396"/>
                  </a:lnTo>
                  <a:lnTo>
                    <a:pt x="477" y="384"/>
                  </a:lnTo>
                  <a:lnTo>
                    <a:pt x="478" y="371"/>
                  </a:lnTo>
                  <a:lnTo>
                    <a:pt x="478" y="95"/>
                  </a:lnTo>
                  <a:lnTo>
                    <a:pt x="478" y="95"/>
                  </a:lnTo>
                  <a:lnTo>
                    <a:pt x="478" y="90"/>
                  </a:lnTo>
                  <a:lnTo>
                    <a:pt x="480" y="85"/>
                  </a:lnTo>
                  <a:lnTo>
                    <a:pt x="483" y="80"/>
                  </a:lnTo>
                  <a:lnTo>
                    <a:pt x="485" y="76"/>
                  </a:lnTo>
                  <a:lnTo>
                    <a:pt x="488" y="73"/>
                  </a:lnTo>
                  <a:lnTo>
                    <a:pt x="492" y="70"/>
                  </a:lnTo>
                  <a:lnTo>
                    <a:pt x="498" y="67"/>
                  </a:lnTo>
                  <a:lnTo>
                    <a:pt x="502" y="65"/>
                  </a:lnTo>
                  <a:lnTo>
                    <a:pt x="502" y="65"/>
                  </a:lnTo>
                  <a:lnTo>
                    <a:pt x="506" y="64"/>
                  </a:lnTo>
                  <a:lnTo>
                    <a:pt x="509" y="63"/>
                  </a:lnTo>
                  <a:lnTo>
                    <a:pt x="509" y="63"/>
                  </a:lnTo>
                  <a:lnTo>
                    <a:pt x="512" y="64"/>
                  </a:lnTo>
                  <a:lnTo>
                    <a:pt x="512" y="64"/>
                  </a:lnTo>
                  <a:lnTo>
                    <a:pt x="518" y="65"/>
                  </a:lnTo>
                  <a:lnTo>
                    <a:pt x="523" y="68"/>
                  </a:lnTo>
                  <a:lnTo>
                    <a:pt x="529" y="71"/>
                  </a:lnTo>
                  <a:lnTo>
                    <a:pt x="533" y="74"/>
                  </a:lnTo>
                  <a:lnTo>
                    <a:pt x="536" y="78"/>
                  </a:lnTo>
                  <a:lnTo>
                    <a:pt x="538" y="84"/>
                  </a:lnTo>
                  <a:lnTo>
                    <a:pt x="541" y="89"/>
                  </a:lnTo>
                  <a:lnTo>
                    <a:pt x="541" y="95"/>
                  </a:lnTo>
                  <a:lnTo>
                    <a:pt x="541" y="371"/>
                  </a:lnTo>
                  <a:lnTo>
                    <a:pt x="541" y="371"/>
                  </a:lnTo>
                  <a:lnTo>
                    <a:pt x="543" y="384"/>
                  </a:lnTo>
                  <a:lnTo>
                    <a:pt x="546" y="396"/>
                  </a:lnTo>
                  <a:lnTo>
                    <a:pt x="551" y="407"/>
                  </a:lnTo>
                  <a:lnTo>
                    <a:pt x="560" y="416"/>
                  </a:lnTo>
                  <a:lnTo>
                    <a:pt x="560" y="416"/>
                  </a:lnTo>
                  <a:lnTo>
                    <a:pt x="570" y="424"/>
                  </a:lnTo>
                  <a:lnTo>
                    <a:pt x="580" y="430"/>
                  </a:lnTo>
                  <a:lnTo>
                    <a:pt x="592" y="433"/>
                  </a:lnTo>
                  <a:lnTo>
                    <a:pt x="605" y="435"/>
                  </a:lnTo>
                  <a:lnTo>
                    <a:pt x="605" y="435"/>
                  </a:lnTo>
                  <a:lnTo>
                    <a:pt x="617" y="433"/>
                  </a:lnTo>
                  <a:lnTo>
                    <a:pt x="629" y="430"/>
                  </a:lnTo>
                  <a:lnTo>
                    <a:pt x="639" y="425"/>
                  </a:lnTo>
                  <a:lnTo>
                    <a:pt x="649" y="416"/>
                  </a:lnTo>
                  <a:lnTo>
                    <a:pt x="741" y="327"/>
                  </a:lnTo>
                  <a:lnTo>
                    <a:pt x="741" y="327"/>
                  </a:lnTo>
                  <a:lnTo>
                    <a:pt x="747" y="324"/>
                  </a:lnTo>
                  <a:lnTo>
                    <a:pt x="752" y="321"/>
                  </a:lnTo>
                  <a:lnTo>
                    <a:pt x="757" y="319"/>
                  </a:lnTo>
                  <a:lnTo>
                    <a:pt x="764" y="319"/>
                  </a:lnTo>
                  <a:lnTo>
                    <a:pt x="764" y="319"/>
                  </a:lnTo>
                  <a:lnTo>
                    <a:pt x="770" y="319"/>
                  </a:lnTo>
                  <a:lnTo>
                    <a:pt x="777" y="321"/>
                  </a:lnTo>
                  <a:lnTo>
                    <a:pt x="782" y="324"/>
                  </a:lnTo>
                  <a:lnTo>
                    <a:pt x="786" y="327"/>
                  </a:lnTo>
                  <a:lnTo>
                    <a:pt x="786" y="327"/>
                  </a:lnTo>
                  <a:lnTo>
                    <a:pt x="791" y="333"/>
                  </a:lnTo>
                  <a:lnTo>
                    <a:pt x="794" y="338"/>
                  </a:lnTo>
                  <a:lnTo>
                    <a:pt x="795" y="343"/>
                  </a:lnTo>
                  <a:lnTo>
                    <a:pt x="796" y="350"/>
                  </a:lnTo>
                  <a:lnTo>
                    <a:pt x="795" y="356"/>
                  </a:lnTo>
                  <a:lnTo>
                    <a:pt x="793" y="363"/>
                  </a:lnTo>
                  <a:lnTo>
                    <a:pt x="791" y="368"/>
                  </a:lnTo>
                  <a:lnTo>
                    <a:pt x="786" y="373"/>
                  </a:lnTo>
                  <a:lnTo>
                    <a:pt x="546" y="621"/>
                  </a:lnTo>
                  <a:lnTo>
                    <a:pt x="546" y="621"/>
                  </a:lnTo>
                  <a:lnTo>
                    <a:pt x="544" y="623"/>
                  </a:lnTo>
                  <a:lnTo>
                    <a:pt x="544" y="623"/>
                  </a:lnTo>
                  <a:lnTo>
                    <a:pt x="536" y="629"/>
                  </a:lnTo>
                  <a:lnTo>
                    <a:pt x="528" y="633"/>
                  </a:lnTo>
                  <a:lnTo>
                    <a:pt x="519" y="635"/>
                  </a:lnTo>
                  <a:lnTo>
                    <a:pt x="509" y="636"/>
                  </a:lnTo>
                  <a:lnTo>
                    <a:pt x="509" y="636"/>
                  </a:lnTo>
                  <a:lnTo>
                    <a:pt x="500" y="635"/>
                  </a:lnTo>
                  <a:lnTo>
                    <a:pt x="490" y="632"/>
                  </a:lnTo>
                  <a:lnTo>
                    <a:pt x="480" y="628"/>
                  </a:lnTo>
                  <a:lnTo>
                    <a:pt x="473" y="621"/>
                  </a:lnTo>
                  <a:lnTo>
                    <a:pt x="233" y="372"/>
                  </a:lnTo>
                  <a:lnTo>
                    <a:pt x="233" y="372"/>
                  </a:lnTo>
                  <a:lnTo>
                    <a:pt x="228" y="368"/>
                  </a:lnTo>
                  <a:lnTo>
                    <a:pt x="226" y="363"/>
                  </a:lnTo>
                  <a:lnTo>
                    <a:pt x="224" y="356"/>
                  </a:lnTo>
                  <a:lnTo>
                    <a:pt x="224" y="350"/>
                  </a:lnTo>
                  <a:lnTo>
                    <a:pt x="224" y="344"/>
                  </a:lnTo>
                  <a:lnTo>
                    <a:pt x="226" y="338"/>
                  </a:lnTo>
                  <a:lnTo>
                    <a:pt x="228" y="333"/>
                  </a:lnTo>
                  <a:lnTo>
                    <a:pt x="233" y="327"/>
                  </a:lnTo>
                  <a:lnTo>
                    <a:pt x="233" y="32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85" name="组合 84"/>
          <p:cNvGrpSpPr/>
          <p:nvPr/>
        </p:nvGrpSpPr>
        <p:grpSpPr>
          <a:xfrm>
            <a:off x="4176691" y="3091488"/>
            <a:ext cx="815894" cy="816000"/>
            <a:chOff x="4176441" y="2911012"/>
            <a:chExt cx="816000" cy="816000"/>
          </a:xfrm>
        </p:grpSpPr>
        <p:sp>
          <p:nvSpPr>
            <p:cNvPr id="86" name="椭圆 85"/>
            <p:cNvSpPr/>
            <p:nvPr/>
          </p:nvSpPr>
          <p:spPr>
            <a:xfrm>
              <a:off x="4176441" y="2911012"/>
              <a:ext cx="816000" cy="816000"/>
            </a:xfrm>
            <a:prstGeom prst="ellipse">
              <a:avLst/>
            </a:prstGeom>
            <a:solidFill>
              <a:schemeClr val="accent6"/>
            </a:solidFill>
            <a:ln w="5715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7" name="Freeform 115"/>
            <p:cNvSpPr>
              <a:spLocks noEditPoints="1"/>
            </p:cNvSpPr>
            <p:nvPr/>
          </p:nvSpPr>
          <p:spPr bwMode="auto">
            <a:xfrm>
              <a:off x="4422516" y="3157881"/>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17302239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heel(1)">
                                      <p:cBhvr>
                                        <p:cTn id="14" dur="1750"/>
                                        <p:tgtEl>
                                          <p:spTgt spid="34"/>
                                        </p:tgtEl>
                                      </p:cBhvr>
                                    </p:animEffect>
                                  </p:childTnLst>
                                </p:cTn>
                              </p:par>
                              <p:par>
                                <p:cTn id="15" presetID="53" presetClass="entr" presetSubtype="16" fill="hold" nodeType="withEffect">
                                  <p:stCondLst>
                                    <p:cond delay="250"/>
                                  </p:stCondLst>
                                  <p:childTnLst>
                                    <p:set>
                                      <p:cBhvr>
                                        <p:cTn id="16" dur="1" fill="hold">
                                          <p:stCondLst>
                                            <p:cond delay="0"/>
                                          </p:stCondLst>
                                        </p:cTn>
                                        <p:tgtEl>
                                          <p:spTgt spid="73"/>
                                        </p:tgtEl>
                                        <p:attrNameLst>
                                          <p:attrName>style.visibility</p:attrName>
                                        </p:attrNameLst>
                                      </p:cBhvr>
                                      <p:to>
                                        <p:strVal val="visible"/>
                                      </p:to>
                                    </p:set>
                                    <p:anim calcmode="lin" valueType="num">
                                      <p:cBhvr>
                                        <p:cTn id="17" dur="500" fill="hold"/>
                                        <p:tgtEl>
                                          <p:spTgt spid="73"/>
                                        </p:tgtEl>
                                        <p:attrNameLst>
                                          <p:attrName>ppt_w</p:attrName>
                                        </p:attrNameLst>
                                      </p:cBhvr>
                                      <p:tavLst>
                                        <p:tav tm="0">
                                          <p:val>
                                            <p:fltVal val="0"/>
                                          </p:val>
                                        </p:tav>
                                        <p:tav tm="100000">
                                          <p:val>
                                            <p:strVal val="#ppt_w"/>
                                          </p:val>
                                        </p:tav>
                                      </p:tavLst>
                                    </p:anim>
                                    <p:anim calcmode="lin" valueType="num">
                                      <p:cBhvr>
                                        <p:cTn id="18" dur="500" fill="hold"/>
                                        <p:tgtEl>
                                          <p:spTgt spid="73"/>
                                        </p:tgtEl>
                                        <p:attrNameLst>
                                          <p:attrName>ppt_h</p:attrName>
                                        </p:attrNameLst>
                                      </p:cBhvr>
                                      <p:tavLst>
                                        <p:tav tm="0">
                                          <p:val>
                                            <p:fltVal val="0"/>
                                          </p:val>
                                        </p:tav>
                                        <p:tav tm="100000">
                                          <p:val>
                                            <p:strVal val="#ppt_h"/>
                                          </p:val>
                                        </p:tav>
                                      </p:tavLst>
                                    </p:anim>
                                    <p:animEffect transition="in" filter="fade">
                                      <p:cBhvr>
                                        <p:cTn id="19" dur="500"/>
                                        <p:tgtEl>
                                          <p:spTgt spid="73"/>
                                        </p:tgtEl>
                                      </p:cBhvr>
                                    </p:animEffect>
                                  </p:childTnLst>
                                </p:cTn>
                              </p:par>
                              <p:par>
                                <p:cTn id="20" presetID="53" presetClass="entr" presetSubtype="16" fill="hold" nodeType="withEffect">
                                  <p:stCondLst>
                                    <p:cond delay="500"/>
                                  </p:stCondLst>
                                  <p:childTnLst>
                                    <p:set>
                                      <p:cBhvr>
                                        <p:cTn id="21" dur="1" fill="hold">
                                          <p:stCondLst>
                                            <p:cond delay="0"/>
                                          </p:stCondLst>
                                        </p:cTn>
                                        <p:tgtEl>
                                          <p:spTgt spid="76"/>
                                        </p:tgtEl>
                                        <p:attrNameLst>
                                          <p:attrName>style.visibility</p:attrName>
                                        </p:attrNameLst>
                                      </p:cBhvr>
                                      <p:to>
                                        <p:strVal val="visible"/>
                                      </p:to>
                                    </p:set>
                                    <p:anim calcmode="lin" valueType="num">
                                      <p:cBhvr>
                                        <p:cTn id="22" dur="500" fill="hold"/>
                                        <p:tgtEl>
                                          <p:spTgt spid="76"/>
                                        </p:tgtEl>
                                        <p:attrNameLst>
                                          <p:attrName>ppt_w</p:attrName>
                                        </p:attrNameLst>
                                      </p:cBhvr>
                                      <p:tavLst>
                                        <p:tav tm="0">
                                          <p:val>
                                            <p:fltVal val="0"/>
                                          </p:val>
                                        </p:tav>
                                        <p:tav tm="100000">
                                          <p:val>
                                            <p:strVal val="#ppt_w"/>
                                          </p:val>
                                        </p:tav>
                                      </p:tavLst>
                                    </p:anim>
                                    <p:anim calcmode="lin" valueType="num">
                                      <p:cBhvr>
                                        <p:cTn id="23" dur="500" fill="hold"/>
                                        <p:tgtEl>
                                          <p:spTgt spid="76"/>
                                        </p:tgtEl>
                                        <p:attrNameLst>
                                          <p:attrName>ppt_h</p:attrName>
                                        </p:attrNameLst>
                                      </p:cBhvr>
                                      <p:tavLst>
                                        <p:tav tm="0">
                                          <p:val>
                                            <p:fltVal val="0"/>
                                          </p:val>
                                        </p:tav>
                                        <p:tav tm="100000">
                                          <p:val>
                                            <p:strVal val="#ppt_h"/>
                                          </p:val>
                                        </p:tav>
                                      </p:tavLst>
                                    </p:anim>
                                    <p:animEffect transition="in" filter="fade">
                                      <p:cBhvr>
                                        <p:cTn id="24" dur="500"/>
                                        <p:tgtEl>
                                          <p:spTgt spid="76"/>
                                        </p:tgtEl>
                                      </p:cBhvr>
                                    </p:animEffect>
                                  </p:childTnLst>
                                </p:cTn>
                              </p:par>
                              <p:par>
                                <p:cTn id="25" presetID="53" presetClass="entr" presetSubtype="16" fill="hold" nodeType="withEffect">
                                  <p:stCondLst>
                                    <p:cond delay="75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53" presetClass="entr" presetSubtype="16" fill="hold" nodeType="withEffect">
                                  <p:stCondLst>
                                    <p:cond delay="1000"/>
                                  </p:stCondLst>
                                  <p:childTnLst>
                                    <p:set>
                                      <p:cBhvr>
                                        <p:cTn id="31" dur="1" fill="hold">
                                          <p:stCondLst>
                                            <p:cond delay="0"/>
                                          </p:stCondLst>
                                        </p:cTn>
                                        <p:tgtEl>
                                          <p:spTgt spid="82"/>
                                        </p:tgtEl>
                                        <p:attrNameLst>
                                          <p:attrName>style.visibility</p:attrName>
                                        </p:attrNameLst>
                                      </p:cBhvr>
                                      <p:to>
                                        <p:strVal val="visible"/>
                                      </p:to>
                                    </p:set>
                                    <p:anim calcmode="lin" valueType="num">
                                      <p:cBhvr>
                                        <p:cTn id="32" dur="500" fill="hold"/>
                                        <p:tgtEl>
                                          <p:spTgt spid="82"/>
                                        </p:tgtEl>
                                        <p:attrNameLst>
                                          <p:attrName>ppt_w</p:attrName>
                                        </p:attrNameLst>
                                      </p:cBhvr>
                                      <p:tavLst>
                                        <p:tav tm="0">
                                          <p:val>
                                            <p:fltVal val="0"/>
                                          </p:val>
                                        </p:tav>
                                        <p:tav tm="100000">
                                          <p:val>
                                            <p:strVal val="#ppt_w"/>
                                          </p:val>
                                        </p:tav>
                                      </p:tavLst>
                                    </p:anim>
                                    <p:anim calcmode="lin" valueType="num">
                                      <p:cBhvr>
                                        <p:cTn id="33" dur="500" fill="hold"/>
                                        <p:tgtEl>
                                          <p:spTgt spid="82"/>
                                        </p:tgtEl>
                                        <p:attrNameLst>
                                          <p:attrName>ppt_h</p:attrName>
                                        </p:attrNameLst>
                                      </p:cBhvr>
                                      <p:tavLst>
                                        <p:tav tm="0">
                                          <p:val>
                                            <p:fltVal val="0"/>
                                          </p:val>
                                        </p:tav>
                                        <p:tav tm="100000">
                                          <p:val>
                                            <p:strVal val="#ppt_h"/>
                                          </p:val>
                                        </p:tav>
                                      </p:tavLst>
                                    </p:anim>
                                    <p:animEffect transition="in" filter="fade">
                                      <p:cBhvr>
                                        <p:cTn id="34" dur="500"/>
                                        <p:tgtEl>
                                          <p:spTgt spid="82"/>
                                        </p:tgtEl>
                                      </p:cBhvr>
                                    </p:animEffect>
                                  </p:childTnLst>
                                </p:cTn>
                              </p:par>
                              <p:par>
                                <p:cTn id="35" presetID="53" presetClass="entr" presetSubtype="16" fill="hold" nodeType="withEffect">
                                  <p:stCondLst>
                                    <p:cond delay="1250"/>
                                  </p:stCondLst>
                                  <p:childTnLst>
                                    <p:set>
                                      <p:cBhvr>
                                        <p:cTn id="36" dur="1" fill="hold">
                                          <p:stCondLst>
                                            <p:cond delay="0"/>
                                          </p:stCondLst>
                                        </p:cTn>
                                        <p:tgtEl>
                                          <p:spTgt spid="85"/>
                                        </p:tgtEl>
                                        <p:attrNameLst>
                                          <p:attrName>style.visibility</p:attrName>
                                        </p:attrNameLst>
                                      </p:cBhvr>
                                      <p:to>
                                        <p:strVal val="visible"/>
                                      </p:to>
                                    </p:set>
                                    <p:anim calcmode="lin" valueType="num">
                                      <p:cBhvr>
                                        <p:cTn id="37" dur="500" fill="hold"/>
                                        <p:tgtEl>
                                          <p:spTgt spid="85"/>
                                        </p:tgtEl>
                                        <p:attrNameLst>
                                          <p:attrName>ppt_w</p:attrName>
                                        </p:attrNameLst>
                                      </p:cBhvr>
                                      <p:tavLst>
                                        <p:tav tm="0">
                                          <p:val>
                                            <p:fltVal val="0"/>
                                          </p:val>
                                        </p:tav>
                                        <p:tav tm="100000">
                                          <p:val>
                                            <p:strVal val="#ppt_w"/>
                                          </p:val>
                                        </p:tav>
                                      </p:tavLst>
                                    </p:anim>
                                    <p:anim calcmode="lin" valueType="num">
                                      <p:cBhvr>
                                        <p:cTn id="38" dur="500" fill="hold"/>
                                        <p:tgtEl>
                                          <p:spTgt spid="85"/>
                                        </p:tgtEl>
                                        <p:attrNameLst>
                                          <p:attrName>ppt_h</p:attrName>
                                        </p:attrNameLst>
                                      </p:cBhvr>
                                      <p:tavLst>
                                        <p:tav tm="0">
                                          <p:val>
                                            <p:fltVal val="0"/>
                                          </p:val>
                                        </p:tav>
                                        <p:tav tm="100000">
                                          <p:val>
                                            <p:strVal val="#ppt_h"/>
                                          </p:val>
                                        </p:tav>
                                      </p:tavLst>
                                    </p:anim>
                                    <p:animEffect transition="in" filter="fade">
                                      <p:cBhvr>
                                        <p:cTn id="39" dur="500"/>
                                        <p:tgtEl>
                                          <p:spTgt spid="8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par>
                                <p:cTn id="51" presetID="10" presetClass="entr" presetSubtype="0" fill="hold" grpId="0" nodeType="withEffect">
                                  <p:stCondLst>
                                    <p:cond delay="75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childTnLst>
                                </p:cTn>
                              </p:par>
                              <p:par>
                                <p:cTn id="54" presetID="10" presetClass="entr" presetSubtype="0" fill="hold" grpId="0" nodeType="withEffect">
                                  <p:stCondLst>
                                    <p:cond delay="100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39" grpId="0"/>
      <p:bldP spid="40" grpId="0"/>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50424" y="2222624"/>
            <a:ext cx="4185761" cy="830997"/>
          </a:xfrm>
          <a:prstGeom prst="rect">
            <a:avLst/>
          </a:prstGeom>
          <a:noFill/>
        </p:spPr>
        <p:txBody>
          <a:bodyPr wrap="none" rtlCol="0">
            <a:spAutoFit/>
          </a:bodyPr>
          <a:lstStyle/>
          <a:p>
            <a:pPr marL="0" lvl="1"/>
            <a:r>
              <a:rPr lang="zh-CN" altLang="en-US" sz="4800" b="1" spc="400" dirty="0">
                <a:solidFill>
                  <a:schemeClr val="bg1"/>
                </a:solidFill>
                <a:latin typeface="微软雅黑" pitchFamily="34" charset="-122"/>
                <a:ea typeface="微软雅黑" pitchFamily="34" charset="-122"/>
              </a:rPr>
              <a:t>标题内容概述</a:t>
            </a:r>
          </a:p>
        </p:txBody>
      </p:sp>
      <p:cxnSp>
        <p:nvCxnSpPr>
          <p:cNvPr id="3" name="直接连接符 2"/>
          <p:cNvCxnSpPr>
            <a:cxnSpLocks/>
          </p:cNvCxnSpPr>
          <p:nvPr/>
        </p:nvCxnSpPr>
        <p:spPr>
          <a:xfrm>
            <a:off x="7080874" y="3120093"/>
            <a:ext cx="5111126" cy="0"/>
          </a:xfrm>
          <a:prstGeom prst="line">
            <a:avLst/>
          </a:prstGeom>
          <a:noFill/>
          <a:ln>
            <a:solidFill>
              <a:srgbClr val="E3E4E9"/>
            </a:solidFill>
          </a:ln>
        </p:spPr>
        <p:style>
          <a:lnRef idx="2">
            <a:schemeClr val="accent1">
              <a:shade val="50000"/>
            </a:schemeClr>
          </a:lnRef>
          <a:fillRef idx="1">
            <a:schemeClr val="accent1"/>
          </a:fillRef>
          <a:effectRef idx="0">
            <a:schemeClr val="accent1"/>
          </a:effectRef>
          <a:fontRef idx="minor">
            <a:schemeClr val="lt1"/>
          </a:fontRef>
        </p:style>
      </p:cxnSp>
      <p:sp>
        <p:nvSpPr>
          <p:cNvPr id="4" name="文本框 9"/>
          <p:cNvSpPr txBox="1"/>
          <p:nvPr/>
        </p:nvSpPr>
        <p:spPr>
          <a:xfrm>
            <a:off x="7472391" y="3309942"/>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sp>
        <p:nvSpPr>
          <p:cNvPr id="5" name="文本框 4"/>
          <p:cNvSpPr txBox="1"/>
          <p:nvPr/>
        </p:nvSpPr>
        <p:spPr>
          <a:xfrm>
            <a:off x="7472390" y="3714977"/>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sp>
        <p:nvSpPr>
          <p:cNvPr id="6" name="文本框 9"/>
          <p:cNvSpPr txBox="1"/>
          <p:nvPr/>
        </p:nvSpPr>
        <p:spPr>
          <a:xfrm>
            <a:off x="9514746" y="3309942"/>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sp>
        <p:nvSpPr>
          <p:cNvPr id="7" name="文本框 9"/>
          <p:cNvSpPr txBox="1"/>
          <p:nvPr/>
        </p:nvSpPr>
        <p:spPr>
          <a:xfrm>
            <a:off x="9514747" y="3714977"/>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grpSp>
        <p:nvGrpSpPr>
          <p:cNvPr id="8" name="组合 7"/>
          <p:cNvGrpSpPr/>
          <p:nvPr/>
        </p:nvGrpSpPr>
        <p:grpSpPr>
          <a:xfrm>
            <a:off x="5061419" y="2152154"/>
            <a:ext cx="2016224" cy="2016224"/>
            <a:chOff x="2118480" y="1316166"/>
            <a:chExt cx="1512168" cy="1512168"/>
          </a:xfrm>
          <a:noFill/>
        </p:grpSpPr>
        <p:sp useBgFill="1">
          <p:nvSpPr>
            <p:cNvPr id="9" name="椭圆 8"/>
            <p:cNvSpPr/>
            <p:nvPr/>
          </p:nvSpPr>
          <p:spPr>
            <a:xfrm>
              <a:off x="2118480" y="1316166"/>
              <a:ext cx="1512168" cy="1512168"/>
            </a:xfrm>
            <a:prstGeom prst="ellipse">
              <a:avLst/>
            </a:prstGeom>
            <a:grpFill/>
            <a:ln>
              <a:solidFill>
                <a:srgbClr val="E3E4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0" name="TextBox 67"/>
            <p:cNvSpPr txBox="1"/>
            <p:nvPr/>
          </p:nvSpPr>
          <p:spPr>
            <a:xfrm>
              <a:off x="2396585" y="1556810"/>
              <a:ext cx="1022180" cy="992579"/>
            </a:xfrm>
            <a:prstGeom prst="rect">
              <a:avLst/>
            </a:prstGeom>
            <a:grpFill/>
          </p:spPr>
          <p:txBody>
            <a:bodyPr wrap="square" rtlCol="0">
              <a:spAutoFit/>
            </a:bodyPr>
            <a:lstStyle/>
            <a:p>
              <a:pPr marL="0" lvl="1"/>
              <a:r>
                <a:rPr lang="en-US" altLang="zh-CN" sz="8000" spc="300" dirty="0">
                  <a:solidFill>
                    <a:schemeClr val="bg1"/>
                  </a:solidFill>
                  <a:latin typeface="Impact" panose="020B0806030902050204" pitchFamily="34" charset="0"/>
                  <a:ea typeface="微软雅黑" pitchFamily="34" charset="-122"/>
                </a:rPr>
                <a:t>02</a:t>
              </a:r>
              <a:endParaRPr lang="zh-CN" altLang="en-US" sz="8000" spc="300" dirty="0">
                <a:solidFill>
                  <a:schemeClr val="bg1"/>
                </a:solidFill>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38290673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ppt_x</p:attrName>
                                        </p:attrNameLst>
                                      </p:cBhvr>
                                      <p:tavLst>
                                        <p:tav tm="0">
                                          <p:val>
                                            <p:strVal val="#ppt_x-#ppt_w*1.125000"/>
                                          </p:val>
                                        </p:tav>
                                        <p:tav tm="100000">
                                          <p:val>
                                            <p:strVal val="#ppt_x"/>
                                          </p:val>
                                        </p:tav>
                                      </p:tavLst>
                                    </p:anim>
                                    <p:animEffect transition="in" filter="wipe(right)">
                                      <p:cBhvr>
                                        <p:cTn id="16" dur="500"/>
                                        <p:tgtEl>
                                          <p:spTgt spid="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3"/>
          <p:cNvSpPr>
            <a:spLocks/>
          </p:cNvSpPr>
          <p:nvPr/>
        </p:nvSpPr>
        <p:spPr bwMode="auto">
          <a:xfrm>
            <a:off x="5942649" y="1916985"/>
            <a:ext cx="449739" cy="4128239"/>
          </a:xfrm>
          <a:custGeom>
            <a:avLst/>
            <a:gdLst>
              <a:gd name="T0" fmla="*/ 0 w 148"/>
              <a:gd name="T1" fmla="*/ 1750 h 1750"/>
              <a:gd name="T2" fmla="*/ 148 w 148"/>
              <a:gd name="T3" fmla="*/ 1750 h 1750"/>
              <a:gd name="T4" fmla="*/ 105 w 148"/>
              <a:gd name="T5" fmla="*/ 1128 h 1750"/>
              <a:gd name="T6" fmla="*/ 86 w 148"/>
              <a:gd name="T7" fmla="*/ 74 h 1750"/>
              <a:gd name="T8" fmla="*/ 114 w 148"/>
              <a:gd name="T9" fmla="*/ 85 h 1750"/>
              <a:gd name="T10" fmla="*/ 74 w 148"/>
              <a:gd name="T11" fmla="*/ 0 h 1750"/>
              <a:gd name="T12" fmla="*/ 34 w 148"/>
              <a:gd name="T13" fmla="*/ 85 h 1750"/>
              <a:gd name="T14" fmla="*/ 62 w 148"/>
              <a:gd name="T15" fmla="*/ 74 h 1750"/>
              <a:gd name="T16" fmla="*/ 43 w 148"/>
              <a:gd name="T17" fmla="*/ 1128 h 1750"/>
              <a:gd name="T18" fmla="*/ 0 w 148"/>
              <a:gd name="T19"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750">
                <a:moveTo>
                  <a:pt x="0" y="1750"/>
                </a:moveTo>
                <a:cubicBezTo>
                  <a:pt x="148" y="1750"/>
                  <a:pt x="148" y="1750"/>
                  <a:pt x="148" y="1750"/>
                </a:cubicBezTo>
                <a:cubicBezTo>
                  <a:pt x="132" y="1610"/>
                  <a:pt x="105" y="1128"/>
                  <a:pt x="105" y="1128"/>
                </a:cubicBezTo>
                <a:cubicBezTo>
                  <a:pt x="86" y="74"/>
                  <a:pt x="86" y="74"/>
                  <a:pt x="86" y="74"/>
                </a:cubicBezTo>
                <a:cubicBezTo>
                  <a:pt x="100" y="78"/>
                  <a:pt x="114" y="85"/>
                  <a:pt x="114" y="85"/>
                </a:cubicBezTo>
                <a:cubicBezTo>
                  <a:pt x="74" y="0"/>
                  <a:pt x="74" y="0"/>
                  <a:pt x="74" y="0"/>
                </a:cubicBezTo>
                <a:cubicBezTo>
                  <a:pt x="34" y="85"/>
                  <a:pt x="34" y="85"/>
                  <a:pt x="34" y="85"/>
                </a:cubicBezTo>
                <a:cubicBezTo>
                  <a:pt x="34" y="85"/>
                  <a:pt x="48" y="78"/>
                  <a:pt x="62" y="74"/>
                </a:cubicBezTo>
                <a:cubicBezTo>
                  <a:pt x="43" y="1128"/>
                  <a:pt x="43" y="1128"/>
                  <a:pt x="43" y="1128"/>
                </a:cubicBezTo>
                <a:cubicBezTo>
                  <a:pt x="43" y="1128"/>
                  <a:pt x="14" y="1604"/>
                  <a:pt x="0" y="1750"/>
                </a:cubicBezTo>
                <a:close/>
              </a:path>
            </a:pathLst>
          </a:custGeom>
          <a:solidFill>
            <a:schemeClr val="accent1"/>
          </a:solidFill>
          <a:ln>
            <a:noFill/>
          </a:ln>
        </p:spPr>
        <p:txBody>
          <a:bodyPr vert="horz" wrap="square" lIns="121908" tIns="60954" rIns="121908" bIns="60954"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4" name="Freeform 14"/>
          <p:cNvSpPr>
            <a:spLocks/>
          </p:cNvSpPr>
          <p:nvPr/>
        </p:nvSpPr>
        <p:spPr bwMode="auto">
          <a:xfrm>
            <a:off x="6540730" y="2842482"/>
            <a:ext cx="1483430" cy="3202740"/>
          </a:xfrm>
          <a:custGeom>
            <a:avLst/>
            <a:gdLst>
              <a:gd name="T0" fmla="*/ 221 w 487"/>
              <a:gd name="T1" fmla="*/ 1062 h 1358"/>
              <a:gd name="T2" fmla="*/ 74 w 487"/>
              <a:gd name="T3" fmla="*/ 710 h 1358"/>
              <a:gd name="T4" fmla="*/ 56 w 487"/>
              <a:gd name="T5" fmla="*/ 523 h 1358"/>
              <a:gd name="T6" fmla="*/ 89 w 487"/>
              <a:gd name="T7" fmla="*/ 338 h 1358"/>
              <a:gd name="T8" fmla="*/ 185 w 487"/>
              <a:gd name="T9" fmla="*/ 170 h 1358"/>
              <a:gd name="T10" fmla="*/ 337 w 487"/>
              <a:gd name="T11" fmla="*/ 49 h 1358"/>
              <a:gd name="T12" fmla="*/ 342 w 487"/>
              <a:gd name="T13" fmla="*/ 77 h 1358"/>
              <a:gd name="T14" fmla="*/ 399 w 487"/>
              <a:gd name="T15" fmla="*/ 0 h 1358"/>
              <a:gd name="T16" fmla="*/ 303 w 487"/>
              <a:gd name="T17" fmla="*/ 13 h 1358"/>
              <a:gd name="T18" fmla="*/ 327 w 487"/>
              <a:gd name="T19" fmla="*/ 30 h 1358"/>
              <a:gd name="T20" fmla="*/ 159 w 487"/>
              <a:gd name="T21" fmla="*/ 153 h 1358"/>
              <a:gd name="T22" fmla="*/ 49 w 487"/>
              <a:gd name="T23" fmla="*/ 327 h 1358"/>
              <a:gd name="T24" fmla="*/ 6 w 487"/>
              <a:gd name="T25" fmla="*/ 521 h 1358"/>
              <a:gd name="T26" fmla="*/ 14 w 487"/>
              <a:gd name="T27" fmla="*/ 718 h 1358"/>
              <a:gd name="T28" fmla="*/ 152 w 487"/>
              <a:gd name="T29" fmla="*/ 1093 h 1358"/>
              <a:gd name="T30" fmla="*/ 333 w 487"/>
              <a:gd name="T31" fmla="*/ 1358 h 1358"/>
              <a:gd name="T32" fmla="*/ 487 w 487"/>
              <a:gd name="T33" fmla="*/ 1358 h 1358"/>
              <a:gd name="T34" fmla="*/ 221 w 487"/>
              <a:gd name="T35" fmla="*/ 1062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7" h="1358">
                <a:moveTo>
                  <a:pt x="221" y="1062"/>
                </a:moveTo>
                <a:cubicBezTo>
                  <a:pt x="151" y="952"/>
                  <a:pt x="99" y="833"/>
                  <a:pt x="74" y="710"/>
                </a:cubicBezTo>
                <a:cubicBezTo>
                  <a:pt x="61" y="648"/>
                  <a:pt x="55" y="585"/>
                  <a:pt x="56" y="523"/>
                </a:cubicBezTo>
                <a:cubicBezTo>
                  <a:pt x="58" y="460"/>
                  <a:pt x="69" y="398"/>
                  <a:pt x="89" y="338"/>
                </a:cubicBezTo>
                <a:cubicBezTo>
                  <a:pt x="110" y="278"/>
                  <a:pt x="142" y="220"/>
                  <a:pt x="185" y="170"/>
                </a:cubicBezTo>
                <a:cubicBezTo>
                  <a:pt x="226" y="122"/>
                  <a:pt x="278" y="81"/>
                  <a:pt x="337" y="49"/>
                </a:cubicBezTo>
                <a:cubicBezTo>
                  <a:pt x="341" y="62"/>
                  <a:pt x="342" y="77"/>
                  <a:pt x="342" y="77"/>
                </a:cubicBezTo>
                <a:cubicBezTo>
                  <a:pt x="399" y="0"/>
                  <a:pt x="399" y="0"/>
                  <a:pt x="399" y="0"/>
                </a:cubicBezTo>
                <a:cubicBezTo>
                  <a:pt x="303" y="13"/>
                  <a:pt x="303" y="13"/>
                  <a:pt x="303" y="13"/>
                </a:cubicBezTo>
                <a:cubicBezTo>
                  <a:pt x="303" y="13"/>
                  <a:pt x="317" y="20"/>
                  <a:pt x="327" y="30"/>
                </a:cubicBezTo>
                <a:cubicBezTo>
                  <a:pt x="262" y="61"/>
                  <a:pt x="205" y="103"/>
                  <a:pt x="159" y="153"/>
                </a:cubicBezTo>
                <a:cubicBezTo>
                  <a:pt x="110" y="205"/>
                  <a:pt x="74" y="264"/>
                  <a:pt x="49" y="327"/>
                </a:cubicBezTo>
                <a:cubicBezTo>
                  <a:pt x="25" y="389"/>
                  <a:pt x="11" y="455"/>
                  <a:pt x="6" y="521"/>
                </a:cubicBezTo>
                <a:cubicBezTo>
                  <a:pt x="0" y="586"/>
                  <a:pt x="4" y="652"/>
                  <a:pt x="14" y="718"/>
                </a:cubicBezTo>
                <a:cubicBezTo>
                  <a:pt x="35" y="848"/>
                  <a:pt x="83" y="975"/>
                  <a:pt x="152" y="1093"/>
                </a:cubicBezTo>
                <a:cubicBezTo>
                  <a:pt x="207" y="1188"/>
                  <a:pt x="275" y="1286"/>
                  <a:pt x="333" y="1358"/>
                </a:cubicBezTo>
                <a:cubicBezTo>
                  <a:pt x="487" y="1358"/>
                  <a:pt x="487" y="1358"/>
                  <a:pt x="487" y="1358"/>
                </a:cubicBezTo>
                <a:cubicBezTo>
                  <a:pt x="382" y="1272"/>
                  <a:pt x="292" y="1172"/>
                  <a:pt x="221" y="1062"/>
                </a:cubicBezTo>
                <a:close/>
              </a:path>
            </a:pathLst>
          </a:custGeom>
          <a:solidFill>
            <a:schemeClr val="accent3"/>
          </a:solidFill>
          <a:ln>
            <a:noFill/>
          </a:ln>
        </p:spPr>
        <p:txBody>
          <a:bodyPr vert="horz" wrap="square" lIns="121908" tIns="60954" rIns="121908" bIns="60954"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 name="Freeform 15"/>
          <p:cNvSpPr>
            <a:spLocks/>
          </p:cNvSpPr>
          <p:nvPr/>
        </p:nvSpPr>
        <p:spPr bwMode="auto">
          <a:xfrm>
            <a:off x="4313233" y="2842482"/>
            <a:ext cx="1478719" cy="3202740"/>
          </a:xfrm>
          <a:custGeom>
            <a:avLst/>
            <a:gdLst>
              <a:gd name="T0" fmla="*/ 481 w 486"/>
              <a:gd name="T1" fmla="*/ 521 h 1358"/>
              <a:gd name="T2" fmla="*/ 437 w 486"/>
              <a:gd name="T3" fmla="*/ 327 h 1358"/>
              <a:gd name="T4" fmla="*/ 328 w 486"/>
              <a:gd name="T5" fmla="*/ 153 h 1358"/>
              <a:gd name="T6" fmla="*/ 158 w 486"/>
              <a:gd name="T7" fmla="*/ 29 h 1358"/>
              <a:gd name="T8" fmla="*/ 181 w 486"/>
              <a:gd name="T9" fmla="*/ 13 h 1358"/>
              <a:gd name="T10" fmla="*/ 85 w 486"/>
              <a:gd name="T11" fmla="*/ 0 h 1358"/>
              <a:gd name="T12" fmla="*/ 142 w 486"/>
              <a:gd name="T13" fmla="*/ 77 h 1358"/>
              <a:gd name="T14" fmla="*/ 147 w 486"/>
              <a:gd name="T15" fmla="*/ 48 h 1358"/>
              <a:gd name="T16" fmla="*/ 301 w 486"/>
              <a:gd name="T17" fmla="*/ 170 h 1358"/>
              <a:gd name="T18" fmla="*/ 397 w 486"/>
              <a:gd name="T19" fmla="*/ 338 h 1358"/>
              <a:gd name="T20" fmla="*/ 430 w 486"/>
              <a:gd name="T21" fmla="*/ 523 h 1358"/>
              <a:gd name="T22" fmla="*/ 413 w 486"/>
              <a:gd name="T23" fmla="*/ 710 h 1358"/>
              <a:gd name="T24" fmla="*/ 265 w 486"/>
              <a:gd name="T25" fmla="*/ 1062 h 1358"/>
              <a:gd name="T26" fmla="*/ 0 w 486"/>
              <a:gd name="T27" fmla="*/ 1358 h 1358"/>
              <a:gd name="T28" fmla="*/ 153 w 486"/>
              <a:gd name="T29" fmla="*/ 1358 h 1358"/>
              <a:gd name="T30" fmla="*/ 334 w 486"/>
              <a:gd name="T31" fmla="*/ 1093 h 1358"/>
              <a:gd name="T32" fmla="*/ 472 w 486"/>
              <a:gd name="T33" fmla="*/ 718 h 1358"/>
              <a:gd name="T34" fmla="*/ 481 w 486"/>
              <a:gd name="T35" fmla="*/ 521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1358">
                <a:moveTo>
                  <a:pt x="481" y="521"/>
                </a:moveTo>
                <a:cubicBezTo>
                  <a:pt x="475" y="455"/>
                  <a:pt x="462" y="389"/>
                  <a:pt x="437" y="327"/>
                </a:cubicBezTo>
                <a:cubicBezTo>
                  <a:pt x="412" y="264"/>
                  <a:pt x="376" y="205"/>
                  <a:pt x="328" y="153"/>
                </a:cubicBezTo>
                <a:cubicBezTo>
                  <a:pt x="281" y="103"/>
                  <a:pt x="223" y="60"/>
                  <a:pt x="158" y="29"/>
                </a:cubicBezTo>
                <a:cubicBezTo>
                  <a:pt x="168" y="20"/>
                  <a:pt x="181" y="13"/>
                  <a:pt x="181" y="13"/>
                </a:cubicBezTo>
                <a:cubicBezTo>
                  <a:pt x="85" y="0"/>
                  <a:pt x="85" y="0"/>
                  <a:pt x="85" y="0"/>
                </a:cubicBezTo>
                <a:cubicBezTo>
                  <a:pt x="142" y="77"/>
                  <a:pt x="142" y="77"/>
                  <a:pt x="142" y="77"/>
                </a:cubicBezTo>
                <a:cubicBezTo>
                  <a:pt x="142" y="77"/>
                  <a:pt x="143" y="61"/>
                  <a:pt x="147" y="48"/>
                </a:cubicBezTo>
                <a:cubicBezTo>
                  <a:pt x="207" y="80"/>
                  <a:pt x="260" y="121"/>
                  <a:pt x="301" y="170"/>
                </a:cubicBezTo>
                <a:cubicBezTo>
                  <a:pt x="345" y="220"/>
                  <a:pt x="376" y="278"/>
                  <a:pt x="397" y="338"/>
                </a:cubicBezTo>
                <a:cubicBezTo>
                  <a:pt x="418" y="398"/>
                  <a:pt x="428" y="460"/>
                  <a:pt x="430" y="523"/>
                </a:cubicBezTo>
                <a:cubicBezTo>
                  <a:pt x="432" y="585"/>
                  <a:pt x="425" y="648"/>
                  <a:pt x="413" y="710"/>
                </a:cubicBezTo>
                <a:cubicBezTo>
                  <a:pt x="387" y="833"/>
                  <a:pt x="335" y="952"/>
                  <a:pt x="265" y="1062"/>
                </a:cubicBezTo>
                <a:cubicBezTo>
                  <a:pt x="194" y="1172"/>
                  <a:pt x="105" y="1272"/>
                  <a:pt x="0" y="1358"/>
                </a:cubicBezTo>
                <a:cubicBezTo>
                  <a:pt x="153" y="1358"/>
                  <a:pt x="153" y="1358"/>
                  <a:pt x="153" y="1358"/>
                </a:cubicBezTo>
                <a:cubicBezTo>
                  <a:pt x="218" y="1281"/>
                  <a:pt x="279" y="1188"/>
                  <a:pt x="334" y="1093"/>
                </a:cubicBezTo>
                <a:cubicBezTo>
                  <a:pt x="403" y="975"/>
                  <a:pt x="451" y="848"/>
                  <a:pt x="472" y="718"/>
                </a:cubicBezTo>
                <a:cubicBezTo>
                  <a:pt x="482" y="652"/>
                  <a:pt x="486" y="586"/>
                  <a:pt x="481" y="521"/>
                </a:cubicBezTo>
                <a:close/>
              </a:path>
            </a:pathLst>
          </a:custGeom>
          <a:solidFill>
            <a:schemeClr val="accent3"/>
          </a:solidFill>
          <a:ln>
            <a:noFill/>
          </a:ln>
        </p:spPr>
        <p:txBody>
          <a:bodyPr vert="horz" wrap="square" lIns="121908" tIns="60954" rIns="121908" bIns="60954"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6" name="Freeform 16"/>
          <p:cNvSpPr>
            <a:spLocks/>
          </p:cNvSpPr>
          <p:nvPr/>
        </p:nvSpPr>
        <p:spPr bwMode="auto">
          <a:xfrm>
            <a:off x="6295848" y="2411526"/>
            <a:ext cx="880639" cy="3633699"/>
          </a:xfrm>
          <a:custGeom>
            <a:avLst/>
            <a:gdLst>
              <a:gd name="T0" fmla="*/ 191 w 290"/>
              <a:gd name="T1" fmla="*/ 1344 h 1540"/>
              <a:gd name="T2" fmla="*/ 71 w 290"/>
              <a:gd name="T3" fmla="*/ 913 h 1540"/>
              <a:gd name="T4" fmla="*/ 54 w 290"/>
              <a:gd name="T5" fmla="*/ 691 h 1540"/>
              <a:gd name="T6" fmla="*/ 68 w 290"/>
              <a:gd name="T7" fmla="*/ 469 h 1540"/>
              <a:gd name="T8" fmla="*/ 124 w 290"/>
              <a:gd name="T9" fmla="*/ 253 h 1540"/>
              <a:gd name="T10" fmla="*/ 174 w 290"/>
              <a:gd name="T11" fmla="*/ 150 h 1540"/>
              <a:gd name="T12" fmla="*/ 239 w 290"/>
              <a:gd name="T13" fmla="*/ 63 h 1540"/>
              <a:gd name="T14" fmla="*/ 251 w 290"/>
              <a:gd name="T15" fmla="*/ 90 h 1540"/>
              <a:gd name="T16" fmla="*/ 286 w 290"/>
              <a:gd name="T17" fmla="*/ 0 h 1540"/>
              <a:gd name="T18" fmla="*/ 196 w 290"/>
              <a:gd name="T19" fmla="*/ 38 h 1540"/>
              <a:gd name="T20" fmla="*/ 223 w 290"/>
              <a:gd name="T21" fmla="*/ 48 h 1540"/>
              <a:gd name="T22" fmla="*/ 149 w 290"/>
              <a:gd name="T23" fmla="*/ 139 h 1540"/>
              <a:gd name="T24" fmla="*/ 93 w 290"/>
              <a:gd name="T25" fmla="*/ 243 h 1540"/>
              <a:gd name="T26" fmla="*/ 27 w 290"/>
              <a:gd name="T27" fmla="*/ 464 h 1540"/>
              <a:gd name="T28" fmla="*/ 3 w 290"/>
              <a:gd name="T29" fmla="*/ 691 h 1540"/>
              <a:gd name="T30" fmla="*/ 11 w 290"/>
              <a:gd name="T31" fmla="*/ 919 h 1540"/>
              <a:gd name="T32" fmla="*/ 155 w 290"/>
              <a:gd name="T33" fmla="*/ 1540 h 1540"/>
              <a:gd name="T34" fmla="*/ 290 w 290"/>
              <a:gd name="T35" fmla="*/ 1540 h 1540"/>
              <a:gd name="T36" fmla="*/ 191 w 290"/>
              <a:gd name="T37" fmla="*/ 1344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191" y="1344"/>
                </a:moveTo>
                <a:cubicBezTo>
                  <a:pt x="132" y="1206"/>
                  <a:pt x="92" y="1061"/>
                  <a:pt x="71" y="913"/>
                </a:cubicBezTo>
                <a:cubicBezTo>
                  <a:pt x="60" y="840"/>
                  <a:pt x="54" y="766"/>
                  <a:pt x="54" y="691"/>
                </a:cubicBezTo>
                <a:cubicBezTo>
                  <a:pt x="53" y="617"/>
                  <a:pt x="57" y="543"/>
                  <a:pt x="68" y="469"/>
                </a:cubicBezTo>
                <a:cubicBezTo>
                  <a:pt x="80" y="396"/>
                  <a:pt x="97" y="323"/>
                  <a:pt x="124" y="253"/>
                </a:cubicBezTo>
                <a:cubicBezTo>
                  <a:pt x="138" y="218"/>
                  <a:pt x="154" y="183"/>
                  <a:pt x="174" y="150"/>
                </a:cubicBezTo>
                <a:cubicBezTo>
                  <a:pt x="192" y="120"/>
                  <a:pt x="214" y="90"/>
                  <a:pt x="239" y="63"/>
                </a:cubicBezTo>
                <a:cubicBezTo>
                  <a:pt x="247" y="75"/>
                  <a:pt x="251" y="90"/>
                  <a:pt x="251" y="90"/>
                </a:cubicBezTo>
                <a:cubicBezTo>
                  <a:pt x="286" y="0"/>
                  <a:pt x="286" y="0"/>
                  <a:pt x="286" y="0"/>
                </a:cubicBezTo>
                <a:cubicBezTo>
                  <a:pt x="196" y="38"/>
                  <a:pt x="196" y="38"/>
                  <a:pt x="196" y="38"/>
                </a:cubicBezTo>
                <a:cubicBezTo>
                  <a:pt x="196" y="38"/>
                  <a:pt x="211" y="41"/>
                  <a:pt x="223" y="48"/>
                </a:cubicBezTo>
                <a:cubicBezTo>
                  <a:pt x="194" y="76"/>
                  <a:pt x="170" y="107"/>
                  <a:pt x="149" y="139"/>
                </a:cubicBezTo>
                <a:cubicBezTo>
                  <a:pt x="127" y="172"/>
                  <a:pt x="109" y="207"/>
                  <a:pt x="93" y="243"/>
                </a:cubicBezTo>
                <a:cubicBezTo>
                  <a:pt x="62" y="315"/>
                  <a:pt x="41" y="389"/>
                  <a:pt x="27" y="464"/>
                </a:cubicBezTo>
                <a:cubicBezTo>
                  <a:pt x="13" y="539"/>
                  <a:pt x="5" y="615"/>
                  <a:pt x="3" y="691"/>
                </a:cubicBezTo>
                <a:cubicBezTo>
                  <a:pt x="0" y="767"/>
                  <a:pt x="3" y="843"/>
                  <a:pt x="11" y="919"/>
                </a:cubicBezTo>
                <a:cubicBezTo>
                  <a:pt x="27" y="1070"/>
                  <a:pt x="84" y="1330"/>
                  <a:pt x="155" y="1540"/>
                </a:cubicBezTo>
                <a:cubicBezTo>
                  <a:pt x="290" y="1540"/>
                  <a:pt x="290" y="1540"/>
                  <a:pt x="290" y="1540"/>
                </a:cubicBezTo>
                <a:cubicBezTo>
                  <a:pt x="252" y="1477"/>
                  <a:pt x="219" y="1411"/>
                  <a:pt x="191" y="1344"/>
                </a:cubicBezTo>
                <a:close/>
              </a:path>
            </a:pathLst>
          </a:custGeom>
          <a:solidFill>
            <a:schemeClr val="accent2"/>
          </a:solidFill>
          <a:ln>
            <a:noFill/>
          </a:ln>
        </p:spPr>
        <p:txBody>
          <a:bodyPr vert="horz" wrap="square" lIns="121908" tIns="60954" rIns="121908" bIns="60954"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7" name="Freeform 17"/>
          <p:cNvSpPr>
            <a:spLocks/>
          </p:cNvSpPr>
          <p:nvPr/>
        </p:nvSpPr>
        <p:spPr bwMode="auto">
          <a:xfrm>
            <a:off x="5156196" y="2411526"/>
            <a:ext cx="882994" cy="3633699"/>
          </a:xfrm>
          <a:custGeom>
            <a:avLst/>
            <a:gdLst>
              <a:gd name="T0" fmla="*/ 288 w 290"/>
              <a:gd name="T1" fmla="*/ 691 h 1540"/>
              <a:gd name="T2" fmla="*/ 263 w 290"/>
              <a:gd name="T3" fmla="*/ 464 h 1540"/>
              <a:gd name="T4" fmla="*/ 197 w 290"/>
              <a:gd name="T5" fmla="*/ 243 h 1540"/>
              <a:gd name="T6" fmla="*/ 141 w 290"/>
              <a:gd name="T7" fmla="*/ 139 h 1540"/>
              <a:gd name="T8" fmla="*/ 67 w 290"/>
              <a:gd name="T9" fmla="*/ 48 h 1540"/>
              <a:gd name="T10" fmla="*/ 94 w 290"/>
              <a:gd name="T11" fmla="*/ 38 h 1540"/>
              <a:gd name="T12" fmla="*/ 4 w 290"/>
              <a:gd name="T13" fmla="*/ 0 h 1540"/>
              <a:gd name="T14" fmla="*/ 39 w 290"/>
              <a:gd name="T15" fmla="*/ 90 h 1540"/>
              <a:gd name="T16" fmla="*/ 51 w 290"/>
              <a:gd name="T17" fmla="*/ 63 h 1540"/>
              <a:gd name="T18" fmla="*/ 116 w 290"/>
              <a:gd name="T19" fmla="*/ 150 h 1540"/>
              <a:gd name="T20" fmla="*/ 166 w 290"/>
              <a:gd name="T21" fmla="*/ 253 h 1540"/>
              <a:gd name="T22" fmla="*/ 222 w 290"/>
              <a:gd name="T23" fmla="*/ 469 h 1540"/>
              <a:gd name="T24" fmla="*/ 237 w 290"/>
              <a:gd name="T25" fmla="*/ 691 h 1540"/>
              <a:gd name="T26" fmla="*/ 220 w 290"/>
              <a:gd name="T27" fmla="*/ 913 h 1540"/>
              <a:gd name="T28" fmla="*/ 100 w 290"/>
              <a:gd name="T29" fmla="*/ 1344 h 1540"/>
              <a:gd name="T30" fmla="*/ 0 w 290"/>
              <a:gd name="T31" fmla="*/ 1540 h 1540"/>
              <a:gd name="T32" fmla="*/ 139 w 290"/>
              <a:gd name="T33" fmla="*/ 1540 h 1540"/>
              <a:gd name="T34" fmla="*/ 279 w 290"/>
              <a:gd name="T35" fmla="*/ 919 h 1540"/>
              <a:gd name="T36" fmla="*/ 288 w 290"/>
              <a:gd name="T37" fmla="*/ 691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288" y="691"/>
                </a:moveTo>
                <a:cubicBezTo>
                  <a:pt x="285" y="615"/>
                  <a:pt x="278" y="539"/>
                  <a:pt x="263" y="464"/>
                </a:cubicBezTo>
                <a:cubicBezTo>
                  <a:pt x="249" y="389"/>
                  <a:pt x="228" y="315"/>
                  <a:pt x="197" y="243"/>
                </a:cubicBezTo>
                <a:cubicBezTo>
                  <a:pt x="181" y="207"/>
                  <a:pt x="163" y="172"/>
                  <a:pt x="141" y="139"/>
                </a:cubicBezTo>
                <a:cubicBezTo>
                  <a:pt x="120" y="107"/>
                  <a:pt x="96" y="76"/>
                  <a:pt x="67" y="48"/>
                </a:cubicBezTo>
                <a:cubicBezTo>
                  <a:pt x="79" y="41"/>
                  <a:pt x="94" y="38"/>
                  <a:pt x="94" y="38"/>
                </a:cubicBezTo>
                <a:cubicBezTo>
                  <a:pt x="4" y="0"/>
                  <a:pt x="4" y="0"/>
                  <a:pt x="4" y="0"/>
                </a:cubicBezTo>
                <a:cubicBezTo>
                  <a:pt x="39" y="90"/>
                  <a:pt x="39" y="90"/>
                  <a:pt x="39" y="90"/>
                </a:cubicBezTo>
                <a:cubicBezTo>
                  <a:pt x="39" y="90"/>
                  <a:pt x="43" y="75"/>
                  <a:pt x="51" y="63"/>
                </a:cubicBezTo>
                <a:cubicBezTo>
                  <a:pt x="76" y="90"/>
                  <a:pt x="98" y="120"/>
                  <a:pt x="116" y="150"/>
                </a:cubicBezTo>
                <a:cubicBezTo>
                  <a:pt x="136" y="183"/>
                  <a:pt x="152" y="218"/>
                  <a:pt x="166" y="253"/>
                </a:cubicBezTo>
                <a:cubicBezTo>
                  <a:pt x="193" y="323"/>
                  <a:pt x="211" y="396"/>
                  <a:pt x="222" y="469"/>
                </a:cubicBezTo>
                <a:cubicBezTo>
                  <a:pt x="233" y="543"/>
                  <a:pt x="237" y="617"/>
                  <a:pt x="237" y="691"/>
                </a:cubicBezTo>
                <a:cubicBezTo>
                  <a:pt x="236" y="766"/>
                  <a:pt x="230" y="840"/>
                  <a:pt x="220" y="913"/>
                </a:cubicBezTo>
                <a:cubicBezTo>
                  <a:pt x="198" y="1061"/>
                  <a:pt x="159" y="1206"/>
                  <a:pt x="100" y="1344"/>
                </a:cubicBezTo>
                <a:cubicBezTo>
                  <a:pt x="71" y="1411"/>
                  <a:pt x="38" y="1477"/>
                  <a:pt x="0" y="1540"/>
                </a:cubicBezTo>
                <a:cubicBezTo>
                  <a:pt x="139" y="1540"/>
                  <a:pt x="139" y="1540"/>
                  <a:pt x="139" y="1540"/>
                </a:cubicBezTo>
                <a:cubicBezTo>
                  <a:pt x="223" y="1332"/>
                  <a:pt x="263" y="1070"/>
                  <a:pt x="279" y="919"/>
                </a:cubicBezTo>
                <a:cubicBezTo>
                  <a:pt x="287" y="843"/>
                  <a:pt x="290" y="767"/>
                  <a:pt x="288" y="691"/>
                </a:cubicBezTo>
                <a:close/>
              </a:path>
            </a:pathLst>
          </a:custGeom>
          <a:solidFill>
            <a:schemeClr val="accent2"/>
          </a:solidFill>
          <a:ln>
            <a:noFill/>
          </a:ln>
        </p:spPr>
        <p:txBody>
          <a:bodyPr vert="horz" wrap="square" lIns="121908" tIns="60954" rIns="121908" bIns="60954" numCol="1" anchor="t" anchorCtr="0" compatLnSpc="1">
            <a:prstTxWarp prst="textNoShape">
              <a:avLst/>
            </a:prstTxWarp>
          </a:bodyPr>
          <a:lstStyle/>
          <a:p>
            <a:pPr defTabSz="1219078">
              <a:defRPr/>
            </a:pPr>
            <a:endParaRPr lang="zh-CN" altLang="en-US" sz="2400" kern="0">
              <a:solidFill>
                <a:sysClr val="windowText" lastClr="000000"/>
              </a:solidFill>
            </a:endParaRPr>
          </a:p>
        </p:txBody>
      </p:sp>
      <p:grpSp>
        <p:nvGrpSpPr>
          <p:cNvPr id="8" name="Group 20"/>
          <p:cNvGrpSpPr>
            <a:grpSpLocks noChangeAspect="1"/>
          </p:cNvGrpSpPr>
          <p:nvPr/>
        </p:nvGrpSpPr>
        <p:grpSpPr bwMode="auto">
          <a:xfrm>
            <a:off x="5011510" y="4733752"/>
            <a:ext cx="2283547" cy="1526392"/>
            <a:chOff x="826" y="1479"/>
            <a:chExt cx="605" cy="643"/>
          </a:xfrm>
        </p:grpSpPr>
        <p:sp>
          <p:nvSpPr>
            <p:cNvPr id="9" name="AutoShape 19"/>
            <p:cNvSpPr>
              <a:spLocks noChangeAspect="1" noChangeArrowheads="1" noTextEdit="1"/>
            </p:cNvSpPr>
            <p:nvPr/>
          </p:nvSpPr>
          <p:spPr bwMode="auto">
            <a:xfrm>
              <a:off x="826" y="1497"/>
              <a:ext cx="605"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10" name="Freeform 22"/>
            <p:cNvSpPr>
              <a:spLocks/>
            </p:cNvSpPr>
            <p:nvPr/>
          </p:nvSpPr>
          <p:spPr bwMode="auto">
            <a:xfrm>
              <a:off x="886" y="1479"/>
              <a:ext cx="491" cy="491"/>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grpSp>
      <p:grpSp>
        <p:nvGrpSpPr>
          <p:cNvPr id="11" name="组合 10"/>
          <p:cNvGrpSpPr/>
          <p:nvPr/>
        </p:nvGrpSpPr>
        <p:grpSpPr>
          <a:xfrm>
            <a:off x="4983471" y="1270695"/>
            <a:ext cx="3416487" cy="684802"/>
            <a:chOff x="3737493" y="859957"/>
            <a:chExt cx="2562699" cy="513602"/>
          </a:xfrm>
        </p:grpSpPr>
        <p:sp>
          <p:nvSpPr>
            <p:cNvPr id="12" name="Freeform 27"/>
            <p:cNvSpPr>
              <a:spLocks/>
            </p:cNvSpPr>
            <p:nvPr/>
          </p:nvSpPr>
          <p:spPr bwMode="auto">
            <a:xfrm>
              <a:off x="3737493" y="900459"/>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sp>
          <p:nvSpPr>
            <p:cNvPr id="13" name="文本框 8"/>
            <p:cNvSpPr txBox="1"/>
            <p:nvPr/>
          </p:nvSpPr>
          <p:spPr>
            <a:xfrm>
              <a:off x="4136225" y="859957"/>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50000"/>
                      <a:lumOff val="50000"/>
                    </a:schemeClr>
                  </a:solidFill>
                  <a:latin typeface="微软雅黑" pitchFamily="34" charset="-122"/>
                  <a:ea typeface="微软雅黑" pitchFamily="34" charset="-122"/>
                </a:rPr>
                <a:t>请在此输入你的标题</a:t>
              </a:r>
              <a:endParaRPr lang="en-US" altLang="zh-CN" sz="1400" dirty="0">
                <a:solidFill>
                  <a:schemeClr val="tx1">
                    <a:lumMod val="50000"/>
                    <a:lumOff val="50000"/>
                  </a:schemeClr>
                </a:solidFill>
                <a:latin typeface="微软雅黑" pitchFamily="34" charset="-122"/>
                <a:ea typeface="微软雅黑" pitchFamily="34" charset="-122"/>
              </a:endParaRPr>
            </a:p>
            <a:p>
              <a:r>
                <a:rPr lang="zh-CN" altLang="en-US" sz="13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1300" dirty="0">
                <a:solidFill>
                  <a:schemeClr val="tx1">
                    <a:lumMod val="50000"/>
                    <a:lumOff val="50000"/>
                  </a:schemeClr>
                </a:solidFill>
                <a:latin typeface="微软雅黑" pitchFamily="34" charset="-122"/>
                <a:ea typeface="微软雅黑" pitchFamily="34" charset="-122"/>
              </a:endParaRPr>
            </a:p>
            <a:p>
              <a:r>
                <a:rPr lang="zh-CN" altLang="en-US" sz="13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1300" dirty="0">
                <a:solidFill>
                  <a:schemeClr val="tx1">
                    <a:lumMod val="50000"/>
                    <a:lumOff val="50000"/>
                  </a:schemeClr>
                </a:solidFill>
                <a:latin typeface="微软雅黑" pitchFamily="34" charset="-122"/>
                <a:ea typeface="微软雅黑" pitchFamily="34" charset="-122"/>
              </a:endParaRPr>
            </a:p>
          </p:txBody>
        </p:sp>
      </p:grpSp>
      <p:grpSp>
        <p:nvGrpSpPr>
          <p:cNvPr id="14" name="组合 13"/>
          <p:cNvGrpSpPr/>
          <p:nvPr/>
        </p:nvGrpSpPr>
        <p:grpSpPr>
          <a:xfrm>
            <a:off x="7981964" y="2682143"/>
            <a:ext cx="3420971" cy="684802"/>
            <a:chOff x="6105855" y="2241082"/>
            <a:chExt cx="2566062" cy="513602"/>
          </a:xfrm>
        </p:grpSpPr>
        <p:sp>
          <p:nvSpPr>
            <p:cNvPr id="15" name="Freeform 27"/>
            <p:cNvSpPr>
              <a:spLocks/>
            </p:cNvSpPr>
            <p:nvPr/>
          </p:nvSpPr>
          <p:spPr bwMode="auto">
            <a:xfrm>
              <a:off x="6105855" y="2365967"/>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sp>
          <p:nvSpPr>
            <p:cNvPr id="16" name="文本框 8"/>
            <p:cNvSpPr txBox="1"/>
            <p:nvPr/>
          </p:nvSpPr>
          <p:spPr>
            <a:xfrm>
              <a:off x="6507950" y="2241082"/>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50000"/>
                      <a:lumOff val="50000"/>
                    </a:schemeClr>
                  </a:solidFill>
                  <a:latin typeface="微软雅黑" pitchFamily="34" charset="-122"/>
                  <a:ea typeface="微软雅黑" pitchFamily="34" charset="-122"/>
                </a:rPr>
                <a:t>请在此输入你的标题</a:t>
              </a:r>
              <a:endParaRPr lang="en-US" altLang="zh-CN" sz="1400" dirty="0">
                <a:solidFill>
                  <a:schemeClr val="tx1">
                    <a:lumMod val="50000"/>
                    <a:lumOff val="50000"/>
                  </a:schemeClr>
                </a:solidFill>
                <a:latin typeface="微软雅黑" pitchFamily="34" charset="-122"/>
                <a:ea typeface="微软雅黑" pitchFamily="34" charset="-122"/>
              </a:endParaRPr>
            </a:p>
            <a:p>
              <a:r>
                <a:rPr lang="zh-CN" altLang="en-US" sz="13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1300" dirty="0">
                <a:solidFill>
                  <a:schemeClr val="tx1">
                    <a:lumMod val="50000"/>
                    <a:lumOff val="50000"/>
                  </a:schemeClr>
                </a:solidFill>
                <a:latin typeface="微软雅黑" pitchFamily="34" charset="-122"/>
                <a:ea typeface="微软雅黑" pitchFamily="34" charset="-122"/>
              </a:endParaRPr>
            </a:p>
            <a:p>
              <a:r>
                <a:rPr lang="zh-CN" altLang="en-US" sz="13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1300" dirty="0">
                <a:solidFill>
                  <a:schemeClr val="tx1">
                    <a:lumMod val="50000"/>
                    <a:lumOff val="50000"/>
                  </a:schemeClr>
                </a:solidFill>
                <a:latin typeface="微软雅黑" pitchFamily="34" charset="-122"/>
                <a:ea typeface="微软雅黑" pitchFamily="34" charset="-122"/>
              </a:endParaRPr>
            </a:p>
          </p:txBody>
        </p:sp>
      </p:grpSp>
      <p:grpSp>
        <p:nvGrpSpPr>
          <p:cNvPr id="17" name="组合 16"/>
          <p:cNvGrpSpPr/>
          <p:nvPr/>
        </p:nvGrpSpPr>
        <p:grpSpPr>
          <a:xfrm>
            <a:off x="8140876" y="4435908"/>
            <a:ext cx="3433669" cy="684802"/>
            <a:chOff x="6105855" y="3326932"/>
            <a:chExt cx="2575587" cy="513602"/>
          </a:xfrm>
        </p:grpSpPr>
        <p:sp>
          <p:nvSpPr>
            <p:cNvPr id="18" name="Freeform 27"/>
            <p:cNvSpPr>
              <a:spLocks/>
            </p:cNvSpPr>
            <p:nvPr/>
          </p:nvSpPr>
          <p:spPr bwMode="auto">
            <a:xfrm>
              <a:off x="6105855" y="338189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sp>
          <p:nvSpPr>
            <p:cNvPr id="19" name="文本框 8"/>
            <p:cNvSpPr txBox="1"/>
            <p:nvPr/>
          </p:nvSpPr>
          <p:spPr>
            <a:xfrm>
              <a:off x="6517475" y="3326932"/>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50000"/>
                      <a:lumOff val="50000"/>
                    </a:schemeClr>
                  </a:solidFill>
                  <a:latin typeface="微软雅黑" pitchFamily="34" charset="-122"/>
                  <a:ea typeface="微软雅黑" pitchFamily="34" charset="-122"/>
                </a:rPr>
                <a:t>请在此输入你的标题</a:t>
              </a:r>
              <a:endParaRPr lang="en-US" altLang="zh-CN" sz="1400" dirty="0">
                <a:solidFill>
                  <a:schemeClr val="tx1">
                    <a:lumMod val="50000"/>
                    <a:lumOff val="50000"/>
                  </a:schemeClr>
                </a:solidFill>
                <a:latin typeface="微软雅黑" pitchFamily="34" charset="-122"/>
                <a:ea typeface="微软雅黑" pitchFamily="34" charset="-122"/>
              </a:endParaRPr>
            </a:p>
            <a:p>
              <a:r>
                <a:rPr lang="zh-CN" altLang="en-US" sz="13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1300" dirty="0">
                <a:solidFill>
                  <a:schemeClr val="tx1">
                    <a:lumMod val="50000"/>
                    <a:lumOff val="50000"/>
                  </a:schemeClr>
                </a:solidFill>
                <a:latin typeface="微软雅黑" pitchFamily="34" charset="-122"/>
                <a:ea typeface="微软雅黑" pitchFamily="34" charset="-122"/>
              </a:endParaRPr>
            </a:p>
            <a:p>
              <a:r>
                <a:rPr lang="zh-CN" altLang="en-US" sz="13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1300" dirty="0">
                <a:solidFill>
                  <a:schemeClr val="tx1">
                    <a:lumMod val="50000"/>
                    <a:lumOff val="50000"/>
                  </a:schemeClr>
                </a:solidFill>
                <a:latin typeface="微软雅黑" pitchFamily="34" charset="-122"/>
                <a:ea typeface="微软雅黑" pitchFamily="34" charset="-122"/>
              </a:endParaRPr>
            </a:p>
          </p:txBody>
        </p:sp>
      </p:grpSp>
      <p:grpSp>
        <p:nvGrpSpPr>
          <p:cNvPr id="20" name="组合 19"/>
          <p:cNvGrpSpPr/>
          <p:nvPr/>
        </p:nvGrpSpPr>
        <p:grpSpPr>
          <a:xfrm>
            <a:off x="1139195" y="2512608"/>
            <a:ext cx="3362625" cy="684802"/>
            <a:chOff x="602450" y="2393482"/>
            <a:chExt cx="2522297" cy="513602"/>
          </a:xfrm>
        </p:grpSpPr>
        <p:sp>
          <p:nvSpPr>
            <p:cNvPr id="21" name="Freeform 27"/>
            <p:cNvSpPr>
              <a:spLocks/>
            </p:cNvSpPr>
            <p:nvPr/>
          </p:nvSpPr>
          <p:spPr bwMode="auto">
            <a:xfrm>
              <a:off x="2745354" y="244441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sp>
          <p:nvSpPr>
            <p:cNvPr id="22" name="文本框 8"/>
            <p:cNvSpPr txBox="1"/>
            <p:nvPr/>
          </p:nvSpPr>
          <p:spPr>
            <a:xfrm>
              <a:off x="602450" y="2393482"/>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solidFill>
                    <a:schemeClr val="tx1">
                      <a:lumMod val="50000"/>
                      <a:lumOff val="50000"/>
                    </a:schemeClr>
                  </a:solidFill>
                  <a:latin typeface="微软雅黑" pitchFamily="34" charset="-122"/>
                  <a:ea typeface="微软雅黑" pitchFamily="34" charset="-122"/>
                </a:rPr>
                <a:t>请在此输入你的标题</a:t>
              </a:r>
              <a:endParaRPr lang="en-US" altLang="zh-CN" sz="1400" dirty="0">
                <a:solidFill>
                  <a:schemeClr val="tx1">
                    <a:lumMod val="50000"/>
                    <a:lumOff val="50000"/>
                  </a:schemeClr>
                </a:solidFill>
                <a:latin typeface="微软雅黑" pitchFamily="34" charset="-122"/>
                <a:ea typeface="微软雅黑" pitchFamily="34" charset="-122"/>
              </a:endParaRPr>
            </a:p>
            <a:p>
              <a:pPr algn="r"/>
              <a:r>
                <a:rPr lang="zh-CN" altLang="en-US" sz="13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1300" dirty="0">
                <a:solidFill>
                  <a:schemeClr val="tx1">
                    <a:lumMod val="50000"/>
                    <a:lumOff val="50000"/>
                  </a:schemeClr>
                </a:solidFill>
                <a:latin typeface="微软雅黑" pitchFamily="34" charset="-122"/>
                <a:ea typeface="微软雅黑" pitchFamily="34" charset="-122"/>
              </a:endParaRPr>
            </a:p>
            <a:p>
              <a:pPr algn="r"/>
              <a:r>
                <a:rPr lang="zh-CN" altLang="en-US" sz="13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1300" dirty="0">
                <a:solidFill>
                  <a:schemeClr val="tx1">
                    <a:lumMod val="50000"/>
                    <a:lumOff val="50000"/>
                  </a:schemeClr>
                </a:solidFill>
                <a:latin typeface="微软雅黑" pitchFamily="34" charset="-122"/>
                <a:ea typeface="微软雅黑" pitchFamily="34" charset="-122"/>
              </a:endParaRPr>
            </a:p>
          </p:txBody>
        </p:sp>
      </p:grpSp>
      <p:grpSp>
        <p:nvGrpSpPr>
          <p:cNvPr id="23" name="组合 22"/>
          <p:cNvGrpSpPr/>
          <p:nvPr/>
        </p:nvGrpSpPr>
        <p:grpSpPr>
          <a:xfrm>
            <a:off x="803958" y="4499408"/>
            <a:ext cx="3362625" cy="684802"/>
            <a:chOff x="602450" y="3374557"/>
            <a:chExt cx="2522297" cy="513602"/>
          </a:xfrm>
        </p:grpSpPr>
        <p:sp>
          <p:nvSpPr>
            <p:cNvPr id="24" name="Freeform 27"/>
            <p:cNvSpPr>
              <a:spLocks/>
            </p:cNvSpPr>
            <p:nvPr/>
          </p:nvSpPr>
          <p:spPr bwMode="auto">
            <a:xfrm>
              <a:off x="2745354" y="3454516"/>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ln w="12700">
                  <a:solidFill>
                    <a:schemeClr val="tx2">
                      <a:satMod val="155000"/>
                    </a:schemeClr>
                  </a:solidFill>
                  <a:prstDash val="solid"/>
                </a:ln>
                <a:solidFill>
                  <a:schemeClr val="tx1">
                    <a:lumMod val="50000"/>
                    <a:lumOff val="50000"/>
                  </a:schemeClr>
                </a:solidFill>
                <a:effectLst>
                  <a:outerShdw blurRad="41275" dist="20320" dir="1800000" algn="tl" rotWithShape="0">
                    <a:srgbClr val="000000">
                      <a:alpha val="40000"/>
                    </a:srgbClr>
                  </a:outerShdw>
                </a:effectLst>
              </a:endParaRPr>
            </a:p>
          </p:txBody>
        </p:sp>
        <p:sp>
          <p:nvSpPr>
            <p:cNvPr id="25" name="文本框 8"/>
            <p:cNvSpPr txBox="1"/>
            <p:nvPr/>
          </p:nvSpPr>
          <p:spPr>
            <a:xfrm>
              <a:off x="602450" y="3374557"/>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solidFill>
                    <a:schemeClr val="tx1">
                      <a:lumMod val="50000"/>
                      <a:lumOff val="50000"/>
                    </a:schemeClr>
                  </a:solidFill>
                  <a:latin typeface="微软雅黑" pitchFamily="34" charset="-122"/>
                  <a:ea typeface="微软雅黑" pitchFamily="34" charset="-122"/>
                </a:rPr>
                <a:t>请在此输入你的标题</a:t>
              </a:r>
              <a:endParaRPr lang="en-US" altLang="zh-CN" sz="1400" dirty="0">
                <a:solidFill>
                  <a:schemeClr val="tx1">
                    <a:lumMod val="50000"/>
                    <a:lumOff val="50000"/>
                  </a:schemeClr>
                </a:solidFill>
                <a:latin typeface="微软雅黑" pitchFamily="34" charset="-122"/>
                <a:ea typeface="微软雅黑" pitchFamily="34" charset="-122"/>
              </a:endParaRPr>
            </a:p>
            <a:p>
              <a:pPr algn="r"/>
              <a:r>
                <a:rPr lang="zh-CN" altLang="en-US" sz="13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1300" dirty="0">
                <a:solidFill>
                  <a:schemeClr val="tx1">
                    <a:lumMod val="50000"/>
                    <a:lumOff val="50000"/>
                  </a:schemeClr>
                </a:solidFill>
                <a:latin typeface="微软雅黑" pitchFamily="34" charset="-122"/>
                <a:ea typeface="微软雅黑" pitchFamily="34" charset="-122"/>
              </a:endParaRPr>
            </a:p>
            <a:p>
              <a:pPr algn="r"/>
              <a:r>
                <a:rPr lang="zh-CN" altLang="en-US" sz="13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1300" dirty="0">
                <a:solidFill>
                  <a:schemeClr val="tx1">
                    <a:lumMod val="50000"/>
                    <a:lumOff val="50000"/>
                  </a:schemeClr>
                </a:solidFill>
                <a:latin typeface="微软雅黑" pitchFamily="34" charset="-122"/>
                <a:ea typeface="微软雅黑" pitchFamily="34" charset="-122"/>
              </a:endParaRPr>
            </a:p>
          </p:txBody>
        </p:sp>
      </p:grpSp>
      <p:sp>
        <p:nvSpPr>
          <p:cNvPr id="26" name="TextBox 25"/>
          <p:cNvSpPr txBox="1"/>
          <p:nvPr/>
        </p:nvSpPr>
        <p:spPr>
          <a:xfrm>
            <a:off x="83684" y="260649"/>
            <a:ext cx="831935" cy="400097"/>
          </a:xfrm>
          <a:prstGeom prst="rect">
            <a:avLst/>
          </a:prstGeom>
          <a:noFill/>
        </p:spPr>
        <p:txBody>
          <a:bodyPr wrap="none" lIns="121908" tIns="60954" rIns="121908" bIns="60954" rtlCol="0">
            <a:spAutoFit/>
          </a:bodyPr>
          <a:lstStyle/>
          <a:p>
            <a:r>
              <a:rPr lang="en-US" altLang="zh-CN" dirty="0">
                <a:solidFill>
                  <a:schemeClr val="bg1"/>
                </a:solidFill>
                <a:latin typeface="Impact" pitchFamily="34" charset="0"/>
              </a:rPr>
              <a:t>PART 1</a:t>
            </a:r>
            <a:endParaRPr lang="zh-CN" altLang="en-US" dirty="0">
              <a:solidFill>
                <a:schemeClr val="bg1"/>
              </a:solidFill>
              <a:latin typeface="Impact" pitchFamily="34" charset="0"/>
            </a:endParaRPr>
          </a:p>
        </p:txBody>
      </p:sp>
      <p:sp>
        <p:nvSpPr>
          <p:cNvPr id="27" name="TextBox 26"/>
          <p:cNvSpPr txBox="1"/>
          <p:nvPr/>
        </p:nvSpPr>
        <p:spPr>
          <a:xfrm>
            <a:off x="1523855" y="244774"/>
            <a:ext cx="2092856" cy="400097"/>
          </a:xfrm>
          <a:prstGeom prst="rect">
            <a:avLst/>
          </a:prstGeom>
          <a:noFill/>
        </p:spPr>
        <p:txBody>
          <a:bodyPr wrap="none" lIns="121908" tIns="60954" rIns="121908" bIns="60954" rtlCol="0">
            <a:spAutoFit/>
          </a:bodyPr>
          <a:lstStyle/>
          <a:p>
            <a:r>
              <a:rPr lang="zh-CN" altLang="en-US" b="1" dirty="0">
                <a:solidFill>
                  <a:schemeClr val="bg1"/>
                </a:solidFill>
                <a:latin typeface="微软雅黑" pitchFamily="34" charset="-122"/>
                <a:ea typeface="微软雅黑" pitchFamily="34" charset="-122"/>
              </a:rPr>
              <a:t>单击输入文字标题</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196173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0" fill="hold"/>
                                        <p:tgtEl>
                                          <p:spTgt spid="8"/>
                                        </p:tgtEl>
                                        <p:attrNameLst>
                                          <p:attrName>ppt_x</p:attrName>
                                        </p:attrNameLst>
                                      </p:cBhvr>
                                      <p:tavLst>
                                        <p:tav tm="0">
                                          <p:val>
                                            <p:strVal val="#ppt_x"/>
                                          </p:val>
                                        </p:tav>
                                        <p:tav tm="100000">
                                          <p:val>
                                            <p:strVal val="#ppt_x"/>
                                          </p:val>
                                        </p:tav>
                                      </p:tavLst>
                                    </p:anim>
                                    <p:anim calcmode="lin" valueType="num">
                                      <p:cBhvr additive="base">
                                        <p:cTn id="18" dur="2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3500"/>
                            </p:stCondLst>
                            <p:childTnLst>
                              <p:par>
                                <p:cTn id="20" presetID="2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750"/>
                                        <p:tgtEl>
                                          <p:spTgt spid="7"/>
                                        </p:tgtEl>
                                      </p:cBhvr>
                                    </p:animEffect>
                                  </p:childTnLst>
                                </p:cTn>
                              </p:par>
                            </p:childTnLst>
                          </p:cTn>
                        </p:par>
                        <p:par>
                          <p:cTn id="23" fill="hold">
                            <p:stCondLst>
                              <p:cond delay="425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4750"/>
                            </p:stCondLst>
                            <p:childTnLst>
                              <p:par>
                                <p:cTn id="30" presetID="2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750"/>
                                        <p:tgtEl>
                                          <p:spTgt spid="6"/>
                                        </p:tgtEl>
                                      </p:cBhvr>
                                    </p:animEffect>
                                  </p:childTnLst>
                                </p:cTn>
                              </p:par>
                            </p:childTnLst>
                          </p:cTn>
                        </p:par>
                        <p:par>
                          <p:cTn id="33" fill="hold">
                            <p:stCondLst>
                              <p:cond delay="5500"/>
                            </p:stCondLst>
                            <p:childTnLst>
                              <p:par>
                                <p:cTn id="34" presetID="53" presetClass="entr" presetSubtype="16"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childTnLst>
                          </p:cTn>
                        </p:par>
                        <p:par>
                          <p:cTn id="39" fill="hold">
                            <p:stCondLst>
                              <p:cond delay="6000"/>
                            </p:stCondLst>
                            <p:childTnLst>
                              <p:par>
                                <p:cTn id="40" presetID="22" presetClass="entr" presetSubtype="4"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down)">
                                      <p:cBhvr>
                                        <p:cTn id="42" dur="750"/>
                                        <p:tgtEl>
                                          <p:spTgt spid="5"/>
                                        </p:tgtEl>
                                      </p:cBhvr>
                                    </p:animEffect>
                                  </p:childTnLst>
                                </p:cTn>
                              </p:par>
                            </p:childTnLst>
                          </p:cTn>
                        </p:par>
                        <p:par>
                          <p:cTn id="43" fill="hold">
                            <p:stCondLst>
                              <p:cond delay="6750"/>
                            </p:stCondLst>
                            <p:childTnLst>
                              <p:par>
                                <p:cTn id="44" presetID="53" presetClass="entr" presetSubtype="16"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childTnLst>
                          </p:cTn>
                        </p:par>
                        <p:par>
                          <p:cTn id="49" fill="hold">
                            <p:stCondLst>
                              <p:cond delay="7250"/>
                            </p:stCondLst>
                            <p:childTnLst>
                              <p:par>
                                <p:cTn id="50" presetID="22" presetClass="entr" presetSubtype="4"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down)">
                                      <p:cBhvr>
                                        <p:cTn id="52" dur="750"/>
                                        <p:tgtEl>
                                          <p:spTgt spid="4"/>
                                        </p:tgtEl>
                                      </p:cBhvr>
                                    </p:animEffect>
                                  </p:childTnLst>
                                </p:cTn>
                              </p:par>
                            </p:childTnLst>
                          </p:cTn>
                        </p:par>
                        <p:par>
                          <p:cTn id="53" fill="hold">
                            <p:stCondLst>
                              <p:cond delay="8000"/>
                            </p:stCondLst>
                            <p:childTnLst>
                              <p:par>
                                <p:cTn id="54" presetID="53" presetClass="entr" presetSubtype="16"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rot="10800000">
            <a:off x="1181399" y="1684200"/>
            <a:ext cx="2783947" cy="2784309"/>
          </a:xfrm>
          <a:prstGeom prst="ellipse">
            <a:avLst/>
          </a:prstGeom>
          <a:solidFill>
            <a:schemeClr val="accent1"/>
          </a:solidFill>
          <a:ln w="25400">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flatTx/>
          </a:bodyPr>
          <a:lstStyle/>
          <a:p>
            <a:pPr algn="ctr"/>
            <a:endParaRPr lang="zh-CN" altLang="en-US"/>
          </a:p>
        </p:txBody>
      </p:sp>
      <p:grpSp>
        <p:nvGrpSpPr>
          <p:cNvPr id="8" name="组合 7"/>
          <p:cNvGrpSpPr/>
          <p:nvPr/>
        </p:nvGrpSpPr>
        <p:grpSpPr>
          <a:xfrm>
            <a:off x="1347600" y="1628800"/>
            <a:ext cx="2457632" cy="1144912"/>
            <a:chOff x="1384300" y="1635646"/>
            <a:chExt cx="1843464" cy="858684"/>
          </a:xfrm>
        </p:grpSpPr>
        <p:sp>
          <p:nvSpPr>
            <p:cNvPr id="9" name="椭圆 10"/>
            <p:cNvSpPr/>
            <p:nvPr/>
          </p:nvSpPr>
          <p:spPr>
            <a:xfrm>
              <a:off x="1384300" y="1635646"/>
              <a:ext cx="1843464" cy="858684"/>
            </a:xfrm>
            <a:custGeom>
              <a:avLst/>
              <a:gdLst/>
              <a:ahLst/>
              <a:cxnLst/>
              <a:rect l="l" t="t" r="r" b="b"/>
              <a:pathLst>
                <a:path w="1380440" h="648072">
                  <a:moveTo>
                    <a:pt x="690220" y="0"/>
                  </a:moveTo>
                  <a:cubicBezTo>
                    <a:pt x="978719" y="0"/>
                    <a:pt x="1232759" y="147531"/>
                    <a:pt x="1380440" y="371644"/>
                  </a:cubicBezTo>
                  <a:lnTo>
                    <a:pt x="1380439" y="371644"/>
                  </a:lnTo>
                  <a:lnTo>
                    <a:pt x="1380439" y="509858"/>
                  </a:lnTo>
                  <a:lnTo>
                    <a:pt x="690722" y="648072"/>
                  </a:lnTo>
                  <a:lnTo>
                    <a:pt x="1005" y="509858"/>
                  </a:lnTo>
                  <a:lnTo>
                    <a:pt x="1005" y="371644"/>
                  </a:lnTo>
                  <a:lnTo>
                    <a:pt x="0" y="371644"/>
                  </a:lnTo>
                  <a:cubicBezTo>
                    <a:pt x="147682" y="147531"/>
                    <a:pt x="401722" y="0"/>
                    <a:pt x="690220" y="0"/>
                  </a:cubicBez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层"/>
            <p:cNvSpPr txBox="1"/>
            <p:nvPr/>
          </p:nvSpPr>
          <p:spPr bwMode="auto">
            <a:xfrm>
              <a:off x="1997173" y="1803378"/>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078">
                <a:defRPr/>
              </a:pPr>
              <a:r>
                <a:rPr lang="en-US" altLang="zh-CN" sz="3700" kern="0" dirty="0">
                  <a:solidFill>
                    <a:sysClr val="window" lastClr="FFFFFF"/>
                  </a:solidFill>
                  <a:latin typeface="Impact" pitchFamily="34" charset="0"/>
                  <a:ea typeface="微软雅黑" pitchFamily="34" charset="-122"/>
                  <a:cs typeface="Arial" panose="020B0604020202020204" pitchFamily="34" charset="0"/>
                </a:rPr>
                <a:t>01</a:t>
              </a:r>
              <a:endParaRPr lang="zh-CN" altLang="en-US" sz="37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11" name="组合 10"/>
          <p:cNvGrpSpPr/>
          <p:nvPr/>
        </p:nvGrpSpPr>
        <p:grpSpPr>
          <a:xfrm>
            <a:off x="1121445" y="4605132"/>
            <a:ext cx="2903850" cy="1358251"/>
            <a:chOff x="5034485" y="1053296"/>
            <a:chExt cx="2178171" cy="1018688"/>
          </a:xfrm>
        </p:grpSpPr>
        <p:sp>
          <p:nvSpPr>
            <p:cNvPr id="12" name="矩形 11"/>
            <p:cNvSpPr/>
            <p:nvPr/>
          </p:nvSpPr>
          <p:spPr>
            <a:xfrm>
              <a:off x="5034485" y="1053296"/>
              <a:ext cx="2178171" cy="1018688"/>
            </a:xfrm>
            <a:prstGeom prst="rect">
              <a:avLst/>
            </a:prstGeom>
            <a:solidFill>
              <a:schemeClr val="bg1">
                <a:lumMod val="95000"/>
                <a:alpha val="13000"/>
              </a:schemeClr>
            </a:solidFill>
            <a:ln w="2540" cap="flat" cmpd="sng" algn="ctr">
              <a:solidFill>
                <a:schemeClr val="accent1"/>
              </a:solidFill>
              <a:prstDash val="solid"/>
            </a:ln>
            <a:effectLst>
              <a:outerShdw blurRad="50800" dist="38100" dir="2700000" algn="tl" rotWithShape="0">
                <a:prstClr val="black">
                  <a:alpha val="40000"/>
                </a:prstClr>
              </a:outerShdw>
            </a:effectLst>
          </p:spPr>
          <p:txBody>
            <a:bodyPr rtlCol="0" anchor="ctr"/>
            <a:lstStyle/>
            <a:p>
              <a:pPr algn="ctr" defTabSz="1219078">
                <a:defRPr/>
              </a:pPr>
              <a:endParaRPr lang="zh-CN" altLang="en-US" kern="0">
                <a:solidFill>
                  <a:schemeClr val="tx1">
                    <a:lumMod val="50000"/>
                    <a:lumOff val="50000"/>
                  </a:schemeClr>
                </a:solidFill>
                <a:latin typeface="Calibri"/>
                <a:ea typeface="宋体"/>
              </a:endParaRPr>
            </a:p>
          </p:txBody>
        </p:sp>
        <p:sp>
          <p:nvSpPr>
            <p:cNvPr id="13" name="矩形 12"/>
            <p:cNvSpPr>
              <a:spLocks noChangeArrowheads="1"/>
            </p:cNvSpPr>
            <p:nvPr/>
          </p:nvSpPr>
          <p:spPr bwMode="auto">
            <a:xfrm>
              <a:off x="5217323" y="1185976"/>
              <a:ext cx="1812495" cy="617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866"/>
                </a:lnSpc>
                <a:defRPr/>
              </a:pPr>
              <a:r>
                <a:rPr lang="en-US" altLang="zh-CN" sz="1200" kern="0" dirty="0">
                  <a:solidFill>
                    <a:schemeClr val="tx1">
                      <a:lumMod val="50000"/>
                      <a:lumOff val="50000"/>
                    </a:schemeClr>
                  </a:solidFill>
                  <a:latin typeface="微软雅黑" pitchFamily="34" charset="-122"/>
                  <a:ea typeface="微软雅黑" pitchFamily="34" charset="-122"/>
                </a:rPr>
                <a:t>2017</a:t>
              </a:r>
              <a:r>
                <a:rPr lang="zh-CN" altLang="en-US" sz="1200" kern="0" dirty="0">
                  <a:solidFill>
                    <a:schemeClr val="tx1">
                      <a:lumMod val="50000"/>
                      <a:lumOff val="50000"/>
                    </a:schemeClr>
                  </a:solidFill>
                  <a:latin typeface="微软雅黑" pitchFamily="34" charset="-122"/>
                  <a:ea typeface="微软雅黑" pitchFamily="34" charset="-122"/>
                </a:rPr>
                <a:t>年是ｘｘ部门实现三年发展规划，承上启下的关键一年，也是各项业务扩宽发展的关键。</a:t>
              </a:r>
            </a:p>
          </p:txBody>
        </p:sp>
      </p:grpSp>
      <p:grpSp>
        <p:nvGrpSpPr>
          <p:cNvPr id="14" name="组合 13"/>
          <p:cNvGrpSpPr/>
          <p:nvPr/>
        </p:nvGrpSpPr>
        <p:grpSpPr>
          <a:xfrm>
            <a:off x="1894640" y="2880081"/>
            <a:ext cx="1276311" cy="1223191"/>
            <a:chOff x="1794632" y="2123714"/>
            <a:chExt cx="957358" cy="917393"/>
          </a:xfrm>
        </p:grpSpPr>
        <p:sp>
          <p:nvSpPr>
            <p:cNvPr id="15" name="TextBox 14"/>
            <p:cNvSpPr txBox="1"/>
            <p:nvPr/>
          </p:nvSpPr>
          <p:spPr>
            <a:xfrm>
              <a:off x="1794632" y="2729484"/>
              <a:ext cx="957358" cy="311623"/>
            </a:xfrm>
            <a:prstGeom prst="rect">
              <a:avLst/>
            </a:prstGeom>
            <a:noFill/>
            <a:effectLst>
              <a:outerShdw blurRad="25400" dist="25400" dir="2700000" algn="tl" rotWithShape="0">
                <a:prstClr val="black">
                  <a:alpha val="40000"/>
                </a:prstClr>
              </a:outerShdw>
            </a:effectLst>
          </p:spPr>
          <p:txBody>
            <a:bodyPr wrap="none" rtlCol="0">
              <a:spAutoFit/>
            </a:bodyPr>
            <a:lstStyle/>
            <a:p>
              <a:pPr lvl="0"/>
              <a:r>
                <a:rPr lang="en-US" altLang="zh-CN" sz="2100" dirty="0">
                  <a:solidFill>
                    <a:prstClr val="white"/>
                  </a:solidFill>
                  <a:latin typeface="Impact" pitchFamily="34" charset="0"/>
                </a:rPr>
                <a:t>KEY WORD</a:t>
              </a:r>
              <a:endParaRPr lang="zh-CN" altLang="en-US" sz="2100" dirty="0">
                <a:solidFill>
                  <a:prstClr val="white"/>
                </a:solidFill>
                <a:latin typeface="Impact" pitchFamily="34" charset="0"/>
              </a:endParaRPr>
            </a:p>
          </p:txBody>
        </p:sp>
        <p:sp>
          <p:nvSpPr>
            <p:cNvPr id="16" name="TextBox 15"/>
            <p:cNvSpPr txBox="1"/>
            <p:nvPr/>
          </p:nvSpPr>
          <p:spPr>
            <a:xfrm>
              <a:off x="1811463" y="2123714"/>
              <a:ext cx="936917" cy="623248"/>
            </a:xfrm>
            <a:prstGeom prst="rect">
              <a:avLst/>
            </a:prstGeom>
            <a:noFill/>
            <a:effectLst>
              <a:outerShdw blurRad="25400" dist="25400" dir="2700000" algn="tl" rotWithShape="0">
                <a:prstClr val="black">
                  <a:alpha val="40000"/>
                </a:prstClr>
              </a:outerShdw>
            </a:effectLst>
          </p:spPr>
          <p:txBody>
            <a:bodyPr wrap="none" rtlCol="0">
              <a:spAutoFit/>
            </a:bodyPr>
            <a:lstStyle/>
            <a:p>
              <a:pPr lvl="0"/>
              <a:r>
                <a:rPr lang="en-US" altLang="zh-CN" sz="4800" dirty="0">
                  <a:solidFill>
                    <a:prstClr val="white"/>
                  </a:solidFill>
                  <a:latin typeface="Impact" pitchFamily="34" charset="0"/>
                </a:rPr>
                <a:t>28%</a:t>
              </a:r>
              <a:endParaRPr lang="zh-CN" altLang="en-US" sz="4800" dirty="0">
                <a:solidFill>
                  <a:prstClr val="white"/>
                </a:solidFill>
                <a:latin typeface="Impact" pitchFamily="34" charset="0"/>
              </a:endParaRPr>
            </a:p>
          </p:txBody>
        </p:sp>
      </p:grpSp>
      <p:sp>
        <p:nvSpPr>
          <p:cNvPr id="17" name="椭圆 16"/>
          <p:cNvSpPr/>
          <p:nvPr/>
        </p:nvSpPr>
        <p:spPr>
          <a:xfrm rot="10800000">
            <a:off x="4587651" y="1684200"/>
            <a:ext cx="2783947" cy="2784309"/>
          </a:xfrm>
          <a:prstGeom prst="ellipse">
            <a:avLst/>
          </a:prstGeom>
          <a:solidFill>
            <a:schemeClr val="accent2"/>
          </a:solidFill>
          <a:ln w="25400">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flatTx/>
          </a:bodyPr>
          <a:lstStyle/>
          <a:p>
            <a:pPr algn="ctr"/>
            <a:endParaRPr lang="zh-CN" altLang="en-US"/>
          </a:p>
        </p:txBody>
      </p:sp>
      <p:grpSp>
        <p:nvGrpSpPr>
          <p:cNvPr id="18" name="组合 17"/>
          <p:cNvGrpSpPr/>
          <p:nvPr/>
        </p:nvGrpSpPr>
        <p:grpSpPr>
          <a:xfrm>
            <a:off x="4753853" y="1628800"/>
            <a:ext cx="2457632" cy="1144912"/>
            <a:chOff x="1384300" y="1635646"/>
            <a:chExt cx="1843464" cy="858684"/>
          </a:xfrm>
        </p:grpSpPr>
        <p:sp>
          <p:nvSpPr>
            <p:cNvPr id="19" name="椭圆 10"/>
            <p:cNvSpPr/>
            <p:nvPr/>
          </p:nvSpPr>
          <p:spPr>
            <a:xfrm>
              <a:off x="1384300" y="1635646"/>
              <a:ext cx="1843464" cy="858684"/>
            </a:xfrm>
            <a:custGeom>
              <a:avLst/>
              <a:gdLst/>
              <a:ahLst/>
              <a:cxnLst/>
              <a:rect l="l" t="t" r="r" b="b"/>
              <a:pathLst>
                <a:path w="1380440" h="648072">
                  <a:moveTo>
                    <a:pt x="690220" y="0"/>
                  </a:moveTo>
                  <a:cubicBezTo>
                    <a:pt x="978719" y="0"/>
                    <a:pt x="1232759" y="147531"/>
                    <a:pt x="1380440" y="371644"/>
                  </a:cubicBezTo>
                  <a:lnTo>
                    <a:pt x="1380439" y="371644"/>
                  </a:lnTo>
                  <a:lnTo>
                    <a:pt x="1380439" y="509858"/>
                  </a:lnTo>
                  <a:lnTo>
                    <a:pt x="690722" y="648072"/>
                  </a:lnTo>
                  <a:lnTo>
                    <a:pt x="1005" y="509858"/>
                  </a:lnTo>
                  <a:lnTo>
                    <a:pt x="1005" y="371644"/>
                  </a:lnTo>
                  <a:lnTo>
                    <a:pt x="0" y="371644"/>
                  </a:lnTo>
                  <a:cubicBezTo>
                    <a:pt x="147682" y="147531"/>
                    <a:pt x="401722" y="0"/>
                    <a:pt x="690220" y="0"/>
                  </a:cubicBez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层"/>
            <p:cNvSpPr txBox="1"/>
            <p:nvPr/>
          </p:nvSpPr>
          <p:spPr bwMode="auto">
            <a:xfrm>
              <a:off x="1997173" y="1803378"/>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078">
                <a:defRPr/>
              </a:pPr>
              <a:r>
                <a:rPr lang="en-US" altLang="zh-CN" sz="3700" kern="0" dirty="0">
                  <a:solidFill>
                    <a:sysClr val="window" lastClr="FFFFFF"/>
                  </a:solidFill>
                  <a:latin typeface="Impact" pitchFamily="34" charset="0"/>
                  <a:ea typeface="微软雅黑" pitchFamily="34" charset="-122"/>
                  <a:cs typeface="Arial" panose="020B0604020202020204" pitchFamily="34" charset="0"/>
                </a:rPr>
                <a:t>02</a:t>
              </a:r>
              <a:endParaRPr lang="zh-CN" altLang="en-US" sz="37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21" name="组合 20"/>
          <p:cNvGrpSpPr/>
          <p:nvPr/>
        </p:nvGrpSpPr>
        <p:grpSpPr>
          <a:xfrm>
            <a:off x="4527697" y="4605132"/>
            <a:ext cx="2903850" cy="1358251"/>
            <a:chOff x="5034485" y="1053296"/>
            <a:chExt cx="2178171" cy="1018688"/>
          </a:xfrm>
        </p:grpSpPr>
        <p:sp>
          <p:nvSpPr>
            <p:cNvPr id="22" name="矩形 21"/>
            <p:cNvSpPr/>
            <p:nvPr/>
          </p:nvSpPr>
          <p:spPr>
            <a:xfrm>
              <a:off x="5034485" y="1053296"/>
              <a:ext cx="2178171" cy="1018688"/>
            </a:xfrm>
            <a:prstGeom prst="rect">
              <a:avLst/>
            </a:prstGeom>
            <a:solidFill>
              <a:schemeClr val="bg1">
                <a:lumMod val="95000"/>
                <a:alpha val="13000"/>
              </a:schemeClr>
            </a:solidFill>
            <a:ln w="2540" cap="flat" cmpd="sng" algn="ctr">
              <a:solidFill>
                <a:schemeClr val="accent2"/>
              </a:solidFill>
              <a:prstDash val="solid"/>
            </a:ln>
            <a:effectLst>
              <a:outerShdw blurRad="50800" dist="38100" dir="2700000" algn="tl" rotWithShape="0">
                <a:prstClr val="black">
                  <a:alpha val="40000"/>
                </a:prstClr>
              </a:outerShdw>
            </a:effectLst>
          </p:spPr>
          <p:txBody>
            <a:bodyPr rtlCol="0" anchor="ctr"/>
            <a:lstStyle/>
            <a:p>
              <a:pPr algn="ctr" defTabSz="1219078">
                <a:defRPr/>
              </a:pPr>
              <a:endParaRPr lang="zh-CN" altLang="en-US" kern="0">
                <a:solidFill>
                  <a:schemeClr val="tx1">
                    <a:lumMod val="50000"/>
                    <a:lumOff val="50000"/>
                  </a:schemeClr>
                </a:solidFill>
                <a:latin typeface="Calibri"/>
                <a:ea typeface="宋体"/>
              </a:endParaRPr>
            </a:p>
          </p:txBody>
        </p:sp>
        <p:sp>
          <p:nvSpPr>
            <p:cNvPr id="23" name="矩形 22"/>
            <p:cNvSpPr>
              <a:spLocks noChangeArrowheads="1"/>
            </p:cNvSpPr>
            <p:nvPr/>
          </p:nvSpPr>
          <p:spPr bwMode="auto">
            <a:xfrm>
              <a:off x="5217323" y="1185976"/>
              <a:ext cx="1812495" cy="617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866"/>
                </a:lnSpc>
                <a:defRPr/>
              </a:pPr>
              <a:r>
                <a:rPr lang="en-US" altLang="zh-CN" sz="1200" kern="0" dirty="0">
                  <a:solidFill>
                    <a:schemeClr val="tx1">
                      <a:lumMod val="50000"/>
                      <a:lumOff val="50000"/>
                    </a:schemeClr>
                  </a:solidFill>
                  <a:latin typeface="微软雅黑" pitchFamily="34" charset="-122"/>
                  <a:ea typeface="微软雅黑" pitchFamily="34" charset="-122"/>
                </a:rPr>
                <a:t>2017</a:t>
              </a:r>
              <a:r>
                <a:rPr lang="zh-CN" altLang="en-US" sz="1200" kern="0" dirty="0">
                  <a:solidFill>
                    <a:schemeClr val="tx1">
                      <a:lumMod val="50000"/>
                      <a:lumOff val="50000"/>
                    </a:schemeClr>
                  </a:solidFill>
                  <a:latin typeface="微软雅黑" pitchFamily="34" charset="-122"/>
                  <a:ea typeface="微软雅黑" pitchFamily="34" charset="-122"/>
                </a:rPr>
                <a:t>年是ｘｘ部门实现三年发展规划，承上启下的关键一年，也是各项业务扩宽发展的关键。</a:t>
              </a:r>
            </a:p>
          </p:txBody>
        </p:sp>
      </p:grpSp>
      <p:grpSp>
        <p:nvGrpSpPr>
          <p:cNvPr id="24" name="组合 23"/>
          <p:cNvGrpSpPr/>
          <p:nvPr/>
        </p:nvGrpSpPr>
        <p:grpSpPr>
          <a:xfrm>
            <a:off x="5300892" y="2880081"/>
            <a:ext cx="1276311" cy="1223191"/>
            <a:chOff x="1794632" y="2123714"/>
            <a:chExt cx="957358" cy="917393"/>
          </a:xfrm>
        </p:grpSpPr>
        <p:sp>
          <p:nvSpPr>
            <p:cNvPr id="25" name="TextBox 24"/>
            <p:cNvSpPr txBox="1"/>
            <p:nvPr/>
          </p:nvSpPr>
          <p:spPr>
            <a:xfrm>
              <a:off x="1794632" y="2729484"/>
              <a:ext cx="957358" cy="311623"/>
            </a:xfrm>
            <a:prstGeom prst="rect">
              <a:avLst/>
            </a:prstGeom>
            <a:noFill/>
            <a:effectLst>
              <a:outerShdw blurRad="25400" dist="25400" dir="2700000" algn="tl" rotWithShape="0">
                <a:prstClr val="black">
                  <a:alpha val="40000"/>
                </a:prstClr>
              </a:outerShdw>
            </a:effectLst>
          </p:spPr>
          <p:txBody>
            <a:bodyPr wrap="none" rtlCol="0">
              <a:spAutoFit/>
            </a:bodyPr>
            <a:lstStyle/>
            <a:p>
              <a:pPr lvl="0"/>
              <a:r>
                <a:rPr lang="en-US" altLang="zh-CN" sz="2100" dirty="0">
                  <a:solidFill>
                    <a:prstClr val="white"/>
                  </a:solidFill>
                  <a:latin typeface="Impact" pitchFamily="34" charset="0"/>
                </a:rPr>
                <a:t>KEY WORD</a:t>
              </a:r>
              <a:endParaRPr lang="zh-CN" altLang="en-US" sz="2100" dirty="0">
                <a:solidFill>
                  <a:prstClr val="white"/>
                </a:solidFill>
                <a:latin typeface="Impact" pitchFamily="34" charset="0"/>
              </a:endParaRPr>
            </a:p>
          </p:txBody>
        </p:sp>
        <p:sp>
          <p:nvSpPr>
            <p:cNvPr id="26" name="TextBox 25"/>
            <p:cNvSpPr txBox="1"/>
            <p:nvPr/>
          </p:nvSpPr>
          <p:spPr>
            <a:xfrm>
              <a:off x="1811463" y="2123714"/>
              <a:ext cx="861261" cy="623248"/>
            </a:xfrm>
            <a:prstGeom prst="rect">
              <a:avLst/>
            </a:prstGeom>
            <a:noFill/>
            <a:effectLst>
              <a:outerShdw blurRad="25400" dist="25400" dir="2700000" algn="tl" rotWithShape="0">
                <a:prstClr val="black">
                  <a:alpha val="40000"/>
                </a:prstClr>
              </a:outerShdw>
            </a:effectLst>
          </p:spPr>
          <p:txBody>
            <a:bodyPr wrap="none" rtlCol="0">
              <a:spAutoFit/>
            </a:bodyPr>
            <a:lstStyle/>
            <a:p>
              <a:pPr lvl="0"/>
              <a:r>
                <a:rPr lang="en-US" altLang="zh-CN" sz="4800" dirty="0">
                  <a:solidFill>
                    <a:prstClr val="white"/>
                  </a:solidFill>
                  <a:latin typeface="Impact" pitchFamily="34" charset="0"/>
                </a:rPr>
                <a:t>47%</a:t>
              </a:r>
              <a:endParaRPr lang="zh-CN" altLang="en-US" sz="4800" dirty="0">
                <a:solidFill>
                  <a:prstClr val="white"/>
                </a:solidFill>
                <a:latin typeface="Impact" pitchFamily="34" charset="0"/>
              </a:endParaRPr>
            </a:p>
          </p:txBody>
        </p:sp>
      </p:grpSp>
      <p:sp>
        <p:nvSpPr>
          <p:cNvPr id="27" name="椭圆 26"/>
          <p:cNvSpPr/>
          <p:nvPr/>
        </p:nvSpPr>
        <p:spPr>
          <a:xfrm rot="10800000">
            <a:off x="7956015" y="1684200"/>
            <a:ext cx="2783947" cy="2784309"/>
          </a:xfrm>
          <a:prstGeom prst="ellipse">
            <a:avLst/>
          </a:prstGeom>
          <a:solidFill>
            <a:schemeClr val="accent1"/>
          </a:solidFill>
          <a:ln w="25400">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flatTx/>
          </a:bodyPr>
          <a:lstStyle/>
          <a:p>
            <a:pPr algn="ctr"/>
            <a:endParaRPr lang="zh-CN" altLang="en-US"/>
          </a:p>
        </p:txBody>
      </p:sp>
      <p:grpSp>
        <p:nvGrpSpPr>
          <p:cNvPr id="28" name="组合 27"/>
          <p:cNvGrpSpPr/>
          <p:nvPr/>
        </p:nvGrpSpPr>
        <p:grpSpPr>
          <a:xfrm>
            <a:off x="8122217" y="1628800"/>
            <a:ext cx="2457632" cy="1144912"/>
            <a:chOff x="1384300" y="1635646"/>
            <a:chExt cx="1843464" cy="858684"/>
          </a:xfrm>
        </p:grpSpPr>
        <p:sp>
          <p:nvSpPr>
            <p:cNvPr id="29" name="椭圆 10"/>
            <p:cNvSpPr/>
            <p:nvPr/>
          </p:nvSpPr>
          <p:spPr>
            <a:xfrm>
              <a:off x="1384300" y="1635646"/>
              <a:ext cx="1843464" cy="858684"/>
            </a:xfrm>
            <a:custGeom>
              <a:avLst/>
              <a:gdLst/>
              <a:ahLst/>
              <a:cxnLst/>
              <a:rect l="l" t="t" r="r" b="b"/>
              <a:pathLst>
                <a:path w="1380440" h="648072">
                  <a:moveTo>
                    <a:pt x="690220" y="0"/>
                  </a:moveTo>
                  <a:cubicBezTo>
                    <a:pt x="978719" y="0"/>
                    <a:pt x="1232759" y="147531"/>
                    <a:pt x="1380440" y="371644"/>
                  </a:cubicBezTo>
                  <a:lnTo>
                    <a:pt x="1380439" y="371644"/>
                  </a:lnTo>
                  <a:lnTo>
                    <a:pt x="1380439" y="509858"/>
                  </a:lnTo>
                  <a:lnTo>
                    <a:pt x="690722" y="648072"/>
                  </a:lnTo>
                  <a:lnTo>
                    <a:pt x="1005" y="509858"/>
                  </a:lnTo>
                  <a:lnTo>
                    <a:pt x="1005" y="371644"/>
                  </a:lnTo>
                  <a:lnTo>
                    <a:pt x="0" y="371644"/>
                  </a:lnTo>
                  <a:cubicBezTo>
                    <a:pt x="147682" y="147531"/>
                    <a:pt x="401722" y="0"/>
                    <a:pt x="690220" y="0"/>
                  </a:cubicBez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标题层"/>
            <p:cNvSpPr txBox="1"/>
            <p:nvPr/>
          </p:nvSpPr>
          <p:spPr bwMode="auto">
            <a:xfrm>
              <a:off x="1997173" y="1803378"/>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078">
                <a:defRPr/>
              </a:pPr>
              <a:r>
                <a:rPr lang="en-US" altLang="zh-CN" sz="3700" kern="0" dirty="0">
                  <a:solidFill>
                    <a:sysClr val="window" lastClr="FFFFFF"/>
                  </a:solidFill>
                  <a:latin typeface="Impact" pitchFamily="34" charset="0"/>
                  <a:ea typeface="微软雅黑" pitchFamily="34" charset="-122"/>
                  <a:cs typeface="Arial" panose="020B0604020202020204" pitchFamily="34" charset="0"/>
                </a:rPr>
                <a:t>03</a:t>
              </a:r>
              <a:endParaRPr lang="zh-CN" altLang="en-US" sz="37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31" name="组合 30"/>
          <p:cNvGrpSpPr/>
          <p:nvPr/>
        </p:nvGrpSpPr>
        <p:grpSpPr>
          <a:xfrm>
            <a:off x="7896061" y="4605132"/>
            <a:ext cx="2903850" cy="1358251"/>
            <a:chOff x="5034485" y="1053296"/>
            <a:chExt cx="2178171" cy="1018688"/>
          </a:xfrm>
        </p:grpSpPr>
        <p:sp>
          <p:nvSpPr>
            <p:cNvPr id="32" name="矩形 31"/>
            <p:cNvSpPr/>
            <p:nvPr/>
          </p:nvSpPr>
          <p:spPr>
            <a:xfrm>
              <a:off x="5034485" y="1053296"/>
              <a:ext cx="2178171" cy="1018688"/>
            </a:xfrm>
            <a:prstGeom prst="rect">
              <a:avLst/>
            </a:prstGeom>
            <a:solidFill>
              <a:schemeClr val="bg1">
                <a:lumMod val="95000"/>
                <a:alpha val="13000"/>
              </a:schemeClr>
            </a:solidFill>
            <a:ln w="2540" cap="flat" cmpd="sng" algn="ctr">
              <a:solidFill>
                <a:schemeClr val="accent1"/>
              </a:solidFill>
              <a:prstDash val="solid"/>
            </a:ln>
            <a:effectLst>
              <a:outerShdw blurRad="50800" dist="38100" dir="2700000" algn="tl" rotWithShape="0">
                <a:prstClr val="black">
                  <a:alpha val="40000"/>
                </a:prstClr>
              </a:outerShdw>
            </a:effectLst>
          </p:spPr>
          <p:txBody>
            <a:bodyPr rtlCol="0" anchor="ctr"/>
            <a:lstStyle/>
            <a:p>
              <a:pPr algn="ctr" defTabSz="1219078">
                <a:defRPr/>
              </a:pPr>
              <a:endParaRPr lang="zh-CN" altLang="en-US" kern="0">
                <a:solidFill>
                  <a:schemeClr val="tx1">
                    <a:lumMod val="50000"/>
                    <a:lumOff val="50000"/>
                  </a:schemeClr>
                </a:solidFill>
                <a:latin typeface="Calibri"/>
                <a:ea typeface="宋体"/>
              </a:endParaRPr>
            </a:p>
          </p:txBody>
        </p:sp>
        <p:sp>
          <p:nvSpPr>
            <p:cNvPr id="33" name="矩形 32"/>
            <p:cNvSpPr>
              <a:spLocks noChangeArrowheads="1"/>
            </p:cNvSpPr>
            <p:nvPr/>
          </p:nvSpPr>
          <p:spPr bwMode="auto">
            <a:xfrm>
              <a:off x="5217323" y="1185976"/>
              <a:ext cx="1812495" cy="617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866"/>
                </a:lnSpc>
                <a:defRPr/>
              </a:pPr>
              <a:r>
                <a:rPr lang="en-US" altLang="zh-CN" sz="1200" kern="0" dirty="0">
                  <a:solidFill>
                    <a:schemeClr val="tx1">
                      <a:lumMod val="50000"/>
                      <a:lumOff val="50000"/>
                    </a:schemeClr>
                  </a:solidFill>
                  <a:latin typeface="微软雅黑" pitchFamily="34" charset="-122"/>
                  <a:ea typeface="微软雅黑" pitchFamily="34" charset="-122"/>
                </a:rPr>
                <a:t>2017</a:t>
              </a:r>
              <a:r>
                <a:rPr lang="zh-CN" altLang="en-US" sz="1200" kern="0" dirty="0">
                  <a:solidFill>
                    <a:schemeClr val="tx1">
                      <a:lumMod val="50000"/>
                      <a:lumOff val="50000"/>
                    </a:schemeClr>
                  </a:solidFill>
                  <a:latin typeface="微软雅黑" pitchFamily="34" charset="-122"/>
                  <a:ea typeface="微软雅黑" pitchFamily="34" charset="-122"/>
                </a:rPr>
                <a:t>年是ｘｘ部门实现三年发展规划，承上启下的关键一年，也是各项业务扩宽发展的关键。</a:t>
              </a:r>
            </a:p>
          </p:txBody>
        </p:sp>
      </p:grpSp>
      <p:grpSp>
        <p:nvGrpSpPr>
          <p:cNvPr id="34" name="组合 33"/>
          <p:cNvGrpSpPr/>
          <p:nvPr/>
        </p:nvGrpSpPr>
        <p:grpSpPr>
          <a:xfrm>
            <a:off x="8669256" y="2880081"/>
            <a:ext cx="1292338" cy="1223191"/>
            <a:chOff x="1794632" y="2123714"/>
            <a:chExt cx="969380" cy="917393"/>
          </a:xfrm>
        </p:grpSpPr>
        <p:sp>
          <p:nvSpPr>
            <p:cNvPr id="35" name="TextBox 34"/>
            <p:cNvSpPr txBox="1"/>
            <p:nvPr/>
          </p:nvSpPr>
          <p:spPr>
            <a:xfrm>
              <a:off x="1794632" y="2729484"/>
              <a:ext cx="957358" cy="311623"/>
            </a:xfrm>
            <a:prstGeom prst="rect">
              <a:avLst/>
            </a:prstGeom>
            <a:noFill/>
            <a:effectLst>
              <a:outerShdw blurRad="25400" dist="25400" dir="2700000" algn="tl" rotWithShape="0">
                <a:prstClr val="black">
                  <a:alpha val="40000"/>
                </a:prstClr>
              </a:outerShdw>
            </a:effectLst>
          </p:spPr>
          <p:txBody>
            <a:bodyPr wrap="none" rtlCol="0">
              <a:spAutoFit/>
            </a:bodyPr>
            <a:lstStyle/>
            <a:p>
              <a:pPr lvl="0"/>
              <a:r>
                <a:rPr lang="en-US" altLang="zh-CN" sz="2100" dirty="0">
                  <a:solidFill>
                    <a:prstClr val="white"/>
                  </a:solidFill>
                  <a:latin typeface="Impact" pitchFamily="34" charset="0"/>
                </a:rPr>
                <a:t>KEY WORD</a:t>
              </a:r>
              <a:endParaRPr lang="zh-CN" altLang="en-US" sz="2100" dirty="0">
                <a:solidFill>
                  <a:prstClr val="white"/>
                </a:solidFill>
                <a:latin typeface="Impact" pitchFamily="34" charset="0"/>
              </a:endParaRPr>
            </a:p>
          </p:txBody>
        </p:sp>
        <p:sp>
          <p:nvSpPr>
            <p:cNvPr id="36" name="TextBox 35"/>
            <p:cNvSpPr txBox="1"/>
            <p:nvPr/>
          </p:nvSpPr>
          <p:spPr>
            <a:xfrm>
              <a:off x="1811463" y="2123714"/>
              <a:ext cx="952549" cy="623248"/>
            </a:xfrm>
            <a:prstGeom prst="rect">
              <a:avLst/>
            </a:prstGeom>
            <a:noFill/>
            <a:effectLst>
              <a:outerShdw blurRad="25400" dist="25400" dir="2700000" algn="tl" rotWithShape="0">
                <a:prstClr val="black">
                  <a:alpha val="40000"/>
                </a:prstClr>
              </a:outerShdw>
            </a:effectLst>
          </p:spPr>
          <p:txBody>
            <a:bodyPr wrap="none" rtlCol="0">
              <a:spAutoFit/>
            </a:bodyPr>
            <a:lstStyle/>
            <a:p>
              <a:pPr lvl="0"/>
              <a:r>
                <a:rPr lang="en-US" altLang="zh-CN" sz="4800" dirty="0">
                  <a:solidFill>
                    <a:prstClr val="white"/>
                  </a:solidFill>
                  <a:latin typeface="Impact" pitchFamily="34" charset="0"/>
                </a:rPr>
                <a:t>85%</a:t>
              </a:r>
              <a:endParaRPr lang="zh-CN" altLang="en-US" sz="4800" dirty="0">
                <a:solidFill>
                  <a:prstClr val="white"/>
                </a:solidFill>
                <a:latin typeface="Impact" pitchFamily="34" charset="0"/>
              </a:endParaRPr>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22873410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400"/>
                                        <p:tgtEl>
                                          <p:spTgt spid="8"/>
                                        </p:tgtEl>
                                        <p:attrNameLst>
                                          <p:attrName>ppt_y</p:attrName>
                                        </p:attrNameLst>
                                      </p:cBhvr>
                                      <p:tavLst>
                                        <p:tav tm="0">
                                          <p:val>
                                            <p:strVal val="#ppt_y-#ppt_h*1.125000"/>
                                          </p:val>
                                        </p:tav>
                                        <p:tav tm="100000">
                                          <p:val>
                                            <p:strVal val="#ppt_y"/>
                                          </p:val>
                                        </p:tav>
                                      </p:tavLst>
                                    </p:anim>
                                    <p:animEffect transition="in" filter="wipe(down)">
                                      <p:cBhvr>
                                        <p:cTn id="12" dur="400"/>
                                        <p:tgtEl>
                                          <p:spTgt spid="8"/>
                                        </p:tgtEl>
                                      </p:cBhvr>
                                    </p:animEffect>
                                  </p:childTnLst>
                                </p:cTn>
                              </p:par>
                            </p:childTnLst>
                          </p:cTn>
                        </p:par>
                        <p:par>
                          <p:cTn id="13" fill="hold">
                            <p:stCondLst>
                              <p:cond delay="900"/>
                            </p:stCondLst>
                            <p:childTnLst>
                              <p:par>
                                <p:cTn id="14" presetID="42"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600"/>
                                        <p:tgtEl>
                                          <p:spTgt spid="14"/>
                                        </p:tgtEl>
                                      </p:cBhvr>
                                    </p:animEffect>
                                    <p:anim calcmode="lin" valueType="num">
                                      <p:cBhvr>
                                        <p:cTn id="17" dur="600" fill="hold"/>
                                        <p:tgtEl>
                                          <p:spTgt spid="14"/>
                                        </p:tgtEl>
                                        <p:attrNameLst>
                                          <p:attrName>ppt_x</p:attrName>
                                        </p:attrNameLst>
                                      </p:cBhvr>
                                      <p:tavLst>
                                        <p:tav tm="0">
                                          <p:val>
                                            <p:strVal val="#ppt_x"/>
                                          </p:val>
                                        </p:tav>
                                        <p:tav tm="100000">
                                          <p:val>
                                            <p:strVal val="#ppt_x"/>
                                          </p:val>
                                        </p:tav>
                                      </p:tavLst>
                                    </p:anim>
                                    <p:anim calcmode="lin" valueType="num">
                                      <p:cBhvr>
                                        <p:cTn id="18" dur="6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p:tgtEl>
                                          <p:spTgt spid="11"/>
                                        </p:tgtEl>
                                        <p:attrNameLst>
                                          <p:attrName>ppt_y</p:attrName>
                                        </p:attrNameLst>
                                      </p:cBhvr>
                                      <p:tavLst>
                                        <p:tav tm="0">
                                          <p:val>
                                            <p:strVal val="#ppt_y-#ppt_h*1.125000"/>
                                          </p:val>
                                        </p:tav>
                                        <p:tav tm="100000">
                                          <p:val>
                                            <p:strVal val="#ppt_y"/>
                                          </p:val>
                                        </p:tav>
                                      </p:tavLst>
                                    </p:anim>
                                    <p:animEffect transition="in" filter="wipe(down)">
                                      <p:cBhvr>
                                        <p:cTn id="23" dur="500"/>
                                        <p:tgtEl>
                                          <p:spTgt spid="1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2500"/>
                            </p:stCondLst>
                            <p:childTnLst>
                              <p:par>
                                <p:cTn id="29" presetID="12" presetClass="entr" presetSubtype="1"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400"/>
                                        <p:tgtEl>
                                          <p:spTgt spid="18"/>
                                        </p:tgtEl>
                                        <p:attrNameLst>
                                          <p:attrName>ppt_y</p:attrName>
                                        </p:attrNameLst>
                                      </p:cBhvr>
                                      <p:tavLst>
                                        <p:tav tm="0">
                                          <p:val>
                                            <p:strVal val="#ppt_y-#ppt_h*1.125000"/>
                                          </p:val>
                                        </p:tav>
                                        <p:tav tm="100000">
                                          <p:val>
                                            <p:strVal val="#ppt_y"/>
                                          </p:val>
                                        </p:tav>
                                      </p:tavLst>
                                    </p:anim>
                                    <p:animEffect transition="in" filter="wipe(down)">
                                      <p:cBhvr>
                                        <p:cTn id="32" dur="400"/>
                                        <p:tgtEl>
                                          <p:spTgt spid="18"/>
                                        </p:tgtEl>
                                      </p:cBhvr>
                                    </p:animEffect>
                                  </p:childTnLst>
                                </p:cTn>
                              </p:par>
                            </p:childTnLst>
                          </p:cTn>
                        </p:par>
                        <p:par>
                          <p:cTn id="33" fill="hold">
                            <p:stCondLst>
                              <p:cond delay="2900"/>
                            </p:stCondLst>
                            <p:childTnLst>
                              <p:par>
                                <p:cTn id="34" presetID="42" presetClass="entr" presetSubtype="0"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600"/>
                                        <p:tgtEl>
                                          <p:spTgt spid="24"/>
                                        </p:tgtEl>
                                      </p:cBhvr>
                                    </p:animEffect>
                                    <p:anim calcmode="lin" valueType="num">
                                      <p:cBhvr>
                                        <p:cTn id="37" dur="600" fill="hold"/>
                                        <p:tgtEl>
                                          <p:spTgt spid="24"/>
                                        </p:tgtEl>
                                        <p:attrNameLst>
                                          <p:attrName>ppt_x</p:attrName>
                                        </p:attrNameLst>
                                      </p:cBhvr>
                                      <p:tavLst>
                                        <p:tav tm="0">
                                          <p:val>
                                            <p:strVal val="#ppt_x"/>
                                          </p:val>
                                        </p:tav>
                                        <p:tav tm="100000">
                                          <p:val>
                                            <p:strVal val="#ppt_x"/>
                                          </p:val>
                                        </p:tav>
                                      </p:tavLst>
                                    </p:anim>
                                    <p:anim calcmode="lin" valueType="num">
                                      <p:cBhvr>
                                        <p:cTn id="38" dur="600" fill="hold"/>
                                        <p:tgtEl>
                                          <p:spTgt spid="24"/>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12" presetClass="entr" presetSubtype="1"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p:tgtEl>
                                          <p:spTgt spid="21"/>
                                        </p:tgtEl>
                                        <p:attrNameLst>
                                          <p:attrName>ppt_y</p:attrName>
                                        </p:attrNameLst>
                                      </p:cBhvr>
                                      <p:tavLst>
                                        <p:tav tm="0">
                                          <p:val>
                                            <p:strVal val="#ppt_y-#ppt_h*1.125000"/>
                                          </p:val>
                                        </p:tav>
                                        <p:tav tm="100000">
                                          <p:val>
                                            <p:strVal val="#ppt_y"/>
                                          </p:val>
                                        </p:tav>
                                      </p:tavLst>
                                    </p:anim>
                                    <p:animEffect transition="in" filter="wipe(down)">
                                      <p:cBhvr>
                                        <p:cTn id="43" dur="500"/>
                                        <p:tgtEl>
                                          <p:spTgt spid="21"/>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par>
                          <p:cTn id="48" fill="hold">
                            <p:stCondLst>
                              <p:cond delay="4500"/>
                            </p:stCondLst>
                            <p:childTnLst>
                              <p:par>
                                <p:cTn id="49" presetID="12" presetClass="entr" presetSubtype="1"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400"/>
                                        <p:tgtEl>
                                          <p:spTgt spid="28"/>
                                        </p:tgtEl>
                                        <p:attrNameLst>
                                          <p:attrName>ppt_y</p:attrName>
                                        </p:attrNameLst>
                                      </p:cBhvr>
                                      <p:tavLst>
                                        <p:tav tm="0">
                                          <p:val>
                                            <p:strVal val="#ppt_y-#ppt_h*1.125000"/>
                                          </p:val>
                                        </p:tav>
                                        <p:tav tm="100000">
                                          <p:val>
                                            <p:strVal val="#ppt_y"/>
                                          </p:val>
                                        </p:tav>
                                      </p:tavLst>
                                    </p:anim>
                                    <p:animEffect transition="in" filter="wipe(down)">
                                      <p:cBhvr>
                                        <p:cTn id="52" dur="400"/>
                                        <p:tgtEl>
                                          <p:spTgt spid="28"/>
                                        </p:tgtEl>
                                      </p:cBhvr>
                                    </p:animEffect>
                                  </p:childTnLst>
                                </p:cTn>
                              </p:par>
                            </p:childTnLst>
                          </p:cTn>
                        </p:par>
                        <p:par>
                          <p:cTn id="53" fill="hold">
                            <p:stCondLst>
                              <p:cond delay="4900"/>
                            </p:stCondLst>
                            <p:childTnLst>
                              <p:par>
                                <p:cTn id="54" presetID="42" presetClass="entr" presetSubtype="0"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600"/>
                                        <p:tgtEl>
                                          <p:spTgt spid="34"/>
                                        </p:tgtEl>
                                      </p:cBhvr>
                                    </p:animEffect>
                                    <p:anim calcmode="lin" valueType="num">
                                      <p:cBhvr>
                                        <p:cTn id="57" dur="600" fill="hold"/>
                                        <p:tgtEl>
                                          <p:spTgt spid="34"/>
                                        </p:tgtEl>
                                        <p:attrNameLst>
                                          <p:attrName>ppt_x</p:attrName>
                                        </p:attrNameLst>
                                      </p:cBhvr>
                                      <p:tavLst>
                                        <p:tav tm="0">
                                          <p:val>
                                            <p:strVal val="#ppt_x"/>
                                          </p:val>
                                        </p:tav>
                                        <p:tav tm="100000">
                                          <p:val>
                                            <p:strVal val="#ppt_x"/>
                                          </p:val>
                                        </p:tav>
                                      </p:tavLst>
                                    </p:anim>
                                    <p:anim calcmode="lin" valueType="num">
                                      <p:cBhvr>
                                        <p:cTn id="58" dur="600" fill="hold"/>
                                        <p:tgtEl>
                                          <p:spTgt spid="34"/>
                                        </p:tgtEl>
                                        <p:attrNameLst>
                                          <p:attrName>ppt_y</p:attrName>
                                        </p:attrNameLst>
                                      </p:cBhvr>
                                      <p:tavLst>
                                        <p:tav tm="0">
                                          <p:val>
                                            <p:strVal val="#ppt_y+.1"/>
                                          </p:val>
                                        </p:tav>
                                        <p:tav tm="100000">
                                          <p:val>
                                            <p:strVal val="#ppt_y"/>
                                          </p:val>
                                        </p:tav>
                                      </p:tavLst>
                                    </p:anim>
                                  </p:childTnLst>
                                </p:cTn>
                              </p:par>
                            </p:childTnLst>
                          </p:cTn>
                        </p:par>
                        <p:par>
                          <p:cTn id="59" fill="hold">
                            <p:stCondLst>
                              <p:cond delay="5500"/>
                            </p:stCondLst>
                            <p:childTnLst>
                              <p:par>
                                <p:cTn id="60" presetID="12" presetClass="entr" presetSubtype="1" fill="hold" nodeType="after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500"/>
                                        <p:tgtEl>
                                          <p:spTgt spid="31"/>
                                        </p:tgtEl>
                                        <p:attrNameLst>
                                          <p:attrName>ppt_y</p:attrName>
                                        </p:attrNameLst>
                                      </p:cBhvr>
                                      <p:tavLst>
                                        <p:tav tm="0">
                                          <p:val>
                                            <p:strVal val="#ppt_y-#ppt_h*1.125000"/>
                                          </p:val>
                                        </p:tav>
                                        <p:tav tm="100000">
                                          <p:val>
                                            <p:strVal val="#ppt_y"/>
                                          </p:val>
                                        </p:tav>
                                      </p:tavLst>
                                    </p:anim>
                                    <p:animEffect transition="in" filter="wipe(down)">
                                      <p:cBhvr>
                                        <p:cTn id="6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243081" y="2059059"/>
            <a:ext cx="1803667" cy="1803901"/>
            <a:chOff x="1003844" y="1472285"/>
            <a:chExt cx="1352926" cy="1352926"/>
          </a:xfrm>
        </p:grpSpPr>
        <p:sp>
          <p:nvSpPr>
            <p:cNvPr id="35" name="泪滴形 24"/>
            <p:cNvSpPr>
              <a:spLocks/>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chemeClr val="tx2"/>
            </a:solidFill>
            <a:ln>
              <a:noFill/>
            </a:ln>
          </p:spPr>
          <p:txBody>
            <a:bodyPr anchor="ctr"/>
            <a:lstStyle/>
            <a:p>
              <a:pPr defTabSz="1219078">
                <a:defRPr/>
              </a:pPr>
              <a:endParaRPr lang="zh-CN" altLang="en-US" sz="2400" kern="0">
                <a:solidFill>
                  <a:sysClr val="windowText" lastClr="000000"/>
                </a:solidFill>
              </a:endParaRPr>
            </a:p>
          </p:txBody>
        </p:sp>
        <p:sp>
          <p:nvSpPr>
            <p:cNvPr id="36" name="TextBox 35"/>
            <p:cNvSpPr txBox="1"/>
            <p:nvPr/>
          </p:nvSpPr>
          <p:spPr>
            <a:xfrm>
              <a:off x="1202218" y="1811239"/>
              <a:ext cx="730102" cy="438581"/>
            </a:xfrm>
            <a:prstGeom prst="rect">
              <a:avLst/>
            </a:prstGeom>
            <a:noFill/>
          </p:spPr>
          <p:txBody>
            <a:bodyPr wrap="none" rtlCol="0">
              <a:spAutoFit/>
            </a:bodyPr>
            <a:lstStyle/>
            <a:p>
              <a:pPr defTabSz="1219078">
                <a:defRPr/>
              </a:pPr>
              <a:r>
                <a:rPr lang="en-US" altLang="zh-CN" sz="3200" b="1" kern="0" dirty="0">
                  <a:solidFill>
                    <a:sysClr val="windowText" lastClr="000000"/>
                  </a:solidFill>
                  <a:latin typeface="Charlemagne Std" pitchFamily="82" charset="0"/>
                  <a:ea typeface="微软雅黑" pitchFamily="34" charset="-122"/>
                </a:rPr>
                <a:t>35%</a:t>
              </a:r>
              <a:endParaRPr lang="zh-CN" altLang="en-US" sz="3200" b="1" kern="0" dirty="0">
                <a:solidFill>
                  <a:sysClr val="windowText" lastClr="000000"/>
                </a:solidFill>
                <a:latin typeface="Charlemagne Std" pitchFamily="82" charset="0"/>
                <a:ea typeface="微软雅黑" pitchFamily="34" charset="-122"/>
              </a:endParaRPr>
            </a:p>
          </p:txBody>
        </p:sp>
      </p:grpSp>
      <p:grpSp>
        <p:nvGrpSpPr>
          <p:cNvPr id="37" name="组合 36"/>
          <p:cNvGrpSpPr/>
          <p:nvPr/>
        </p:nvGrpSpPr>
        <p:grpSpPr>
          <a:xfrm>
            <a:off x="1008098" y="3910313"/>
            <a:ext cx="2016564" cy="2018531"/>
            <a:chOff x="827584" y="2860726"/>
            <a:chExt cx="1512620" cy="1513898"/>
          </a:xfrm>
        </p:grpSpPr>
        <p:sp>
          <p:nvSpPr>
            <p:cNvPr id="38" name="泪滴形 38"/>
            <p:cNvSpPr>
              <a:spLocks/>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chemeClr val="accent5"/>
            </a:solidFill>
            <a:ln>
              <a:noFill/>
            </a:ln>
          </p:spPr>
          <p:txBody>
            <a:bodyPr anchor="ctr"/>
            <a:lstStyle/>
            <a:p>
              <a:pPr defTabSz="1219078">
                <a:defRPr/>
              </a:pPr>
              <a:endParaRPr lang="zh-CN" altLang="en-US" sz="2400" kern="0">
                <a:solidFill>
                  <a:sysClr val="windowText" lastClr="000000"/>
                </a:solidFill>
              </a:endParaRPr>
            </a:p>
          </p:txBody>
        </p:sp>
        <p:sp>
          <p:nvSpPr>
            <p:cNvPr id="39" name="TextBox 38"/>
            <p:cNvSpPr txBox="1"/>
            <p:nvPr/>
          </p:nvSpPr>
          <p:spPr>
            <a:xfrm>
              <a:off x="1115616" y="3493517"/>
              <a:ext cx="758960" cy="438581"/>
            </a:xfrm>
            <a:prstGeom prst="rect">
              <a:avLst/>
            </a:prstGeom>
            <a:noFill/>
          </p:spPr>
          <p:txBody>
            <a:bodyPr wrap="none" rtlCol="0">
              <a:spAutoFit/>
            </a:bodyPr>
            <a:lstStyle/>
            <a:p>
              <a:pPr defTabSz="1219078">
                <a:defRPr/>
              </a:pPr>
              <a:r>
                <a:rPr lang="en-US" altLang="zh-CN" sz="3200" b="1" kern="0" dirty="0">
                  <a:solidFill>
                    <a:sysClr val="windowText" lastClr="000000"/>
                  </a:solidFill>
                  <a:latin typeface="Charlemagne Std" pitchFamily="82" charset="0"/>
                  <a:ea typeface="微软雅黑" pitchFamily="34" charset="-122"/>
                </a:rPr>
                <a:t>50%</a:t>
              </a:r>
              <a:endParaRPr lang="zh-CN" altLang="en-US" sz="3200" b="1" kern="0" dirty="0">
                <a:solidFill>
                  <a:sysClr val="windowText" lastClr="000000"/>
                </a:solidFill>
                <a:latin typeface="Charlemagne Std" pitchFamily="82" charset="0"/>
                <a:ea typeface="微软雅黑" pitchFamily="34" charset="-122"/>
              </a:endParaRPr>
            </a:p>
          </p:txBody>
        </p:sp>
      </p:grpSp>
      <p:grpSp>
        <p:nvGrpSpPr>
          <p:cNvPr id="40" name="组合 39"/>
          <p:cNvGrpSpPr/>
          <p:nvPr/>
        </p:nvGrpSpPr>
        <p:grpSpPr>
          <a:xfrm>
            <a:off x="3071216" y="1774591"/>
            <a:ext cx="2089801" cy="2088369"/>
            <a:chOff x="2375123" y="1258934"/>
            <a:chExt cx="1567555" cy="1566277"/>
          </a:xfrm>
        </p:grpSpPr>
        <p:sp>
          <p:nvSpPr>
            <p:cNvPr id="41" name="泪滴形 34"/>
            <p:cNvSpPr>
              <a:spLocks/>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chemeClr val="accent1"/>
            </a:solidFill>
            <a:ln>
              <a:noFill/>
            </a:ln>
          </p:spPr>
          <p:txBody>
            <a:bodyPr anchor="ctr"/>
            <a:lstStyle/>
            <a:p>
              <a:pPr defTabSz="1219078">
                <a:defRPr/>
              </a:pPr>
              <a:endParaRPr lang="zh-CN" altLang="en-US" sz="2400" kern="0">
                <a:solidFill>
                  <a:sysClr val="windowText" lastClr="000000"/>
                </a:solidFill>
              </a:endParaRPr>
            </a:p>
          </p:txBody>
        </p:sp>
        <p:sp>
          <p:nvSpPr>
            <p:cNvPr id="42" name="TextBox 41"/>
            <p:cNvSpPr txBox="1"/>
            <p:nvPr/>
          </p:nvSpPr>
          <p:spPr>
            <a:xfrm>
              <a:off x="2915816" y="1697812"/>
              <a:ext cx="758960" cy="438581"/>
            </a:xfrm>
            <a:prstGeom prst="rect">
              <a:avLst/>
            </a:prstGeom>
            <a:noFill/>
          </p:spPr>
          <p:txBody>
            <a:bodyPr wrap="none" rtlCol="0">
              <a:spAutoFit/>
            </a:bodyPr>
            <a:lstStyle/>
            <a:p>
              <a:pPr defTabSz="1219078">
                <a:defRPr/>
              </a:pPr>
              <a:r>
                <a:rPr lang="en-US" altLang="zh-CN" sz="3200" b="1" kern="0" dirty="0">
                  <a:solidFill>
                    <a:sysClr val="windowText" lastClr="000000"/>
                  </a:solidFill>
                  <a:latin typeface="Charlemagne Std" pitchFamily="82" charset="0"/>
                  <a:ea typeface="微软雅黑" pitchFamily="34" charset="-122"/>
                </a:rPr>
                <a:t>50%</a:t>
              </a:r>
              <a:endParaRPr lang="zh-CN" altLang="en-US" sz="3200" b="1" kern="0" dirty="0">
                <a:solidFill>
                  <a:sysClr val="windowText" lastClr="000000"/>
                </a:solidFill>
                <a:latin typeface="Charlemagne Std" pitchFamily="82" charset="0"/>
                <a:ea typeface="微软雅黑" pitchFamily="34" charset="-122"/>
              </a:endParaRPr>
            </a:p>
          </p:txBody>
        </p:sp>
      </p:grpSp>
      <p:grpSp>
        <p:nvGrpSpPr>
          <p:cNvPr id="43" name="组合 42"/>
          <p:cNvGrpSpPr/>
          <p:nvPr/>
        </p:nvGrpSpPr>
        <p:grpSpPr>
          <a:xfrm>
            <a:off x="3072473" y="3910313"/>
            <a:ext cx="2302698" cy="2302997"/>
            <a:chOff x="2376067" y="2860726"/>
            <a:chExt cx="1727248" cy="1727248"/>
          </a:xfrm>
        </p:grpSpPr>
        <p:sp>
          <p:nvSpPr>
            <p:cNvPr id="44" name="泪滴形 36"/>
            <p:cNvSpPr>
              <a:spLocks/>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chemeClr val="accent3"/>
            </a:solidFill>
            <a:ln>
              <a:noFill/>
            </a:ln>
          </p:spPr>
          <p:txBody>
            <a:bodyPr anchor="ctr"/>
            <a:lstStyle/>
            <a:p>
              <a:pPr defTabSz="1219078">
                <a:defRPr/>
              </a:pPr>
              <a:endParaRPr lang="zh-CN" altLang="en-US" sz="2400" kern="0">
                <a:solidFill>
                  <a:sysClr val="windowText" lastClr="000000"/>
                </a:solidFill>
              </a:endParaRPr>
            </a:p>
          </p:txBody>
        </p:sp>
        <p:sp>
          <p:nvSpPr>
            <p:cNvPr id="45" name="TextBox 44"/>
            <p:cNvSpPr txBox="1"/>
            <p:nvPr/>
          </p:nvSpPr>
          <p:spPr>
            <a:xfrm>
              <a:off x="2962059" y="3651870"/>
              <a:ext cx="770984" cy="438581"/>
            </a:xfrm>
            <a:prstGeom prst="rect">
              <a:avLst/>
            </a:prstGeom>
            <a:noFill/>
          </p:spPr>
          <p:txBody>
            <a:bodyPr wrap="none" rtlCol="0">
              <a:spAutoFit/>
            </a:bodyPr>
            <a:lstStyle/>
            <a:p>
              <a:pPr defTabSz="1219078">
                <a:defRPr/>
              </a:pPr>
              <a:r>
                <a:rPr lang="en-US" altLang="zh-CN" sz="3200" b="1" kern="0" dirty="0">
                  <a:solidFill>
                    <a:sysClr val="windowText" lastClr="000000"/>
                  </a:solidFill>
                  <a:latin typeface="Charlemagne Std" pitchFamily="82" charset="0"/>
                  <a:ea typeface="微软雅黑" pitchFamily="34" charset="-122"/>
                </a:rPr>
                <a:t>80%</a:t>
              </a:r>
              <a:endParaRPr lang="zh-CN" altLang="en-US" sz="3200" b="1" kern="0" dirty="0">
                <a:solidFill>
                  <a:sysClr val="windowText" lastClr="000000"/>
                </a:solidFill>
                <a:latin typeface="Charlemagne Std" pitchFamily="82" charset="0"/>
                <a:ea typeface="微软雅黑" pitchFamily="34" charset="-122"/>
              </a:endParaRPr>
            </a:p>
          </p:txBody>
        </p:sp>
      </p:grpSp>
      <p:grpSp>
        <p:nvGrpSpPr>
          <p:cNvPr id="46" name="组合 45"/>
          <p:cNvGrpSpPr/>
          <p:nvPr/>
        </p:nvGrpSpPr>
        <p:grpSpPr>
          <a:xfrm>
            <a:off x="6126584" y="2139813"/>
            <a:ext cx="668780" cy="675216"/>
            <a:chOff x="4929188" y="1303338"/>
            <a:chExt cx="501650" cy="506412"/>
          </a:xfrm>
        </p:grpSpPr>
        <p:sp>
          <p:nvSpPr>
            <p:cNvPr id="47" name="Freeform 6"/>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48" name="Freeform 7"/>
            <p:cNvSpPr>
              <a:spLocks/>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49" name="Freeform 8"/>
            <p:cNvSpPr>
              <a:spLocks/>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grpSp>
      <p:grpSp>
        <p:nvGrpSpPr>
          <p:cNvPr id="50" name="组合 49"/>
          <p:cNvGrpSpPr/>
          <p:nvPr/>
        </p:nvGrpSpPr>
        <p:grpSpPr>
          <a:xfrm>
            <a:off x="6120237" y="3143705"/>
            <a:ext cx="675129" cy="675216"/>
            <a:chOff x="1339850" y="2163763"/>
            <a:chExt cx="506413" cy="506412"/>
          </a:xfrm>
        </p:grpSpPr>
        <p:sp>
          <p:nvSpPr>
            <p:cNvPr id="51" name="Freeform 13"/>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2" name="Freeform 14"/>
            <p:cNvSpPr>
              <a:spLocks/>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3"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4" name="Oval 16"/>
            <p:cNvSpPr>
              <a:spLocks noChangeArrowheads="1"/>
            </p:cNvSpPr>
            <p:nvPr/>
          </p:nvSpPr>
          <p:spPr bwMode="auto">
            <a:xfrm>
              <a:off x="1549400" y="2419350"/>
              <a:ext cx="82550" cy="82550"/>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grpSp>
      <p:grpSp>
        <p:nvGrpSpPr>
          <p:cNvPr id="55" name="组合 54"/>
          <p:cNvGrpSpPr/>
          <p:nvPr/>
        </p:nvGrpSpPr>
        <p:grpSpPr>
          <a:xfrm>
            <a:off x="6126584" y="4147599"/>
            <a:ext cx="668780" cy="675217"/>
            <a:chOff x="5093055" y="2766720"/>
            <a:chExt cx="501650" cy="506413"/>
          </a:xfrm>
        </p:grpSpPr>
        <p:sp>
          <p:nvSpPr>
            <p:cNvPr id="56" name="Freeform 21"/>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7" name="Oval 22"/>
            <p:cNvSpPr>
              <a:spLocks noChangeArrowheads="1"/>
            </p:cNvSpPr>
            <p:nvPr/>
          </p:nvSpPr>
          <p:spPr bwMode="auto">
            <a:xfrm>
              <a:off x="5201005" y="3069933"/>
              <a:ext cx="98425" cy="98425"/>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8" name="Freeform 23"/>
            <p:cNvSpPr>
              <a:spLocks/>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9" name="Freeform 24"/>
            <p:cNvSpPr>
              <a:spLocks/>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grpSp>
      <p:grpSp>
        <p:nvGrpSpPr>
          <p:cNvPr id="60" name="组合 59"/>
          <p:cNvGrpSpPr/>
          <p:nvPr/>
        </p:nvGrpSpPr>
        <p:grpSpPr>
          <a:xfrm>
            <a:off x="6120237" y="5151492"/>
            <a:ext cx="675129" cy="675216"/>
            <a:chOff x="6137274" y="1900165"/>
            <a:chExt cx="506413" cy="506412"/>
          </a:xfrm>
        </p:grpSpPr>
        <p:sp>
          <p:nvSpPr>
            <p:cNvPr id="61" name="Freeform 29"/>
            <p:cNvSpPr>
              <a:spLocks/>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62"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grpSp>
      <p:sp>
        <p:nvSpPr>
          <p:cNvPr id="63" name="Text Box 11"/>
          <p:cNvSpPr txBox="1">
            <a:spLocks noChangeArrowheads="1"/>
          </p:cNvSpPr>
          <p:nvPr/>
        </p:nvSpPr>
        <p:spPr bwMode="auto">
          <a:xfrm>
            <a:off x="6987421" y="2041452"/>
            <a:ext cx="4196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300" dirty="0">
                <a:solidFill>
                  <a:schemeClr val="tx1">
                    <a:lumMod val="50000"/>
                    <a:lumOff val="50000"/>
                  </a:schemeClr>
                </a:solidFill>
                <a:latin typeface="微软雅黑" pitchFamily="34" charset="-122"/>
                <a:ea typeface="微软雅黑" pitchFamily="34" charset="-122"/>
              </a:rPr>
              <a:t>设计的发展存在着一个时代价值观</a:t>
            </a:r>
            <a:r>
              <a:rPr lang="zh-CN" altLang="en-US" sz="1300">
                <a:solidFill>
                  <a:schemeClr val="tx1">
                    <a:lumMod val="50000"/>
                    <a:lumOff val="50000"/>
                  </a:schemeClr>
                </a:solidFill>
                <a:latin typeface="微软雅黑" pitchFamily="34" charset="-122"/>
                <a:ea typeface="微软雅黑" pitchFamily="34" charset="-122"/>
              </a:rPr>
              <a:t>的问题即</a:t>
            </a:r>
            <a:r>
              <a:rPr lang="zh-CN" altLang="en-US" sz="1300" dirty="0">
                <a:solidFill>
                  <a:schemeClr val="tx1">
                    <a:lumMod val="50000"/>
                    <a:lumOff val="50000"/>
                  </a:schemeClr>
                </a:solidFill>
                <a:latin typeface="微软雅黑" pitchFamily="34" charset="-122"/>
                <a:ea typeface="微软雅黑" pitchFamily="34" charset="-122"/>
              </a:rPr>
              <a:t>什么是设计？为什么而</a:t>
            </a:r>
            <a:r>
              <a:rPr lang="zh-CN" altLang="en-US" sz="1300">
                <a:solidFill>
                  <a:schemeClr val="tx1">
                    <a:lumMod val="50000"/>
                    <a:lumOff val="50000"/>
                  </a:schemeClr>
                </a:solidFill>
                <a:latin typeface="微软雅黑" pitchFamily="34" charset="-122"/>
                <a:ea typeface="微软雅黑" pitchFamily="34" charset="-122"/>
              </a:rPr>
              <a:t>设计？对于多元化的今天，围绕</a:t>
            </a:r>
            <a:r>
              <a:rPr lang="zh-CN" altLang="en-US" sz="1300" dirty="0">
                <a:solidFill>
                  <a:schemeClr val="tx1">
                    <a:lumMod val="50000"/>
                    <a:lumOff val="50000"/>
                  </a:schemeClr>
                </a:solidFill>
                <a:latin typeface="微软雅黑" pitchFamily="34" charset="-122"/>
                <a:ea typeface="微软雅黑" pitchFamily="34" charset="-122"/>
              </a:rPr>
              <a:t>这个问题，不同的时期就会形成不同的</a:t>
            </a:r>
            <a:r>
              <a:rPr lang="zh-CN" altLang="en-US" sz="1300">
                <a:solidFill>
                  <a:schemeClr val="tx1">
                    <a:lumMod val="50000"/>
                    <a:lumOff val="50000"/>
                  </a:schemeClr>
                </a:solidFill>
                <a:latin typeface="微软雅黑" pitchFamily="34" charset="-122"/>
                <a:ea typeface="微软雅黑" pitchFamily="34" charset="-122"/>
              </a:rPr>
              <a:t>设计面貌。</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64" name="Text Box 11"/>
          <p:cNvSpPr txBox="1">
            <a:spLocks noChangeArrowheads="1"/>
          </p:cNvSpPr>
          <p:nvPr/>
        </p:nvSpPr>
        <p:spPr bwMode="auto">
          <a:xfrm>
            <a:off x="6987421" y="3088184"/>
            <a:ext cx="4196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300" dirty="0">
                <a:solidFill>
                  <a:schemeClr val="tx1">
                    <a:lumMod val="50000"/>
                    <a:lumOff val="50000"/>
                  </a:schemeClr>
                </a:solidFill>
                <a:latin typeface="微软雅黑" pitchFamily="34" charset="-122"/>
                <a:ea typeface="微软雅黑" pitchFamily="34" charset="-122"/>
              </a:rPr>
              <a:t>设计的发展存在着一个时代价值观</a:t>
            </a:r>
            <a:r>
              <a:rPr lang="zh-CN" altLang="en-US" sz="1300">
                <a:solidFill>
                  <a:schemeClr val="tx1">
                    <a:lumMod val="50000"/>
                    <a:lumOff val="50000"/>
                  </a:schemeClr>
                </a:solidFill>
                <a:latin typeface="微软雅黑" pitchFamily="34" charset="-122"/>
                <a:ea typeface="微软雅黑" pitchFamily="34" charset="-122"/>
              </a:rPr>
              <a:t>的问题即</a:t>
            </a:r>
            <a:r>
              <a:rPr lang="zh-CN" altLang="en-US" sz="1300" dirty="0">
                <a:solidFill>
                  <a:schemeClr val="tx1">
                    <a:lumMod val="50000"/>
                    <a:lumOff val="50000"/>
                  </a:schemeClr>
                </a:solidFill>
                <a:latin typeface="微软雅黑" pitchFamily="34" charset="-122"/>
                <a:ea typeface="微软雅黑" pitchFamily="34" charset="-122"/>
              </a:rPr>
              <a:t>什么是设计？为什么而</a:t>
            </a:r>
            <a:r>
              <a:rPr lang="zh-CN" altLang="en-US" sz="1300">
                <a:solidFill>
                  <a:schemeClr val="tx1">
                    <a:lumMod val="50000"/>
                    <a:lumOff val="50000"/>
                  </a:schemeClr>
                </a:solidFill>
                <a:latin typeface="微软雅黑" pitchFamily="34" charset="-122"/>
                <a:ea typeface="微软雅黑" pitchFamily="34" charset="-122"/>
              </a:rPr>
              <a:t>设计？对于多元化的今天，围绕</a:t>
            </a:r>
            <a:r>
              <a:rPr lang="zh-CN" altLang="en-US" sz="1300" dirty="0">
                <a:solidFill>
                  <a:schemeClr val="tx1">
                    <a:lumMod val="50000"/>
                    <a:lumOff val="50000"/>
                  </a:schemeClr>
                </a:solidFill>
                <a:latin typeface="微软雅黑" pitchFamily="34" charset="-122"/>
                <a:ea typeface="微软雅黑" pitchFamily="34" charset="-122"/>
              </a:rPr>
              <a:t>这个问题，不同的时期就会形成不同的</a:t>
            </a:r>
            <a:r>
              <a:rPr lang="zh-CN" altLang="en-US" sz="1300">
                <a:solidFill>
                  <a:schemeClr val="tx1">
                    <a:lumMod val="50000"/>
                    <a:lumOff val="50000"/>
                  </a:schemeClr>
                </a:solidFill>
                <a:latin typeface="微软雅黑" pitchFamily="34" charset="-122"/>
                <a:ea typeface="微软雅黑" pitchFamily="34" charset="-122"/>
              </a:rPr>
              <a:t>设计面貌。</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65" name="Text Box 11"/>
          <p:cNvSpPr txBox="1">
            <a:spLocks noChangeArrowheads="1"/>
          </p:cNvSpPr>
          <p:nvPr/>
        </p:nvSpPr>
        <p:spPr bwMode="auto">
          <a:xfrm>
            <a:off x="6987421" y="4134916"/>
            <a:ext cx="4196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300" dirty="0">
                <a:solidFill>
                  <a:schemeClr val="tx1">
                    <a:lumMod val="50000"/>
                    <a:lumOff val="50000"/>
                  </a:schemeClr>
                </a:solidFill>
                <a:latin typeface="微软雅黑" pitchFamily="34" charset="-122"/>
                <a:ea typeface="微软雅黑" pitchFamily="34" charset="-122"/>
              </a:rPr>
              <a:t>设计的发展存在着一个时代价值观</a:t>
            </a:r>
            <a:r>
              <a:rPr lang="zh-CN" altLang="en-US" sz="1300">
                <a:solidFill>
                  <a:schemeClr val="tx1">
                    <a:lumMod val="50000"/>
                    <a:lumOff val="50000"/>
                  </a:schemeClr>
                </a:solidFill>
                <a:latin typeface="微软雅黑" pitchFamily="34" charset="-122"/>
                <a:ea typeface="微软雅黑" pitchFamily="34" charset="-122"/>
              </a:rPr>
              <a:t>的问题即</a:t>
            </a:r>
            <a:r>
              <a:rPr lang="zh-CN" altLang="en-US" sz="1300" dirty="0">
                <a:solidFill>
                  <a:schemeClr val="tx1">
                    <a:lumMod val="50000"/>
                    <a:lumOff val="50000"/>
                  </a:schemeClr>
                </a:solidFill>
                <a:latin typeface="微软雅黑" pitchFamily="34" charset="-122"/>
                <a:ea typeface="微软雅黑" pitchFamily="34" charset="-122"/>
              </a:rPr>
              <a:t>什么是设计？为什么而</a:t>
            </a:r>
            <a:r>
              <a:rPr lang="zh-CN" altLang="en-US" sz="1300">
                <a:solidFill>
                  <a:schemeClr val="tx1">
                    <a:lumMod val="50000"/>
                    <a:lumOff val="50000"/>
                  </a:schemeClr>
                </a:solidFill>
                <a:latin typeface="微软雅黑" pitchFamily="34" charset="-122"/>
                <a:ea typeface="微软雅黑" pitchFamily="34" charset="-122"/>
              </a:rPr>
              <a:t>设计？对于多元化的今天，围绕</a:t>
            </a:r>
            <a:r>
              <a:rPr lang="zh-CN" altLang="en-US" sz="1300" dirty="0">
                <a:solidFill>
                  <a:schemeClr val="tx1">
                    <a:lumMod val="50000"/>
                    <a:lumOff val="50000"/>
                  </a:schemeClr>
                </a:solidFill>
                <a:latin typeface="微软雅黑" pitchFamily="34" charset="-122"/>
                <a:ea typeface="微软雅黑" pitchFamily="34" charset="-122"/>
              </a:rPr>
              <a:t>这个问题，不同的时期就会形成不同的</a:t>
            </a:r>
            <a:r>
              <a:rPr lang="zh-CN" altLang="en-US" sz="1300">
                <a:solidFill>
                  <a:schemeClr val="tx1">
                    <a:lumMod val="50000"/>
                    <a:lumOff val="50000"/>
                  </a:schemeClr>
                </a:solidFill>
                <a:latin typeface="微软雅黑" pitchFamily="34" charset="-122"/>
                <a:ea typeface="微软雅黑" pitchFamily="34" charset="-122"/>
              </a:rPr>
              <a:t>设计面貌。</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66" name="Text Box 11"/>
          <p:cNvSpPr txBox="1">
            <a:spLocks noChangeArrowheads="1"/>
          </p:cNvSpPr>
          <p:nvPr/>
        </p:nvSpPr>
        <p:spPr bwMode="auto">
          <a:xfrm>
            <a:off x="6987421" y="5181649"/>
            <a:ext cx="4196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300" dirty="0">
                <a:solidFill>
                  <a:schemeClr val="tx1">
                    <a:lumMod val="50000"/>
                    <a:lumOff val="50000"/>
                  </a:schemeClr>
                </a:solidFill>
                <a:latin typeface="微软雅黑" pitchFamily="34" charset="-122"/>
                <a:ea typeface="微软雅黑" pitchFamily="34" charset="-122"/>
              </a:rPr>
              <a:t>设计的发展存在着一个时代价值观的问题即什么是设计？为什么而设计？对于多元化的今天，围绕这个问题，不同的时期就会形成不同的设计面貌。</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extLst>
      <p:ext uri="{BB962C8B-B14F-4D97-AF65-F5344CB8AC3E}">
        <p14:creationId xmlns:p14="http://schemas.microsoft.com/office/powerpoint/2010/main" val="6488477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9" decel="66667"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300" fill="hold"/>
                                            <p:tgtEl>
                                              <p:spTgt spid="34"/>
                                            </p:tgtEl>
                                            <p:attrNameLst>
                                              <p:attrName>ppt_x</p:attrName>
                                            </p:attrNameLst>
                                          </p:cBhvr>
                                          <p:tavLst>
                                            <p:tav tm="0">
                                              <p:val>
                                                <p:strVal val="0-#ppt_w/2"/>
                                              </p:val>
                                            </p:tav>
                                            <p:tav tm="100000">
                                              <p:val>
                                                <p:strVal val="#ppt_x"/>
                                              </p:val>
                                            </p:tav>
                                          </p:tavLst>
                                        </p:anim>
                                        <p:anim calcmode="lin" valueType="num">
                                          <p:cBhvr additive="base">
                                            <p:cTn id="8" dur="300" fill="hold"/>
                                            <p:tgtEl>
                                              <p:spTgt spid="34"/>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67"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300" fill="hold"/>
                                            <p:tgtEl>
                                              <p:spTgt spid="37"/>
                                            </p:tgtEl>
                                            <p:attrNameLst>
                                              <p:attrName>ppt_x</p:attrName>
                                            </p:attrNameLst>
                                          </p:cBhvr>
                                          <p:tavLst>
                                            <p:tav tm="0">
                                              <p:val>
                                                <p:strVal val="0-#ppt_w/2"/>
                                              </p:val>
                                            </p:tav>
                                            <p:tav tm="100000">
                                              <p:val>
                                                <p:strVal val="#ppt_x"/>
                                              </p:val>
                                            </p:tav>
                                          </p:tavLst>
                                        </p:anim>
                                        <p:anim calcmode="lin" valueType="num">
                                          <p:cBhvr additive="base">
                                            <p:cTn id="13" dur="300" fill="hold"/>
                                            <p:tgtEl>
                                              <p:spTgt spid="37"/>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67"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300" fill="hold"/>
                                            <p:tgtEl>
                                              <p:spTgt spid="40"/>
                                            </p:tgtEl>
                                            <p:attrNameLst>
                                              <p:attrName>ppt_x</p:attrName>
                                            </p:attrNameLst>
                                          </p:cBhvr>
                                          <p:tavLst>
                                            <p:tav tm="0">
                                              <p:val>
                                                <p:strVal val="1+#ppt_w/2"/>
                                              </p:val>
                                            </p:tav>
                                            <p:tav tm="100000">
                                              <p:val>
                                                <p:strVal val="#ppt_x"/>
                                              </p:val>
                                            </p:tav>
                                          </p:tavLst>
                                        </p:anim>
                                        <p:anim calcmode="lin" valueType="num">
                                          <p:cBhvr additive="base">
                                            <p:cTn id="18" dur="300" fill="hold"/>
                                            <p:tgtEl>
                                              <p:spTgt spid="40"/>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67"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300" fill="hold"/>
                                            <p:tgtEl>
                                              <p:spTgt spid="43"/>
                                            </p:tgtEl>
                                            <p:attrNameLst>
                                              <p:attrName>ppt_x</p:attrName>
                                            </p:attrNameLst>
                                          </p:cBhvr>
                                          <p:tavLst>
                                            <p:tav tm="0">
                                              <p:val>
                                                <p:strVal val="1+#ppt_w/2"/>
                                              </p:val>
                                            </p:tav>
                                            <p:tav tm="100000">
                                              <p:val>
                                                <p:strVal val="#ppt_x"/>
                                              </p:val>
                                            </p:tav>
                                          </p:tavLst>
                                        </p:anim>
                                        <p:anim calcmode="lin" valueType="num">
                                          <p:cBhvr additive="base">
                                            <p:cTn id="23" dur="3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par>
                                    <p:cTn id="30" presetID="53" presetClass="entr" presetSubtype="16"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p:cTn id="32" dur="500" fill="hold"/>
                                            <p:tgtEl>
                                              <p:spTgt spid="50"/>
                                            </p:tgtEl>
                                            <p:attrNameLst>
                                              <p:attrName>ppt_w</p:attrName>
                                            </p:attrNameLst>
                                          </p:cBhvr>
                                          <p:tavLst>
                                            <p:tav tm="0">
                                              <p:val>
                                                <p:fltVal val="0"/>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animEffect transition="in" filter="fade">
                                          <p:cBhvr>
                                            <p:cTn id="34" dur="500"/>
                                            <p:tgtEl>
                                              <p:spTgt spid="50"/>
                                            </p:tgtEl>
                                          </p:cBhvr>
                                        </p:animEffect>
                                      </p:childTnLst>
                                    </p:cTn>
                                  </p:par>
                                  <p:par>
                                    <p:cTn id="35" presetID="53" presetClass="entr" presetSubtype="16"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p:cTn id="42" dur="500" fill="hold"/>
                                            <p:tgtEl>
                                              <p:spTgt spid="60"/>
                                            </p:tgtEl>
                                            <p:attrNameLst>
                                              <p:attrName>ppt_w</p:attrName>
                                            </p:attrNameLst>
                                          </p:cBhvr>
                                          <p:tavLst>
                                            <p:tav tm="0">
                                              <p:val>
                                                <p:fltVal val="0"/>
                                              </p:val>
                                            </p:tav>
                                            <p:tav tm="100000">
                                              <p:val>
                                                <p:strVal val="#ppt_w"/>
                                              </p:val>
                                            </p:tav>
                                          </p:tavLst>
                                        </p:anim>
                                        <p:anim calcmode="lin" valueType="num">
                                          <p:cBhvr>
                                            <p:cTn id="43" dur="500" fill="hold"/>
                                            <p:tgtEl>
                                              <p:spTgt spid="60"/>
                                            </p:tgtEl>
                                            <p:attrNameLst>
                                              <p:attrName>ppt_h</p:attrName>
                                            </p:attrNameLst>
                                          </p:cBhvr>
                                          <p:tavLst>
                                            <p:tav tm="0">
                                              <p:val>
                                                <p:fltVal val="0"/>
                                              </p:val>
                                            </p:tav>
                                            <p:tav tm="100000">
                                              <p:val>
                                                <p:strVal val="#ppt_h"/>
                                              </p:val>
                                            </p:tav>
                                          </p:tavLst>
                                        </p:anim>
                                        <p:animEffect transition="in" filter="fade">
                                          <p:cBhvr>
                                            <p:cTn id="44" dur="500"/>
                                            <p:tgtEl>
                                              <p:spTgt spid="60"/>
                                            </p:tgtEl>
                                          </p:cBhvr>
                                        </p:animEffect>
                                      </p:childTnLst>
                                    </p:cTn>
                                  </p:par>
                                </p:childTnLst>
                              </p:cTn>
                            </p:par>
                            <p:par>
                              <p:cTn id="45" fill="hold">
                                <p:stCondLst>
                                  <p:cond delay="1700"/>
                                </p:stCondLst>
                                <p:childTnLst>
                                  <p:par>
                                    <p:cTn id="46" presetID="2" presetClass="entr" presetSubtype="2" fill="hold" grpId="0" nodeType="afterEffect" p14:presetBounceEnd="53333">
                                      <p:stCondLst>
                                        <p:cond delay="0"/>
                                      </p:stCondLst>
                                      <p:childTnLst>
                                        <p:set>
                                          <p:cBhvr>
                                            <p:cTn id="47" dur="1" fill="hold">
                                              <p:stCondLst>
                                                <p:cond delay="0"/>
                                              </p:stCondLst>
                                            </p:cTn>
                                            <p:tgtEl>
                                              <p:spTgt spid="63"/>
                                            </p:tgtEl>
                                            <p:attrNameLst>
                                              <p:attrName>style.visibility</p:attrName>
                                            </p:attrNameLst>
                                          </p:cBhvr>
                                          <p:to>
                                            <p:strVal val="visible"/>
                                          </p:to>
                                        </p:set>
                                        <p:anim calcmode="lin" valueType="num" p14:bounceEnd="53333">
                                          <p:cBhvr additive="base">
                                            <p:cTn id="48" dur="300" fill="hold"/>
                                            <p:tgtEl>
                                              <p:spTgt spid="63"/>
                                            </p:tgtEl>
                                            <p:attrNameLst>
                                              <p:attrName>ppt_x</p:attrName>
                                            </p:attrNameLst>
                                          </p:cBhvr>
                                          <p:tavLst>
                                            <p:tav tm="0">
                                              <p:val>
                                                <p:strVal val="1+#ppt_w/2"/>
                                              </p:val>
                                            </p:tav>
                                            <p:tav tm="100000">
                                              <p:val>
                                                <p:strVal val="#ppt_x"/>
                                              </p:val>
                                            </p:tav>
                                          </p:tavLst>
                                        </p:anim>
                                        <p:anim calcmode="lin" valueType="num" p14:bounceEnd="53333">
                                          <p:cBhvr additive="base">
                                            <p:cTn id="49" dur="300" fill="hold"/>
                                            <p:tgtEl>
                                              <p:spTgt spid="63"/>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14:presetBounceEnd="53333">
                                      <p:stCondLst>
                                        <p:cond delay="0"/>
                                      </p:stCondLst>
                                      <p:childTnLst>
                                        <p:set>
                                          <p:cBhvr>
                                            <p:cTn id="52" dur="1" fill="hold">
                                              <p:stCondLst>
                                                <p:cond delay="0"/>
                                              </p:stCondLst>
                                            </p:cTn>
                                            <p:tgtEl>
                                              <p:spTgt spid="64"/>
                                            </p:tgtEl>
                                            <p:attrNameLst>
                                              <p:attrName>style.visibility</p:attrName>
                                            </p:attrNameLst>
                                          </p:cBhvr>
                                          <p:to>
                                            <p:strVal val="visible"/>
                                          </p:to>
                                        </p:set>
                                        <p:anim calcmode="lin" valueType="num" p14:bounceEnd="53333">
                                          <p:cBhvr additive="base">
                                            <p:cTn id="53" dur="300" fill="hold"/>
                                            <p:tgtEl>
                                              <p:spTgt spid="64"/>
                                            </p:tgtEl>
                                            <p:attrNameLst>
                                              <p:attrName>ppt_x</p:attrName>
                                            </p:attrNameLst>
                                          </p:cBhvr>
                                          <p:tavLst>
                                            <p:tav tm="0">
                                              <p:val>
                                                <p:strVal val="1+#ppt_w/2"/>
                                              </p:val>
                                            </p:tav>
                                            <p:tav tm="100000">
                                              <p:val>
                                                <p:strVal val="#ppt_x"/>
                                              </p:val>
                                            </p:tav>
                                          </p:tavLst>
                                        </p:anim>
                                        <p:anim calcmode="lin" valueType="num" p14:bounceEnd="53333">
                                          <p:cBhvr additive="base">
                                            <p:cTn id="54" dur="300" fill="hold"/>
                                            <p:tgtEl>
                                              <p:spTgt spid="64"/>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14:presetBounceEnd="53333">
                                      <p:stCondLst>
                                        <p:cond delay="0"/>
                                      </p:stCondLst>
                                      <p:childTnLst>
                                        <p:set>
                                          <p:cBhvr>
                                            <p:cTn id="57" dur="1" fill="hold">
                                              <p:stCondLst>
                                                <p:cond delay="0"/>
                                              </p:stCondLst>
                                            </p:cTn>
                                            <p:tgtEl>
                                              <p:spTgt spid="65"/>
                                            </p:tgtEl>
                                            <p:attrNameLst>
                                              <p:attrName>style.visibility</p:attrName>
                                            </p:attrNameLst>
                                          </p:cBhvr>
                                          <p:to>
                                            <p:strVal val="visible"/>
                                          </p:to>
                                        </p:set>
                                        <p:anim calcmode="lin" valueType="num" p14:bounceEnd="53333">
                                          <p:cBhvr additive="base">
                                            <p:cTn id="58" dur="300" fill="hold"/>
                                            <p:tgtEl>
                                              <p:spTgt spid="65"/>
                                            </p:tgtEl>
                                            <p:attrNameLst>
                                              <p:attrName>ppt_x</p:attrName>
                                            </p:attrNameLst>
                                          </p:cBhvr>
                                          <p:tavLst>
                                            <p:tav tm="0">
                                              <p:val>
                                                <p:strVal val="1+#ppt_w/2"/>
                                              </p:val>
                                            </p:tav>
                                            <p:tav tm="100000">
                                              <p:val>
                                                <p:strVal val="#ppt_x"/>
                                              </p:val>
                                            </p:tav>
                                          </p:tavLst>
                                        </p:anim>
                                        <p:anim calcmode="lin" valueType="num" p14:bounceEnd="53333">
                                          <p:cBhvr additive="base">
                                            <p:cTn id="59" dur="300" fill="hold"/>
                                            <p:tgtEl>
                                              <p:spTgt spid="65"/>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14:presetBounceEnd="53333">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14:bounceEnd="53333">
                                          <p:cBhvr additive="base">
                                            <p:cTn id="63" dur="300" fill="hold"/>
                                            <p:tgtEl>
                                              <p:spTgt spid="66"/>
                                            </p:tgtEl>
                                            <p:attrNameLst>
                                              <p:attrName>ppt_x</p:attrName>
                                            </p:attrNameLst>
                                          </p:cBhvr>
                                          <p:tavLst>
                                            <p:tav tm="0">
                                              <p:val>
                                                <p:strVal val="1+#ppt_w/2"/>
                                              </p:val>
                                            </p:tav>
                                            <p:tav tm="100000">
                                              <p:val>
                                                <p:strVal val="#ppt_x"/>
                                              </p:val>
                                            </p:tav>
                                          </p:tavLst>
                                        </p:anim>
                                        <p:anim calcmode="lin" valueType="num" p14:bounceEnd="53333">
                                          <p:cBhvr additive="base">
                                            <p:cTn id="64"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mc:Choice>
    <mc:Fallback xmlns="">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9" decel="66667"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300" fill="hold"/>
                                            <p:tgtEl>
                                              <p:spTgt spid="34"/>
                                            </p:tgtEl>
                                            <p:attrNameLst>
                                              <p:attrName>ppt_x</p:attrName>
                                            </p:attrNameLst>
                                          </p:cBhvr>
                                          <p:tavLst>
                                            <p:tav tm="0">
                                              <p:val>
                                                <p:strVal val="0-#ppt_w/2"/>
                                              </p:val>
                                            </p:tav>
                                            <p:tav tm="100000">
                                              <p:val>
                                                <p:strVal val="#ppt_x"/>
                                              </p:val>
                                            </p:tav>
                                          </p:tavLst>
                                        </p:anim>
                                        <p:anim calcmode="lin" valueType="num">
                                          <p:cBhvr additive="base">
                                            <p:cTn id="8" dur="300" fill="hold"/>
                                            <p:tgtEl>
                                              <p:spTgt spid="34"/>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67"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300" fill="hold"/>
                                            <p:tgtEl>
                                              <p:spTgt spid="37"/>
                                            </p:tgtEl>
                                            <p:attrNameLst>
                                              <p:attrName>ppt_x</p:attrName>
                                            </p:attrNameLst>
                                          </p:cBhvr>
                                          <p:tavLst>
                                            <p:tav tm="0">
                                              <p:val>
                                                <p:strVal val="0-#ppt_w/2"/>
                                              </p:val>
                                            </p:tav>
                                            <p:tav tm="100000">
                                              <p:val>
                                                <p:strVal val="#ppt_x"/>
                                              </p:val>
                                            </p:tav>
                                          </p:tavLst>
                                        </p:anim>
                                        <p:anim calcmode="lin" valueType="num">
                                          <p:cBhvr additive="base">
                                            <p:cTn id="13" dur="300" fill="hold"/>
                                            <p:tgtEl>
                                              <p:spTgt spid="37"/>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67"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300" fill="hold"/>
                                            <p:tgtEl>
                                              <p:spTgt spid="40"/>
                                            </p:tgtEl>
                                            <p:attrNameLst>
                                              <p:attrName>ppt_x</p:attrName>
                                            </p:attrNameLst>
                                          </p:cBhvr>
                                          <p:tavLst>
                                            <p:tav tm="0">
                                              <p:val>
                                                <p:strVal val="1+#ppt_w/2"/>
                                              </p:val>
                                            </p:tav>
                                            <p:tav tm="100000">
                                              <p:val>
                                                <p:strVal val="#ppt_x"/>
                                              </p:val>
                                            </p:tav>
                                          </p:tavLst>
                                        </p:anim>
                                        <p:anim calcmode="lin" valueType="num">
                                          <p:cBhvr additive="base">
                                            <p:cTn id="18" dur="300" fill="hold"/>
                                            <p:tgtEl>
                                              <p:spTgt spid="40"/>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67"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300" fill="hold"/>
                                            <p:tgtEl>
                                              <p:spTgt spid="43"/>
                                            </p:tgtEl>
                                            <p:attrNameLst>
                                              <p:attrName>ppt_x</p:attrName>
                                            </p:attrNameLst>
                                          </p:cBhvr>
                                          <p:tavLst>
                                            <p:tav tm="0">
                                              <p:val>
                                                <p:strVal val="1+#ppt_w/2"/>
                                              </p:val>
                                            </p:tav>
                                            <p:tav tm="100000">
                                              <p:val>
                                                <p:strVal val="#ppt_x"/>
                                              </p:val>
                                            </p:tav>
                                          </p:tavLst>
                                        </p:anim>
                                        <p:anim calcmode="lin" valueType="num">
                                          <p:cBhvr additive="base">
                                            <p:cTn id="23" dur="3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par>
                                    <p:cTn id="30" presetID="53" presetClass="entr" presetSubtype="16"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p:cTn id="32" dur="500" fill="hold"/>
                                            <p:tgtEl>
                                              <p:spTgt spid="50"/>
                                            </p:tgtEl>
                                            <p:attrNameLst>
                                              <p:attrName>ppt_w</p:attrName>
                                            </p:attrNameLst>
                                          </p:cBhvr>
                                          <p:tavLst>
                                            <p:tav tm="0">
                                              <p:val>
                                                <p:fltVal val="0"/>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animEffect transition="in" filter="fade">
                                          <p:cBhvr>
                                            <p:cTn id="34" dur="500"/>
                                            <p:tgtEl>
                                              <p:spTgt spid="50"/>
                                            </p:tgtEl>
                                          </p:cBhvr>
                                        </p:animEffect>
                                      </p:childTnLst>
                                    </p:cTn>
                                  </p:par>
                                  <p:par>
                                    <p:cTn id="35" presetID="53" presetClass="entr" presetSubtype="16"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p:cTn id="42" dur="500" fill="hold"/>
                                            <p:tgtEl>
                                              <p:spTgt spid="60"/>
                                            </p:tgtEl>
                                            <p:attrNameLst>
                                              <p:attrName>ppt_w</p:attrName>
                                            </p:attrNameLst>
                                          </p:cBhvr>
                                          <p:tavLst>
                                            <p:tav tm="0">
                                              <p:val>
                                                <p:fltVal val="0"/>
                                              </p:val>
                                            </p:tav>
                                            <p:tav tm="100000">
                                              <p:val>
                                                <p:strVal val="#ppt_w"/>
                                              </p:val>
                                            </p:tav>
                                          </p:tavLst>
                                        </p:anim>
                                        <p:anim calcmode="lin" valueType="num">
                                          <p:cBhvr>
                                            <p:cTn id="43" dur="500" fill="hold"/>
                                            <p:tgtEl>
                                              <p:spTgt spid="60"/>
                                            </p:tgtEl>
                                            <p:attrNameLst>
                                              <p:attrName>ppt_h</p:attrName>
                                            </p:attrNameLst>
                                          </p:cBhvr>
                                          <p:tavLst>
                                            <p:tav tm="0">
                                              <p:val>
                                                <p:fltVal val="0"/>
                                              </p:val>
                                            </p:tav>
                                            <p:tav tm="100000">
                                              <p:val>
                                                <p:strVal val="#ppt_h"/>
                                              </p:val>
                                            </p:tav>
                                          </p:tavLst>
                                        </p:anim>
                                        <p:animEffect transition="in" filter="fade">
                                          <p:cBhvr>
                                            <p:cTn id="44" dur="500"/>
                                            <p:tgtEl>
                                              <p:spTgt spid="60"/>
                                            </p:tgtEl>
                                          </p:cBhvr>
                                        </p:animEffect>
                                      </p:childTnLst>
                                    </p:cTn>
                                  </p:par>
                                </p:childTnLst>
                              </p:cTn>
                            </p:par>
                            <p:par>
                              <p:cTn id="45" fill="hold">
                                <p:stCondLst>
                                  <p:cond delay="1700"/>
                                </p:stCondLst>
                                <p:childTnLst>
                                  <p:par>
                                    <p:cTn id="46" presetID="2" presetClass="entr" presetSubtype="2" fill="hold" grpId="0" nodeType="afterEffect">
                                      <p:stCondLst>
                                        <p:cond delay="0"/>
                                      </p:stCondLst>
                                      <p:childTnLst>
                                        <p:set>
                                          <p:cBhvr>
                                            <p:cTn id="47" dur="1" fill="hold">
                                              <p:stCondLst>
                                                <p:cond delay="0"/>
                                              </p:stCondLst>
                                            </p:cTn>
                                            <p:tgtEl>
                                              <p:spTgt spid="63"/>
                                            </p:tgtEl>
                                            <p:attrNameLst>
                                              <p:attrName>style.visibility</p:attrName>
                                            </p:attrNameLst>
                                          </p:cBhvr>
                                          <p:to>
                                            <p:strVal val="visible"/>
                                          </p:to>
                                        </p:set>
                                        <p:anim calcmode="lin" valueType="num">
                                          <p:cBhvr additive="base">
                                            <p:cTn id="48" dur="300" fill="hold"/>
                                            <p:tgtEl>
                                              <p:spTgt spid="63"/>
                                            </p:tgtEl>
                                            <p:attrNameLst>
                                              <p:attrName>ppt_x</p:attrName>
                                            </p:attrNameLst>
                                          </p:cBhvr>
                                          <p:tavLst>
                                            <p:tav tm="0">
                                              <p:val>
                                                <p:strVal val="1+#ppt_w/2"/>
                                              </p:val>
                                            </p:tav>
                                            <p:tav tm="100000">
                                              <p:val>
                                                <p:strVal val="#ppt_x"/>
                                              </p:val>
                                            </p:tav>
                                          </p:tavLst>
                                        </p:anim>
                                        <p:anim calcmode="lin" valueType="num">
                                          <p:cBhvr additive="base">
                                            <p:cTn id="49" dur="300" fill="hold"/>
                                            <p:tgtEl>
                                              <p:spTgt spid="63"/>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 calcmode="lin" valueType="num">
                                          <p:cBhvr additive="base">
                                            <p:cTn id="53" dur="300" fill="hold"/>
                                            <p:tgtEl>
                                              <p:spTgt spid="64"/>
                                            </p:tgtEl>
                                            <p:attrNameLst>
                                              <p:attrName>ppt_x</p:attrName>
                                            </p:attrNameLst>
                                          </p:cBhvr>
                                          <p:tavLst>
                                            <p:tav tm="0">
                                              <p:val>
                                                <p:strVal val="1+#ppt_w/2"/>
                                              </p:val>
                                            </p:tav>
                                            <p:tav tm="100000">
                                              <p:val>
                                                <p:strVal val="#ppt_x"/>
                                              </p:val>
                                            </p:tav>
                                          </p:tavLst>
                                        </p:anim>
                                        <p:anim calcmode="lin" valueType="num">
                                          <p:cBhvr additive="base">
                                            <p:cTn id="54" dur="300" fill="hold"/>
                                            <p:tgtEl>
                                              <p:spTgt spid="64"/>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stCondLst>
                                        <p:cond delay="0"/>
                                      </p:stCondLst>
                                      <p:childTnLst>
                                        <p:set>
                                          <p:cBhvr>
                                            <p:cTn id="57" dur="1" fill="hold">
                                              <p:stCondLst>
                                                <p:cond delay="0"/>
                                              </p:stCondLst>
                                            </p:cTn>
                                            <p:tgtEl>
                                              <p:spTgt spid="65"/>
                                            </p:tgtEl>
                                            <p:attrNameLst>
                                              <p:attrName>style.visibility</p:attrName>
                                            </p:attrNameLst>
                                          </p:cBhvr>
                                          <p:to>
                                            <p:strVal val="visible"/>
                                          </p:to>
                                        </p:set>
                                        <p:anim calcmode="lin" valueType="num">
                                          <p:cBhvr additive="base">
                                            <p:cTn id="58" dur="300" fill="hold"/>
                                            <p:tgtEl>
                                              <p:spTgt spid="65"/>
                                            </p:tgtEl>
                                            <p:attrNameLst>
                                              <p:attrName>ppt_x</p:attrName>
                                            </p:attrNameLst>
                                          </p:cBhvr>
                                          <p:tavLst>
                                            <p:tav tm="0">
                                              <p:val>
                                                <p:strVal val="1+#ppt_w/2"/>
                                              </p:val>
                                            </p:tav>
                                            <p:tav tm="100000">
                                              <p:val>
                                                <p:strVal val="#ppt_x"/>
                                              </p:val>
                                            </p:tav>
                                          </p:tavLst>
                                        </p:anim>
                                        <p:anim calcmode="lin" valueType="num">
                                          <p:cBhvr additive="base">
                                            <p:cTn id="59" dur="300" fill="hold"/>
                                            <p:tgtEl>
                                              <p:spTgt spid="65"/>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300" fill="hold"/>
                                            <p:tgtEl>
                                              <p:spTgt spid="66"/>
                                            </p:tgtEl>
                                            <p:attrNameLst>
                                              <p:attrName>ppt_x</p:attrName>
                                            </p:attrNameLst>
                                          </p:cBhvr>
                                          <p:tavLst>
                                            <p:tav tm="0">
                                              <p:val>
                                                <p:strVal val="1+#ppt_w/2"/>
                                              </p:val>
                                            </p:tav>
                                            <p:tav tm="100000">
                                              <p:val>
                                                <p:strVal val="#ppt_x"/>
                                              </p:val>
                                            </p:tav>
                                          </p:tavLst>
                                        </p:anim>
                                        <p:anim calcmode="lin" valueType="num">
                                          <p:cBhvr additive="base">
                                            <p:cTn id="64"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47"/>
          <p:cNvSpPr>
            <a:spLocks noChangeArrowheads="1"/>
          </p:cNvSpPr>
          <p:nvPr/>
        </p:nvSpPr>
        <p:spPr bwMode="auto">
          <a:xfrm>
            <a:off x="1115900" y="1334008"/>
            <a:ext cx="4500758"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在此录入上述图表的综合描述说明，在此录入上述图表的描述说明。在此录入上述图表的综合描述说明，在此录入上述图表的综合描述说明，在此录入上述图表的综合描述说明。</a:t>
            </a:r>
          </a:p>
        </p:txBody>
      </p:sp>
      <p:cxnSp>
        <p:nvCxnSpPr>
          <p:cNvPr id="55" name="Straight Connector 212"/>
          <p:cNvCxnSpPr>
            <a:endCxn id="59" idx="6"/>
          </p:cNvCxnSpPr>
          <p:nvPr/>
        </p:nvCxnSpPr>
        <p:spPr>
          <a:xfrm flipH="1">
            <a:off x="4364943" y="4077358"/>
            <a:ext cx="548047"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6" name="Freeform 130"/>
          <p:cNvSpPr>
            <a:spLocks noEditPoints="1"/>
          </p:cNvSpPr>
          <p:nvPr/>
        </p:nvSpPr>
        <p:spPr bwMode="auto">
          <a:xfrm>
            <a:off x="5046333" y="3067840"/>
            <a:ext cx="2096974" cy="2019043"/>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latin typeface="微软雅黑" panose="020B0503020204020204" pitchFamily="34" charset="-122"/>
              <a:ea typeface="微软雅黑" panose="020B0503020204020204" pitchFamily="34" charset="-122"/>
            </a:endParaRPr>
          </a:p>
        </p:txBody>
      </p:sp>
      <p:sp>
        <p:nvSpPr>
          <p:cNvPr id="63" name="Arc 214"/>
          <p:cNvSpPr/>
          <p:nvPr/>
        </p:nvSpPr>
        <p:spPr>
          <a:xfrm>
            <a:off x="4912983" y="2901778"/>
            <a:ext cx="2350854" cy="2351160"/>
          </a:xfrm>
          <a:prstGeom prst="arc">
            <a:avLst>
              <a:gd name="adj1" fmla="val 21578092"/>
              <a:gd name="adj2" fmla="val 16283076"/>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556">
              <a:latin typeface="微软雅黑" panose="020B0503020204020204" pitchFamily="34" charset="-122"/>
              <a:ea typeface="微软雅黑" panose="020B0503020204020204" pitchFamily="34" charset="-122"/>
            </a:endParaRPr>
          </a:p>
        </p:txBody>
      </p:sp>
      <p:cxnSp>
        <p:nvCxnSpPr>
          <p:cNvPr id="64" name="Straight Connector 219"/>
          <p:cNvCxnSpPr/>
          <p:nvPr/>
        </p:nvCxnSpPr>
        <p:spPr>
          <a:xfrm flipH="1">
            <a:off x="2091758" y="4077358"/>
            <a:ext cx="548044"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65" name="Straight Connector 220"/>
          <p:cNvCxnSpPr/>
          <p:nvPr/>
        </p:nvCxnSpPr>
        <p:spPr>
          <a:xfrm flipH="1">
            <a:off x="7263838" y="4077358"/>
            <a:ext cx="548044"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69" name="Straight Connector 224"/>
          <p:cNvCxnSpPr/>
          <p:nvPr/>
        </p:nvCxnSpPr>
        <p:spPr>
          <a:xfrm flipH="1">
            <a:off x="9536794" y="4077358"/>
            <a:ext cx="548044"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73" name="Straight Connector 228"/>
          <p:cNvCxnSpPr/>
          <p:nvPr/>
        </p:nvCxnSpPr>
        <p:spPr>
          <a:xfrm flipH="1">
            <a:off x="6116815" y="2904237"/>
            <a:ext cx="900779"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74" name="Group 232"/>
          <p:cNvGrpSpPr/>
          <p:nvPr/>
        </p:nvGrpSpPr>
        <p:grpSpPr>
          <a:xfrm>
            <a:off x="7044814" y="2498565"/>
            <a:ext cx="823261" cy="823363"/>
            <a:chOff x="864537" y="1822859"/>
            <a:chExt cx="971309" cy="971307"/>
          </a:xfrm>
        </p:grpSpPr>
        <p:sp>
          <p:nvSpPr>
            <p:cNvPr id="75" name="Oval 233"/>
            <p:cNvSpPr/>
            <p:nvPr/>
          </p:nvSpPr>
          <p:spPr>
            <a:xfrm>
              <a:off x="932451" y="1890773"/>
              <a:ext cx="835480" cy="8354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b="1" dirty="0">
                  <a:solidFill>
                    <a:schemeClr val="bg1"/>
                  </a:solidFill>
                  <a:latin typeface="微软雅黑" panose="020B0503020204020204" pitchFamily="34" charset="-122"/>
                  <a:ea typeface="微软雅黑" panose="020B0503020204020204" pitchFamily="34" charset="-122"/>
                </a:rPr>
                <a:t>02</a:t>
              </a:r>
            </a:p>
          </p:txBody>
        </p:sp>
        <p:sp>
          <p:nvSpPr>
            <p:cNvPr id="76" name="Oval 234"/>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rgbClr val="FFC000"/>
                </a:solidFill>
                <a:latin typeface="微软雅黑" panose="020B0503020204020204" pitchFamily="34" charset="-122"/>
                <a:ea typeface="微软雅黑" panose="020B0503020204020204" pitchFamily="34" charset="-122"/>
              </a:endParaRPr>
            </a:p>
          </p:txBody>
        </p:sp>
      </p:grpSp>
      <p:cxnSp>
        <p:nvCxnSpPr>
          <p:cNvPr id="77" name="Straight Connector 238"/>
          <p:cNvCxnSpPr/>
          <p:nvPr/>
        </p:nvCxnSpPr>
        <p:spPr>
          <a:xfrm>
            <a:off x="2338689" y="4099777"/>
            <a:ext cx="0" cy="881515"/>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78" name="Group 240"/>
          <p:cNvGrpSpPr/>
          <p:nvPr/>
        </p:nvGrpSpPr>
        <p:grpSpPr>
          <a:xfrm>
            <a:off x="1927059" y="5006797"/>
            <a:ext cx="823261" cy="823363"/>
            <a:chOff x="864537" y="1822859"/>
            <a:chExt cx="971309" cy="971307"/>
          </a:xfrm>
        </p:grpSpPr>
        <p:sp>
          <p:nvSpPr>
            <p:cNvPr id="79" name="Oval 241"/>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b="1" dirty="0">
                  <a:solidFill>
                    <a:schemeClr val="bg1"/>
                  </a:solidFill>
                  <a:latin typeface="微软雅黑" panose="020B0503020204020204" pitchFamily="34" charset="-122"/>
                  <a:ea typeface="微软雅黑" panose="020B0503020204020204" pitchFamily="34" charset="-122"/>
                </a:rPr>
                <a:t>01</a:t>
              </a:r>
            </a:p>
          </p:txBody>
        </p:sp>
        <p:sp>
          <p:nvSpPr>
            <p:cNvPr id="80" name="Oval 242"/>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rgbClr val="FFC000"/>
                </a:solidFill>
                <a:latin typeface="微软雅黑" panose="020B0503020204020204" pitchFamily="34" charset="-122"/>
                <a:ea typeface="微软雅黑" panose="020B0503020204020204" pitchFamily="34" charset="-122"/>
              </a:endParaRPr>
            </a:p>
          </p:txBody>
        </p:sp>
      </p:grpSp>
      <p:cxnSp>
        <p:nvCxnSpPr>
          <p:cNvPr id="81" name="Straight Connector 248"/>
          <p:cNvCxnSpPr/>
          <p:nvPr/>
        </p:nvCxnSpPr>
        <p:spPr>
          <a:xfrm>
            <a:off x="9804381" y="4099777"/>
            <a:ext cx="0" cy="881515"/>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82" name="Group 249"/>
          <p:cNvGrpSpPr/>
          <p:nvPr/>
        </p:nvGrpSpPr>
        <p:grpSpPr>
          <a:xfrm>
            <a:off x="9392751" y="5006797"/>
            <a:ext cx="823261" cy="823363"/>
            <a:chOff x="864537" y="1822859"/>
            <a:chExt cx="971309" cy="971307"/>
          </a:xfrm>
        </p:grpSpPr>
        <p:sp>
          <p:nvSpPr>
            <p:cNvPr id="83" name="Oval 250"/>
            <p:cNvSpPr/>
            <p:nvPr/>
          </p:nvSpPr>
          <p:spPr>
            <a:xfrm>
              <a:off x="932452"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b="1" dirty="0">
                  <a:solidFill>
                    <a:schemeClr val="bg1"/>
                  </a:solidFill>
                  <a:latin typeface="微软雅黑" panose="020B0503020204020204" pitchFamily="34" charset="-122"/>
                  <a:ea typeface="微软雅黑" panose="020B0503020204020204" pitchFamily="34" charset="-122"/>
                </a:rPr>
                <a:t>03</a:t>
              </a:r>
            </a:p>
          </p:txBody>
        </p:sp>
        <p:sp>
          <p:nvSpPr>
            <p:cNvPr id="84" name="Oval 251"/>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rgbClr val="FFC000"/>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7811882" y="3214790"/>
            <a:ext cx="1724911" cy="1725136"/>
            <a:chOff x="7812104" y="3185821"/>
            <a:chExt cx="1725136" cy="1725136"/>
          </a:xfrm>
        </p:grpSpPr>
        <p:grpSp>
          <p:nvGrpSpPr>
            <p:cNvPr id="66" name="Group 221"/>
            <p:cNvGrpSpPr/>
            <p:nvPr/>
          </p:nvGrpSpPr>
          <p:grpSpPr>
            <a:xfrm>
              <a:off x="7812104" y="3185821"/>
              <a:ext cx="1725136" cy="1725136"/>
              <a:chOff x="2183615" y="1663567"/>
              <a:chExt cx="1293852" cy="1293852"/>
            </a:xfrm>
          </p:grpSpPr>
          <p:sp>
            <p:nvSpPr>
              <p:cNvPr id="67" name="Oval 222"/>
              <p:cNvSpPr/>
              <p:nvPr/>
            </p:nvSpPr>
            <p:spPr>
              <a:xfrm>
                <a:off x="2283175" y="1763127"/>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latin typeface="微软雅黑" panose="020B0503020204020204" pitchFamily="34" charset="-122"/>
                  <a:ea typeface="微软雅黑" panose="020B0503020204020204" pitchFamily="34" charset="-122"/>
                </a:endParaRPr>
              </a:p>
            </p:txBody>
          </p:sp>
          <p:sp>
            <p:nvSpPr>
              <p:cNvPr id="68" name="Oval 223"/>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latin typeface="微软雅黑" panose="020B0503020204020204" pitchFamily="34" charset="-122"/>
                  <a:ea typeface="微软雅黑" panose="020B0503020204020204" pitchFamily="34" charset="-122"/>
                </a:endParaRPr>
              </a:p>
            </p:txBody>
          </p:sp>
        </p:grpSp>
        <p:grpSp>
          <p:nvGrpSpPr>
            <p:cNvPr id="85" name="Group 9"/>
            <p:cNvGrpSpPr>
              <a:grpSpLocks noChangeAspect="1"/>
            </p:cNvGrpSpPr>
            <p:nvPr/>
          </p:nvGrpSpPr>
          <p:grpSpPr>
            <a:xfrm>
              <a:off x="8242990" y="3702679"/>
              <a:ext cx="863364" cy="691421"/>
              <a:chOff x="4572000" y="3414713"/>
              <a:chExt cx="374651" cy="277813"/>
            </a:xfrm>
            <a:solidFill>
              <a:schemeClr val="bg1"/>
            </a:solidFill>
          </p:grpSpPr>
          <p:sp>
            <p:nvSpPr>
              <p:cNvPr id="86"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87"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grpSp>
      <p:grpSp>
        <p:nvGrpSpPr>
          <p:cNvPr id="26" name="组合 25"/>
          <p:cNvGrpSpPr/>
          <p:nvPr/>
        </p:nvGrpSpPr>
        <p:grpSpPr>
          <a:xfrm>
            <a:off x="796849" y="3429821"/>
            <a:ext cx="1294910" cy="1295076"/>
            <a:chOff x="796158" y="3400852"/>
            <a:chExt cx="1295079" cy="1295076"/>
          </a:xfrm>
        </p:grpSpPr>
        <p:grpSp>
          <p:nvGrpSpPr>
            <p:cNvPr id="60" name="Group 211"/>
            <p:cNvGrpSpPr/>
            <p:nvPr/>
          </p:nvGrpSpPr>
          <p:grpSpPr>
            <a:xfrm>
              <a:off x="796158" y="3400852"/>
              <a:ext cx="1295079" cy="1295076"/>
              <a:chOff x="864537" y="1822859"/>
              <a:chExt cx="971309" cy="971307"/>
            </a:xfrm>
          </p:grpSpPr>
          <p:sp>
            <p:nvSpPr>
              <p:cNvPr id="61" name="Oval 189"/>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latin typeface="微软雅黑" panose="020B0503020204020204" pitchFamily="34" charset="-122"/>
                  <a:ea typeface="微软雅黑" panose="020B0503020204020204" pitchFamily="34" charset="-122"/>
                </a:endParaRPr>
              </a:p>
            </p:txBody>
          </p:sp>
          <p:sp>
            <p:nvSpPr>
              <p:cNvPr id="62" name="Oval 209"/>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latin typeface="微软雅黑" panose="020B0503020204020204" pitchFamily="34" charset="-122"/>
                  <a:ea typeface="微软雅黑" panose="020B0503020204020204" pitchFamily="34" charset="-122"/>
                </a:endParaRPr>
              </a:p>
            </p:txBody>
          </p:sp>
        </p:grpSp>
        <p:grpSp>
          <p:nvGrpSpPr>
            <p:cNvPr id="88" name="Group 12"/>
            <p:cNvGrpSpPr/>
            <p:nvPr/>
          </p:nvGrpSpPr>
          <p:grpSpPr>
            <a:xfrm>
              <a:off x="1136503" y="3747067"/>
              <a:ext cx="614388" cy="602647"/>
              <a:chOff x="2905125" y="4002088"/>
              <a:chExt cx="249238" cy="244475"/>
            </a:xfrm>
            <a:solidFill>
              <a:schemeClr val="bg1"/>
            </a:solidFill>
          </p:grpSpPr>
          <p:sp>
            <p:nvSpPr>
              <p:cNvPr id="89"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90"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grpSp>
      <p:grpSp>
        <p:nvGrpSpPr>
          <p:cNvPr id="12" name="组合 11"/>
          <p:cNvGrpSpPr/>
          <p:nvPr/>
        </p:nvGrpSpPr>
        <p:grpSpPr>
          <a:xfrm>
            <a:off x="2640032" y="3214790"/>
            <a:ext cx="1724911" cy="1725136"/>
            <a:chOff x="2639580" y="3185821"/>
            <a:chExt cx="1725136" cy="1725136"/>
          </a:xfrm>
        </p:grpSpPr>
        <p:grpSp>
          <p:nvGrpSpPr>
            <p:cNvPr id="57" name="Group 210"/>
            <p:cNvGrpSpPr/>
            <p:nvPr/>
          </p:nvGrpSpPr>
          <p:grpSpPr>
            <a:xfrm>
              <a:off x="2639580" y="3185821"/>
              <a:ext cx="1725136" cy="1725136"/>
              <a:chOff x="2183615" y="1663567"/>
              <a:chExt cx="1293852" cy="1293852"/>
            </a:xfrm>
          </p:grpSpPr>
          <p:sp>
            <p:nvSpPr>
              <p:cNvPr id="58" name="Oval 195"/>
              <p:cNvSpPr/>
              <p:nvPr/>
            </p:nvSpPr>
            <p:spPr>
              <a:xfrm>
                <a:off x="2283175" y="1763127"/>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latin typeface="微软雅黑" panose="020B0503020204020204" pitchFamily="34" charset="-122"/>
                  <a:ea typeface="微软雅黑" panose="020B0503020204020204" pitchFamily="34" charset="-122"/>
                </a:endParaRPr>
              </a:p>
            </p:txBody>
          </p:sp>
          <p:sp>
            <p:nvSpPr>
              <p:cNvPr id="59" name="Oval 208"/>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latin typeface="微软雅黑" panose="020B0503020204020204" pitchFamily="34" charset="-122"/>
                  <a:ea typeface="微软雅黑" panose="020B0503020204020204" pitchFamily="34" charset="-122"/>
                </a:endParaRPr>
              </a:p>
            </p:txBody>
          </p:sp>
        </p:grpSp>
        <p:grpSp>
          <p:nvGrpSpPr>
            <p:cNvPr id="91" name="Group 15"/>
            <p:cNvGrpSpPr/>
            <p:nvPr/>
          </p:nvGrpSpPr>
          <p:grpSpPr>
            <a:xfrm>
              <a:off x="3002121" y="3679103"/>
              <a:ext cx="1000054" cy="738573"/>
              <a:chOff x="3052763" y="2647950"/>
              <a:chExt cx="346075" cy="255588"/>
            </a:xfrm>
            <a:solidFill>
              <a:schemeClr val="bg1"/>
            </a:solidFill>
          </p:grpSpPr>
          <p:sp>
            <p:nvSpPr>
              <p:cNvPr id="92" name="Freeform 108"/>
              <p:cNvSpPr>
                <a:spLocks/>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93" name="Freeform 109"/>
              <p:cNvSpPr>
                <a:spLocks/>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94" name="Freeform 110"/>
              <p:cNvSpPr>
                <a:spLocks/>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grpSp>
      <p:grpSp>
        <p:nvGrpSpPr>
          <p:cNvPr id="24" name="组合 23"/>
          <p:cNvGrpSpPr/>
          <p:nvPr/>
        </p:nvGrpSpPr>
        <p:grpSpPr>
          <a:xfrm>
            <a:off x="10084839" y="3429821"/>
            <a:ext cx="1294910" cy="1295076"/>
            <a:chOff x="10085357" y="3400852"/>
            <a:chExt cx="1295079" cy="1295076"/>
          </a:xfrm>
        </p:grpSpPr>
        <p:grpSp>
          <p:nvGrpSpPr>
            <p:cNvPr id="70" name="Group 225"/>
            <p:cNvGrpSpPr/>
            <p:nvPr/>
          </p:nvGrpSpPr>
          <p:grpSpPr>
            <a:xfrm>
              <a:off x="10085357" y="3400852"/>
              <a:ext cx="1295079" cy="1295076"/>
              <a:chOff x="864537" y="1822859"/>
              <a:chExt cx="971309" cy="971307"/>
            </a:xfrm>
          </p:grpSpPr>
          <p:sp>
            <p:nvSpPr>
              <p:cNvPr id="71" name="Oval 226"/>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latin typeface="微软雅黑" panose="020B0503020204020204" pitchFamily="34" charset="-122"/>
                  <a:ea typeface="微软雅黑" panose="020B0503020204020204" pitchFamily="34" charset="-122"/>
                </a:endParaRPr>
              </a:p>
            </p:txBody>
          </p:sp>
          <p:sp>
            <p:nvSpPr>
              <p:cNvPr id="72" name="Oval 227"/>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10509761" y="3757074"/>
              <a:ext cx="446271" cy="582632"/>
              <a:chOff x="9896690" y="3140691"/>
              <a:chExt cx="425020" cy="554888"/>
            </a:xfrm>
            <a:solidFill>
              <a:schemeClr val="bg1"/>
            </a:solidFill>
          </p:grpSpPr>
          <p:sp>
            <p:nvSpPr>
              <p:cNvPr id="98"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en-US" sz="3200"/>
              </a:p>
            </p:txBody>
          </p:sp>
          <p:sp>
            <p:nvSpPr>
              <p:cNvPr id="99" name="Freeform 38"/>
              <p:cNvSpPr>
                <a:spLocks/>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en-US" sz="3200"/>
              </a:p>
            </p:txBody>
          </p:sp>
        </p:grpSp>
      </p:grpSp>
      <p:sp>
        <p:nvSpPr>
          <p:cNvPr id="104" name="矩形 103"/>
          <p:cNvSpPr/>
          <p:nvPr/>
        </p:nvSpPr>
        <p:spPr>
          <a:xfrm>
            <a:off x="2763966" y="5106173"/>
            <a:ext cx="1551565"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105" name="矩形 47"/>
          <p:cNvSpPr>
            <a:spLocks noChangeArrowheads="1"/>
          </p:cNvSpPr>
          <p:nvPr/>
        </p:nvSpPr>
        <p:spPr bwMode="auto">
          <a:xfrm>
            <a:off x="2763965" y="5512907"/>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3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106" name="矩形 105"/>
          <p:cNvSpPr/>
          <p:nvPr/>
        </p:nvSpPr>
        <p:spPr>
          <a:xfrm>
            <a:off x="6792587" y="1283704"/>
            <a:ext cx="1551565"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107" name="矩形 47"/>
          <p:cNvSpPr>
            <a:spLocks noChangeArrowheads="1"/>
          </p:cNvSpPr>
          <p:nvPr/>
        </p:nvSpPr>
        <p:spPr bwMode="auto">
          <a:xfrm>
            <a:off x="6792586" y="1690438"/>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3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108" name="矩形 107"/>
          <p:cNvSpPr/>
          <p:nvPr/>
        </p:nvSpPr>
        <p:spPr>
          <a:xfrm>
            <a:off x="7827542" y="5106173"/>
            <a:ext cx="1551565" cy="430879"/>
          </a:xfrm>
          <a:prstGeom prst="rect">
            <a:avLst/>
          </a:prstGeom>
        </p:spPr>
        <p:txBody>
          <a:bodyPr wrap="square" lIns="91431" tIns="45716" rIns="91431" bIns="45716">
            <a:spAutoFit/>
          </a:bodyPr>
          <a:lstStyle/>
          <a:p>
            <a:pPr algn="r"/>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109" name="矩形 47"/>
          <p:cNvSpPr>
            <a:spLocks noChangeArrowheads="1"/>
          </p:cNvSpPr>
          <p:nvPr/>
        </p:nvSpPr>
        <p:spPr bwMode="auto">
          <a:xfrm>
            <a:off x="6311212" y="5512907"/>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10000"/>
              </a:lnSpc>
              <a:spcBef>
                <a:spcPct val="0"/>
              </a:spcBef>
              <a:buNone/>
            </a:pPr>
            <a:r>
              <a:rPr lang="zh-CN" altLang="en-US" sz="13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8146297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strips(downRight)">
                                      <p:cBhvr>
                                        <p:cTn id="12" dur="500"/>
                                        <p:tgtEl>
                                          <p:spTgt spid="63"/>
                                        </p:tgtEl>
                                      </p:cBhvr>
                                    </p:animEffect>
                                  </p:childTnLst>
                                </p:cTn>
                              </p:par>
                            </p:childTnLst>
                          </p:cTn>
                        </p:par>
                        <p:par>
                          <p:cTn id="13" fill="hold">
                            <p:stCondLst>
                              <p:cond delay="1000"/>
                            </p:stCondLst>
                            <p:childTnLst>
                              <p:par>
                                <p:cTn id="14" presetID="18" presetClass="entr" presetSubtype="12" fill="hold"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strips(downLeft)">
                                      <p:cBhvr>
                                        <p:cTn id="16" dur="500"/>
                                        <p:tgtEl>
                                          <p:spTgt spid="55"/>
                                        </p:tgtEl>
                                      </p:cBhvr>
                                    </p:animEffect>
                                  </p:childTnLst>
                                </p:cTn>
                              </p:par>
                              <p:par>
                                <p:cTn id="17" presetID="18" presetClass="entr" presetSubtype="3" fill="hold" nodeType="withEffect">
                                  <p:stCondLst>
                                    <p:cond delay="250"/>
                                  </p:stCondLst>
                                  <p:childTnLst>
                                    <p:set>
                                      <p:cBhvr>
                                        <p:cTn id="18" dur="1" fill="hold">
                                          <p:stCondLst>
                                            <p:cond delay="0"/>
                                          </p:stCondLst>
                                        </p:cTn>
                                        <p:tgtEl>
                                          <p:spTgt spid="65"/>
                                        </p:tgtEl>
                                        <p:attrNameLst>
                                          <p:attrName>style.visibility</p:attrName>
                                        </p:attrNameLst>
                                      </p:cBhvr>
                                      <p:to>
                                        <p:strVal val="visible"/>
                                      </p:to>
                                    </p:set>
                                    <p:animEffect transition="in" filter="strips(upRight)">
                                      <p:cBhvr>
                                        <p:cTn id="19" dur="500"/>
                                        <p:tgtEl>
                                          <p:spTgt spid="65"/>
                                        </p:tgtEl>
                                      </p:cBhvr>
                                    </p:animEffect>
                                  </p:childTnLst>
                                </p:cTn>
                              </p:par>
                            </p:childTnLst>
                          </p:cTn>
                        </p:par>
                        <p:par>
                          <p:cTn id="20" fill="hold">
                            <p:stCondLst>
                              <p:cond delay="1750"/>
                            </p:stCondLst>
                            <p:childTnLst>
                              <p:par>
                                <p:cTn id="21" presetID="23"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25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18" presetClass="entr" presetSubtype="12" fill="hold"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strips(downLeft)">
                                      <p:cBhvr>
                                        <p:cTn id="32" dur="500"/>
                                        <p:tgtEl>
                                          <p:spTgt spid="64"/>
                                        </p:tgtEl>
                                      </p:cBhvr>
                                    </p:animEffect>
                                  </p:childTnLst>
                                </p:cTn>
                              </p:par>
                              <p:par>
                                <p:cTn id="33" presetID="18" presetClass="entr" presetSubtype="3" fill="hold" nodeType="withEffect">
                                  <p:stCondLst>
                                    <p:cond delay="250"/>
                                  </p:stCondLst>
                                  <p:childTnLst>
                                    <p:set>
                                      <p:cBhvr>
                                        <p:cTn id="34" dur="1" fill="hold">
                                          <p:stCondLst>
                                            <p:cond delay="0"/>
                                          </p:stCondLst>
                                        </p:cTn>
                                        <p:tgtEl>
                                          <p:spTgt spid="69"/>
                                        </p:tgtEl>
                                        <p:attrNameLst>
                                          <p:attrName>style.visibility</p:attrName>
                                        </p:attrNameLst>
                                      </p:cBhvr>
                                      <p:to>
                                        <p:strVal val="visible"/>
                                      </p:to>
                                    </p:set>
                                    <p:animEffect transition="in" filter="strips(upRight)">
                                      <p:cBhvr>
                                        <p:cTn id="35" dur="500"/>
                                        <p:tgtEl>
                                          <p:spTgt spid="69"/>
                                        </p:tgtEl>
                                      </p:cBhvr>
                                    </p:animEffect>
                                  </p:childTnLst>
                                </p:cTn>
                              </p:par>
                            </p:childTnLst>
                          </p:cTn>
                        </p:par>
                        <p:par>
                          <p:cTn id="36" fill="hold">
                            <p:stCondLst>
                              <p:cond delay="3250"/>
                            </p:stCondLst>
                            <p:childTnLst>
                              <p:par>
                                <p:cTn id="37" presetID="23" presetClass="entr" presetSubtype="16"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childTnLst>
                                </p:cTn>
                              </p:par>
                              <p:par>
                                <p:cTn id="41" presetID="23" presetClass="entr" presetSubtype="16" fill="hold" nodeType="withEffect">
                                  <p:stCondLst>
                                    <p:cond delay="25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childTnLst>
                                </p:cTn>
                              </p:par>
                            </p:childTnLst>
                          </p:cTn>
                        </p:par>
                        <p:par>
                          <p:cTn id="45" fill="hold">
                            <p:stCondLst>
                              <p:cond delay="4000"/>
                            </p:stCondLst>
                            <p:childTnLst>
                              <p:par>
                                <p:cTn id="46" presetID="18" presetClass="entr" presetSubtype="12" fill="hold" nodeType="after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strips(downLeft)">
                                      <p:cBhvr>
                                        <p:cTn id="48" dur="500"/>
                                        <p:tgtEl>
                                          <p:spTgt spid="77"/>
                                        </p:tgtEl>
                                      </p:cBhvr>
                                    </p:animEffect>
                                  </p:childTnLst>
                                </p:cTn>
                              </p:par>
                            </p:childTnLst>
                          </p:cTn>
                        </p:par>
                        <p:par>
                          <p:cTn id="49" fill="hold">
                            <p:stCondLst>
                              <p:cond delay="4500"/>
                            </p:stCondLst>
                            <p:childTnLst>
                              <p:par>
                                <p:cTn id="50" presetID="23" presetClass="entr" presetSubtype="16" fill="hold"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p:cTn id="52" dur="500" fill="hold"/>
                                        <p:tgtEl>
                                          <p:spTgt spid="78"/>
                                        </p:tgtEl>
                                        <p:attrNameLst>
                                          <p:attrName>ppt_w</p:attrName>
                                        </p:attrNameLst>
                                      </p:cBhvr>
                                      <p:tavLst>
                                        <p:tav tm="0">
                                          <p:val>
                                            <p:fltVal val="0"/>
                                          </p:val>
                                        </p:tav>
                                        <p:tav tm="100000">
                                          <p:val>
                                            <p:strVal val="#ppt_w"/>
                                          </p:val>
                                        </p:tav>
                                      </p:tavLst>
                                    </p:anim>
                                    <p:anim calcmode="lin" valueType="num">
                                      <p:cBhvr>
                                        <p:cTn id="53" dur="500" fill="hold"/>
                                        <p:tgtEl>
                                          <p:spTgt spid="78"/>
                                        </p:tgtEl>
                                        <p:attrNameLst>
                                          <p:attrName>ppt_h</p:attrName>
                                        </p:attrNameLst>
                                      </p:cBhvr>
                                      <p:tavLst>
                                        <p:tav tm="0">
                                          <p:val>
                                            <p:fltVal val="0"/>
                                          </p:val>
                                        </p:tav>
                                        <p:tav tm="100000">
                                          <p:val>
                                            <p:strVal val="#ppt_h"/>
                                          </p:val>
                                        </p:tav>
                                      </p:tavLst>
                                    </p:anim>
                                  </p:childTnLst>
                                </p:cTn>
                              </p:par>
                            </p:childTnLst>
                          </p:cTn>
                        </p:par>
                        <p:par>
                          <p:cTn id="54" fill="hold">
                            <p:stCondLst>
                              <p:cond delay="5000"/>
                            </p:stCondLst>
                            <p:childTnLst>
                              <p:par>
                                <p:cTn id="55" presetID="12" presetClass="entr" presetSubtype="2" fill="hold" grpId="0" nodeType="afterEffect">
                                  <p:stCondLst>
                                    <p:cond delay="0"/>
                                  </p:stCondLst>
                                  <p:childTnLst>
                                    <p:set>
                                      <p:cBhvr>
                                        <p:cTn id="56" dur="1" fill="hold">
                                          <p:stCondLst>
                                            <p:cond delay="0"/>
                                          </p:stCondLst>
                                        </p:cTn>
                                        <p:tgtEl>
                                          <p:spTgt spid="104"/>
                                        </p:tgtEl>
                                        <p:attrNameLst>
                                          <p:attrName>style.visibility</p:attrName>
                                        </p:attrNameLst>
                                      </p:cBhvr>
                                      <p:to>
                                        <p:strVal val="visible"/>
                                      </p:to>
                                    </p:set>
                                    <p:anim calcmode="lin" valueType="num">
                                      <p:cBhvr additive="base">
                                        <p:cTn id="57" dur="500"/>
                                        <p:tgtEl>
                                          <p:spTgt spid="104"/>
                                        </p:tgtEl>
                                        <p:attrNameLst>
                                          <p:attrName>ppt_x</p:attrName>
                                        </p:attrNameLst>
                                      </p:cBhvr>
                                      <p:tavLst>
                                        <p:tav tm="0">
                                          <p:val>
                                            <p:strVal val="#ppt_x+#ppt_w*1.125000"/>
                                          </p:val>
                                        </p:tav>
                                        <p:tav tm="100000">
                                          <p:val>
                                            <p:strVal val="#ppt_x"/>
                                          </p:val>
                                        </p:tav>
                                      </p:tavLst>
                                    </p:anim>
                                    <p:animEffect transition="in" filter="wipe(left)">
                                      <p:cBhvr>
                                        <p:cTn id="58" dur="500"/>
                                        <p:tgtEl>
                                          <p:spTgt spid="104"/>
                                        </p:tgtEl>
                                      </p:cBhvr>
                                    </p:animEffect>
                                  </p:childTnLst>
                                </p:cTn>
                              </p:par>
                            </p:childTnLst>
                          </p:cTn>
                        </p:par>
                        <p:par>
                          <p:cTn id="59" fill="hold">
                            <p:stCondLst>
                              <p:cond delay="5500"/>
                            </p:stCondLst>
                            <p:childTnLst>
                              <p:par>
                                <p:cTn id="60" presetID="22" presetClass="entr" presetSubtype="8" fill="hold" grpId="0" nodeType="afterEffect">
                                  <p:stCondLst>
                                    <p:cond delay="0"/>
                                  </p:stCondLst>
                                  <p:childTnLst>
                                    <p:set>
                                      <p:cBhvr>
                                        <p:cTn id="61" dur="1" fill="hold">
                                          <p:stCondLst>
                                            <p:cond delay="0"/>
                                          </p:stCondLst>
                                        </p:cTn>
                                        <p:tgtEl>
                                          <p:spTgt spid="105"/>
                                        </p:tgtEl>
                                        <p:attrNameLst>
                                          <p:attrName>style.visibility</p:attrName>
                                        </p:attrNameLst>
                                      </p:cBhvr>
                                      <p:to>
                                        <p:strVal val="visible"/>
                                      </p:to>
                                    </p:set>
                                    <p:animEffect transition="in" filter="wipe(left)">
                                      <p:cBhvr>
                                        <p:cTn id="62" dur="500"/>
                                        <p:tgtEl>
                                          <p:spTgt spid="105"/>
                                        </p:tgtEl>
                                      </p:cBhvr>
                                    </p:animEffect>
                                  </p:childTnLst>
                                </p:cTn>
                              </p:par>
                            </p:childTnLst>
                          </p:cTn>
                        </p:par>
                        <p:par>
                          <p:cTn id="63" fill="hold">
                            <p:stCondLst>
                              <p:cond delay="6000"/>
                            </p:stCondLst>
                            <p:childTnLst>
                              <p:par>
                                <p:cTn id="64" presetID="18" presetClass="entr" presetSubtype="3" fill="hold" nodeType="afterEffect">
                                  <p:stCondLst>
                                    <p:cond delay="0"/>
                                  </p:stCondLst>
                                  <p:childTnLst>
                                    <p:set>
                                      <p:cBhvr>
                                        <p:cTn id="65" dur="1" fill="hold">
                                          <p:stCondLst>
                                            <p:cond delay="0"/>
                                          </p:stCondLst>
                                        </p:cTn>
                                        <p:tgtEl>
                                          <p:spTgt spid="73"/>
                                        </p:tgtEl>
                                        <p:attrNameLst>
                                          <p:attrName>style.visibility</p:attrName>
                                        </p:attrNameLst>
                                      </p:cBhvr>
                                      <p:to>
                                        <p:strVal val="visible"/>
                                      </p:to>
                                    </p:set>
                                    <p:animEffect transition="in" filter="strips(upRight)">
                                      <p:cBhvr>
                                        <p:cTn id="66" dur="500"/>
                                        <p:tgtEl>
                                          <p:spTgt spid="73"/>
                                        </p:tgtEl>
                                      </p:cBhvr>
                                    </p:animEffect>
                                  </p:childTnLst>
                                </p:cTn>
                              </p:par>
                            </p:childTnLst>
                          </p:cTn>
                        </p:par>
                        <p:par>
                          <p:cTn id="67" fill="hold">
                            <p:stCondLst>
                              <p:cond delay="6500"/>
                            </p:stCondLst>
                            <p:childTnLst>
                              <p:par>
                                <p:cTn id="68" presetID="23" presetClass="entr" presetSubtype="16" fill="hold" nodeType="afterEffect">
                                  <p:stCondLst>
                                    <p:cond delay="0"/>
                                  </p:stCondLst>
                                  <p:childTnLst>
                                    <p:set>
                                      <p:cBhvr>
                                        <p:cTn id="69" dur="1" fill="hold">
                                          <p:stCondLst>
                                            <p:cond delay="0"/>
                                          </p:stCondLst>
                                        </p:cTn>
                                        <p:tgtEl>
                                          <p:spTgt spid="74"/>
                                        </p:tgtEl>
                                        <p:attrNameLst>
                                          <p:attrName>style.visibility</p:attrName>
                                        </p:attrNameLst>
                                      </p:cBhvr>
                                      <p:to>
                                        <p:strVal val="visible"/>
                                      </p:to>
                                    </p:set>
                                    <p:anim calcmode="lin" valueType="num">
                                      <p:cBhvr>
                                        <p:cTn id="70" dur="500" fill="hold"/>
                                        <p:tgtEl>
                                          <p:spTgt spid="74"/>
                                        </p:tgtEl>
                                        <p:attrNameLst>
                                          <p:attrName>ppt_w</p:attrName>
                                        </p:attrNameLst>
                                      </p:cBhvr>
                                      <p:tavLst>
                                        <p:tav tm="0">
                                          <p:val>
                                            <p:fltVal val="0"/>
                                          </p:val>
                                        </p:tav>
                                        <p:tav tm="100000">
                                          <p:val>
                                            <p:strVal val="#ppt_w"/>
                                          </p:val>
                                        </p:tav>
                                      </p:tavLst>
                                    </p:anim>
                                    <p:anim calcmode="lin" valueType="num">
                                      <p:cBhvr>
                                        <p:cTn id="71" dur="500" fill="hold"/>
                                        <p:tgtEl>
                                          <p:spTgt spid="74"/>
                                        </p:tgtEl>
                                        <p:attrNameLst>
                                          <p:attrName>ppt_h</p:attrName>
                                        </p:attrNameLst>
                                      </p:cBhvr>
                                      <p:tavLst>
                                        <p:tav tm="0">
                                          <p:val>
                                            <p:fltVal val="0"/>
                                          </p:val>
                                        </p:tav>
                                        <p:tav tm="100000">
                                          <p:val>
                                            <p:strVal val="#ppt_h"/>
                                          </p:val>
                                        </p:tav>
                                      </p:tavLst>
                                    </p:anim>
                                  </p:childTnLst>
                                </p:cTn>
                              </p:par>
                            </p:childTnLst>
                          </p:cTn>
                        </p:par>
                        <p:par>
                          <p:cTn id="72" fill="hold">
                            <p:stCondLst>
                              <p:cond delay="7000"/>
                            </p:stCondLst>
                            <p:childTnLst>
                              <p:par>
                                <p:cTn id="73" presetID="12" presetClass="entr" presetSubtype="1" fill="hold" grpId="0" nodeType="afterEffect">
                                  <p:stCondLst>
                                    <p:cond delay="0"/>
                                  </p:stCondLst>
                                  <p:childTnLst>
                                    <p:set>
                                      <p:cBhvr>
                                        <p:cTn id="74" dur="1" fill="hold">
                                          <p:stCondLst>
                                            <p:cond delay="0"/>
                                          </p:stCondLst>
                                        </p:cTn>
                                        <p:tgtEl>
                                          <p:spTgt spid="106"/>
                                        </p:tgtEl>
                                        <p:attrNameLst>
                                          <p:attrName>style.visibility</p:attrName>
                                        </p:attrNameLst>
                                      </p:cBhvr>
                                      <p:to>
                                        <p:strVal val="visible"/>
                                      </p:to>
                                    </p:set>
                                    <p:anim calcmode="lin" valueType="num">
                                      <p:cBhvr additive="base">
                                        <p:cTn id="75" dur="500"/>
                                        <p:tgtEl>
                                          <p:spTgt spid="106"/>
                                        </p:tgtEl>
                                        <p:attrNameLst>
                                          <p:attrName>ppt_y</p:attrName>
                                        </p:attrNameLst>
                                      </p:cBhvr>
                                      <p:tavLst>
                                        <p:tav tm="0">
                                          <p:val>
                                            <p:strVal val="#ppt_y-#ppt_h*1.125000"/>
                                          </p:val>
                                        </p:tav>
                                        <p:tav tm="100000">
                                          <p:val>
                                            <p:strVal val="#ppt_y"/>
                                          </p:val>
                                        </p:tav>
                                      </p:tavLst>
                                    </p:anim>
                                    <p:animEffect transition="in" filter="wipe(down)">
                                      <p:cBhvr>
                                        <p:cTn id="76" dur="500"/>
                                        <p:tgtEl>
                                          <p:spTgt spid="106"/>
                                        </p:tgtEl>
                                      </p:cBhvr>
                                    </p:animEffect>
                                  </p:childTnLst>
                                </p:cTn>
                              </p:par>
                            </p:childTnLst>
                          </p:cTn>
                        </p:par>
                        <p:par>
                          <p:cTn id="77" fill="hold">
                            <p:stCondLst>
                              <p:cond delay="7500"/>
                            </p:stCondLst>
                            <p:childTnLst>
                              <p:par>
                                <p:cTn id="78" presetID="22" presetClass="entr" presetSubtype="1" fill="hold" grpId="0" nodeType="afterEffect">
                                  <p:stCondLst>
                                    <p:cond delay="0"/>
                                  </p:stCondLst>
                                  <p:childTnLst>
                                    <p:set>
                                      <p:cBhvr>
                                        <p:cTn id="79" dur="1" fill="hold">
                                          <p:stCondLst>
                                            <p:cond delay="0"/>
                                          </p:stCondLst>
                                        </p:cTn>
                                        <p:tgtEl>
                                          <p:spTgt spid="107"/>
                                        </p:tgtEl>
                                        <p:attrNameLst>
                                          <p:attrName>style.visibility</p:attrName>
                                        </p:attrNameLst>
                                      </p:cBhvr>
                                      <p:to>
                                        <p:strVal val="visible"/>
                                      </p:to>
                                    </p:set>
                                    <p:animEffect transition="in" filter="wipe(up)">
                                      <p:cBhvr>
                                        <p:cTn id="80" dur="500"/>
                                        <p:tgtEl>
                                          <p:spTgt spid="107"/>
                                        </p:tgtEl>
                                      </p:cBhvr>
                                    </p:animEffect>
                                  </p:childTnLst>
                                </p:cTn>
                              </p:par>
                            </p:childTnLst>
                          </p:cTn>
                        </p:par>
                        <p:par>
                          <p:cTn id="81" fill="hold">
                            <p:stCondLst>
                              <p:cond delay="8000"/>
                            </p:stCondLst>
                            <p:childTnLst>
                              <p:par>
                                <p:cTn id="82" presetID="18" presetClass="entr" presetSubtype="12" fill="hold" nodeType="after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strips(downLeft)">
                                      <p:cBhvr>
                                        <p:cTn id="84" dur="500"/>
                                        <p:tgtEl>
                                          <p:spTgt spid="81"/>
                                        </p:tgtEl>
                                      </p:cBhvr>
                                    </p:animEffect>
                                  </p:childTnLst>
                                </p:cTn>
                              </p:par>
                            </p:childTnLst>
                          </p:cTn>
                        </p:par>
                        <p:par>
                          <p:cTn id="85" fill="hold">
                            <p:stCondLst>
                              <p:cond delay="8500"/>
                            </p:stCondLst>
                            <p:childTnLst>
                              <p:par>
                                <p:cTn id="86" presetID="23" presetClass="entr" presetSubtype="16" fill="hold" nodeType="afterEffect">
                                  <p:stCondLst>
                                    <p:cond delay="0"/>
                                  </p:stCondLst>
                                  <p:childTnLst>
                                    <p:set>
                                      <p:cBhvr>
                                        <p:cTn id="87" dur="1" fill="hold">
                                          <p:stCondLst>
                                            <p:cond delay="0"/>
                                          </p:stCondLst>
                                        </p:cTn>
                                        <p:tgtEl>
                                          <p:spTgt spid="82"/>
                                        </p:tgtEl>
                                        <p:attrNameLst>
                                          <p:attrName>style.visibility</p:attrName>
                                        </p:attrNameLst>
                                      </p:cBhvr>
                                      <p:to>
                                        <p:strVal val="visible"/>
                                      </p:to>
                                    </p:set>
                                    <p:anim calcmode="lin" valueType="num">
                                      <p:cBhvr>
                                        <p:cTn id="88" dur="500" fill="hold"/>
                                        <p:tgtEl>
                                          <p:spTgt spid="82"/>
                                        </p:tgtEl>
                                        <p:attrNameLst>
                                          <p:attrName>ppt_w</p:attrName>
                                        </p:attrNameLst>
                                      </p:cBhvr>
                                      <p:tavLst>
                                        <p:tav tm="0">
                                          <p:val>
                                            <p:fltVal val="0"/>
                                          </p:val>
                                        </p:tav>
                                        <p:tav tm="100000">
                                          <p:val>
                                            <p:strVal val="#ppt_w"/>
                                          </p:val>
                                        </p:tav>
                                      </p:tavLst>
                                    </p:anim>
                                    <p:anim calcmode="lin" valueType="num">
                                      <p:cBhvr>
                                        <p:cTn id="89" dur="500" fill="hold"/>
                                        <p:tgtEl>
                                          <p:spTgt spid="82"/>
                                        </p:tgtEl>
                                        <p:attrNameLst>
                                          <p:attrName>ppt_h</p:attrName>
                                        </p:attrNameLst>
                                      </p:cBhvr>
                                      <p:tavLst>
                                        <p:tav tm="0">
                                          <p:val>
                                            <p:fltVal val="0"/>
                                          </p:val>
                                        </p:tav>
                                        <p:tav tm="100000">
                                          <p:val>
                                            <p:strVal val="#ppt_h"/>
                                          </p:val>
                                        </p:tav>
                                      </p:tavLst>
                                    </p:anim>
                                  </p:childTnLst>
                                </p:cTn>
                              </p:par>
                            </p:childTnLst>
                          </p:cTn>
                        </p:par>
                        <p:par>
                          <p:cTn id="90" fill="hold">
                            <p:stCondLst>
                              <p:cond delay="9000"/>
                            </p:stCondLst>
                            <p:childTnLst>
                              <p:par>
                                <p:cTn id="91" presetID="12" presetClass="entr" presetSubtype="8" fill="hold" grpId="0" nodeType="afterEffect">
                                  <p:stCondLst>
                                    <p:cond delay="0"/>
                                  </p:stCondLst>
                                  <p:childTnLst>
                                    <p:set>
                                      <p:cBhvr>
                                        <p:cTn id="92" dur="1" fill="hold">
                                          <p:stCondLst>
                                            <p:cond delay="0"/>
                                          </p:stCondLst>
                                        </p:cTn>
                                        <p:tgtEl>
                                          <p:spTgt spid="108"/>
                                        </p:tgtEl>
                                        <p:attrNameLst>
                                          <p:attrName>style.visibility</p:attrName>
                                        </p:attrNameLst>
                                      </p:cBhvr>
                                      <p:to>
                                        <p:strVal val="visible"/>
                                      </p:to>
                                    </p:set>
                                    <p:anim calcmode="lin" valueType="num">
                                      <p:cBhvr additive="base">
                                        <p:cTn id="93" dur="500"/>
                                        <p:tgtEl>
                                          <p:spTgt spid="108"/>
                                        </p:tgtEl>
                                        <p:attrNameLst>
                                          <p:attrName>ppt_x</p:attrName>
                                        </p:attrNameLst>
                                      </p:cBhvr>
                                      <p:tavLst>
                                        <p:tav tm="0">
                                          <p:val>
                                            <p:strVal val="#ppt_x-#ppt_w*1.125000"/>
                                          </p:val>
                                        </p:tav>
                                        <p:tav tm="100000">
                                          <p:val>
                                            <p:strVal val="#ppt_x"/>
                                          </p:val>
                                        </p:tav>
                                      </p:tavLst>
                                    </p:anim>
                                    <p:animEffect transition="in" filter="wipe(right)">
                                      <p:cBhvr>
                                        <p:cTn id="94" dur="500"/>
                                        <p:tgtEl>
                                          <p:spTgt spid="108"/>
                                        </p:tgtEl>
                                      </p:cBhvr>
                                    </p:animEffect>
                                  </p:childTnLst>
                                </p:cTn>
                              </p:par>
                            </p:childTnLst>
                          </p:cTn>
                        </p:par>
                        <p:par>
                          <p:cTn id="95" fill="hold">
                            <p:stCondLst>
                              <p:cond delay="9500"/>
                            </p:stCondLst>
                            <p:childTnLst>
                              <p:par>
                                <p:cTn id="96" presetID="22" presetClass="entr" presetSubtype="2" fill="hold" grpId="0" nodeType="afterEffect">
                                  <p:stCondLst>
                                    <p:cond delay="0"/>
                                  </p:stCondLst>
                                  <p:childTnLst>
                                    <p:set>
                                      <p:cBhvr>
                                        <p:cTn id="97" dur="1" fill="hold">
                                          <p:stCondLst>
                                            <p:cond delay="0"/>
                                          </p:stCondLst>
                                        </p:cTn>
                                        <p:tgtEl>
                                          <p:spTgt spid="109"/>
                                        </p:tgtEl>
                                        <p:attrNameLst>
                                          <p:attrName>style.visibility</p:attrName>
                                        </p:attrNameLst>
                                      </p:cBhvr>
                                      <p:to>
                                        <p:strVal val="visible"/>
                                      </p:to>
                                    </p:set>
                                    <p:animEffect transition="in" filter="wipe(right)">
                                      <p:cBhvr>
                                        <p:cTn id="98" dur="500"/>
                                        <p:tgtEl>
                                          <p:spTgt spid="109"/>
                                        </p:tgtEl>
                                      </p:cBhvr>
                                    </p:animEffect>
                                  </p:childTnLst>
                                </p:cTn>
                              </p:par>
                            </p:childTnLst>
                          </p:cTn>
                        </p:par>
                        <p:par>
                          <p:cTn id="99" fill="hold">
                            <p:stCondLst>
                              <p:cond delay="10000"/>
                            </p:stCondLst>
                            <p:childTnLst>
                              <p:par>
                                <p:cTn id="100" presetID="22" presetClass="entr" presetSubtype="8" fill="hold" grpId="0" nodeType="after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wipe(left)">
                                      <p:cBhvr>
                                        <p:cTn id="10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6" grpId="0" animBg="1"/>
      <p:bldP spid="63" grpId="0" animBg="1"/>
      <p:bldP spid="104" grpId="0"/>
      <p:bldP spid="105" grpId="0"/>
      <p:bldP spid="106" grpId="0"/>
      <p:bldP spid="107" grpId="0"/>
      <p:bldP spid="108" grpId="0"/>
      <p:bldP spid="10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等腰三角形 54"/>
          <p:cNvSpPr/>
          <p:nvPr/>
        </p:nvSpPr>
        <p:spPr>
          <a:xfrm>
            <a:off x="1611758" y="2613808"/>
            <a:ext cx="2168639" cy="2120900"/>
          </a:xfrm>
          <a:prstGeom prst="triangle">
            <a:avLst/>
          </a:prstGeom>
          <a:solidFill>
            <a:schemeClr val="accent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7" name="等腰三角形 56"/>
          <p:cNvSpPr/>
          <p:nvPr/>
        </p:nvSpPr>
        <p:spPr>
          <a:xfrm>
            <a:off x="3288000" y="3010685"/>
            <a:ext cx="2168639" cy="1724025"/>
          </a:xfrm>
          <a:prstGeom prst="triangle">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等腰三角形 57"/>
          <p:cNvSpPr/>
          <p:nvPr/>
        </p:nvSpPr>
        <p:spPr>
          <a:xfrm>
            <a:off x="4964247" y="1950235"/>
            <a:ext cx="2168639" cy="2784475"/>
          </a:xfrm>
          <a:prstGeom prst="triangle">
            <a:avLst/>
          </a:prstGeom>
          <a:solidFill>
            <a:schemeClr val="accent4">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0" name="等腰三角形 59"/>
          <p:cNvSpPr/>
          <p:nvPr/>
        </p:nvSpPr>
        <p:spPr>
          <a:xfrm>
            <a:off x="6640492" y="2540784"/>
            <a:ext cx="2168639" cy="2193924"/>
          </a:xfrm>
          <a:prstGeom prst="triangle">
            <a:avLst/>
          </a:prstGeom>
          <a:solidFill>
            <a:schemeClr val="accent5">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等腰三角形 60"/>
          <p:cNvSpPr/>
          <p:nvPr/>
        </p:nvSpPr>
        <p:spPr>
          <a:xfrm>
            <a:off x="8316735" y="2102635"/>
            <a:ext cx="2168639" cy="2632075"/>
          </a:xfrm>
          <a:prstGeom prst="triangle">
            <a:avLst/>
          </a:prstGeom>
          <a:solidFill>
            <a:schemeClr val="accent6">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nvGrpSpPr>
          <p:cNvPr id="62" name="组合 61"/>
          <p:cNvGrpSpPr/>
          <p:nvPr/>
        </p:nvGrpSpPr>
        <p:grpSpPr>
          <a:xfrm>
            <a:off x="1293382" y="4734412"/>
            <a:ext cx="9510366" cy="323165"/>
            <a:chOff x="3187700" y="3847363"/>
            <a:chExt cx="5346700" cy="242374"/>
          </a:xfrm>
        </p:grpSpPr>
        <p:sp>
          <p:nvSpPr>
            <p:cNvPr id="63" name="圆角矩形 62"/>
            <p:cNvSpPr/>
            <p:nvPr/>
          </p:nvSpPr>
          <p:spPr>
            <a:xfrm>
              <a:off x="3187700" y="3847582"/>
              <a:ext cx="5346700" cy="200025"/>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mj-ea"/>
                <a:ea typeface="+mj-ea"/>
              </a:endParaRPr>
            </a:p>
          </p:txBody>
        </p:sp>
        <p:sp>
          <p:nvSpPr>
            <p:cNvPr id="66" name="矩形 65"/>
            <p:cNvSpPr/>
            <p:nvPr/>
          </p:nvSpPr>
          <p:spPr>
            <a:xfrm>
              <a:off x="3733275" y="3847363"/>
              <a:ext cx="363318" cy="242374"/>
            </a:xfrm>
            <a:prstGeom prst="rect">
              <a:avLst/>
            </a:prstGeom>
          </p:spPr>
          <p:txBody>
            <a:bodyPr wrap="none">
              <a:spAutoFit/>
            </a:bodyPr>
            <a:lstStyle/>
            <a:p>
              <a:r>
                <a:rPr lang="en-US" altLang="zh-CN" sz="1500" dirty="0">
                  <a:solidFill>
                    <a:schemeClr val="bg1"/>
                  </a:solidFill>
                  <a:latin typeface="+mj-ea"/>
                  <a:ea typeface="+mj-ea"/>
                </a:rPr>
                <a:t>2010</a:t>
              </a:r>
              <a:endParaRPr lang="zh-CN" altLang="en-US" sz="1500" dirty="0">
                <a:solidFill>
                  <a:schemeClr val="bg1"/>
                </a:solidFill>
                <a:latin typeface="+mj-ea"/>
                <a:ea typeface="+mj-ea"/>
              </a:endParaRPr>
            </a:p>
          </p:txBody>
        </p:sp>
        <p:sp>
          <p:nvSpPr>
            <p:cNvPr id="67" name="矩形 66"/>
            <p:cNvSpPr/>
            <p:nvPr/>
          </p:nvSpPr>
          <p:spPr>
            <a:xfrm>
              <a:off x="4704509" y="3847363"/>
              <a:ext cx="363318" cy="242374"/>
            </a:xfrm>
            <a:prstGeom prst="rect">
              <a:avLst/>
            </a:prstGeom>
          </p:spPr>
          <p:txBody>
            <a:bodyPr wrap="none">
              <a:spAutoFit/>
            </a:bodyPr>
            <a:lstStyle/>
            <a:p>
              <a:r>
                <a:rPr lang="en-US" altLang="zh-CN" sz="1500" dirty="0">
                  <a:solidFill>
                    <a:schemeClr val="bg1"/>
                  </a:solidFill>
                  <a:latin typeface="+mj-ea"/>
                  <a:ea typeface="+mj-ea"/>
                </a:rPr>
                <a:t>2011</a:t>
              </a:r>
              <a:endParaRPr lang="zh-CN" altLang="en-US" sz="1500" dirty="0">
                <a:solidFill>
                  <a:schemeClr val="bg1"/>
                </a:solidFill>
                <a:latin typeface="+mj-ea"/>
                <a:ea typeface="+mj-ea"/>
              </a:endParaRPr>
            </a:p>
          </p:txBody>
        </p:sp>
        <p:sp>
          <p:nvSpPr>
            <p:cNvPr id="68" name="矩形 67"/>
            <p:cNvSpPr/>
            <p:nvPr/>
          </p:nvSpPr>
          <p:spPr>
            <a:xfrm>
              <a:off x="5642861" y="3847363"/>
              <a:ext cx="363318" cy="242374"/>
            </a:xfrm>
            <a:prstGeom prst="rect">
              <a:avLst/>
            </a:prstGeom>
          </p:spPr>
          <p:txBody>
            <a:bodyPr wrap="none">
              <a:spAutoFit/>
            </a:bodyPr>
            <a:lstStyle/>
            <a:p>
              <a:r>
                <a:rPr lang="en-US" altLang="zh-CN" sz="1500" dirty="0">
                  <a:solidFill>
                    <a:schemeClr val="bg1"/>
                  </a:solidFill>
                  <a:latin typeface="+mj-ea"/>
                  <a:ea typeface="+mj-ea"/>
                </a:rPr>
                <a:t>2012</a:t>
              </a:r>
              <a:endParaRPr lang="zh-CN" altLang="en-US" sz="1500" dirty="0">
                <a:solidFill>
                  <a:schemeClr val="bg1"/>
                </a:solidFill>
                <a:latin typeface="+mj-ea"/>
                <a:ea typeface="+mj-ea"/>
              </a:endParaRPr>
            </a:p>
          </p:txBody>
        </p:sp>
        <p:sp>
          <p:nvSpPr>
            <p:cNvPr id="69" name="矩形 68"/>
            <p:cNvSpPr/>
            <p:nvPr/>
          </p:nvSpPr>
          <p:spPr>
            <a:xfrm>
              <a:off x="6589269" y="3847363"/>
              <a:ext cx="363318" cy="242374"/>
            </a:xfrm>
            <a:prstGeom prst="rect">
              <a:avLst/>
            </a:prstGeom>
          </p:spPr>
          <p:txBody>
            <a:bodyPr wrap="none">
              <a:spAutoFit/>
            </a:bodyPr>
            <a:lstStyle/>
            <a:p>
              <a:r>
                <a:rPr lang="en-US" altLang="zh-CN" sz="1500" dirty="0">
                  <a:solidFill>
                    <a:schemeClr val="bg1"/>
                  </a:solidFill>
                  <a:latin typeface="+mj-ea"/>
                  <a:ea typeface="+mj-ea"/>
                </a:rPr>
                <a:t>2013</a:t>
              </a:r>
              <a:endParaRPr lang="zh-CN" altLang="en-US" sz="1500" dirty="0">
                <a:solidFill>
                  <a:schemeClr val="bg1"/>
                </a:solidFill>
                <a:latin typeface="+mj-ea"/>
                <a:ea typeface="+mj-ea"/>
              </a:endParaRPr>
            </a:p>
          </p:txBody>
        </p:sp>
        <p:sp>
          <p:nvSpPr>
            <p:cNvPr id="70" name="矩形 69"/>
            <p:cNvSpPr/>
            <p:nvPr/>
          </p:nvSpPr>
          <p:spPr>
            <a:xfrm>
              <a:off x="7528952" y="3847363"/>
              <a:ext cx="363318" cy="242374"/>
            </a:xfrm>
            <a:prstGeom prst="rect">
              <a:avLst/>
            </a:prstGeom>
          </p:spPr>
          <p:txBody>
            <a:bodyPr wrap="none">
              <a:spAutoFit/>
            </a:bodyPr>
            <a:lstStyle/>
            <a:p>
              <a:r>
                <a:rPr lang="en-US" altLang="zh-CN" sz="1500" dirty="0">
                  <a:solidFill>
                    <a:schemeClr val="bg1"/>
                  </a:solidFill>
                  <a:latin typeface="+mj-ea"/>
                  <a:ea typeface="+mj-ea"/>
                </a:rPr>
                <a:t>2014</a:t>
              </a:r>
              <a:endParaRPr lang="zh-CN" altLang="en-US" sz="1500" dirty="0">
                <a:solidFill>
                  <a:schemeClr val="bg1"/>
                </a:solidFill>
                <a:latin typeface="+mj-ea"/>
                <a:ea typeface="+mj-ea"/>
              </a:endParaRPr>
            </a:p>
          </p:txBody>
        </p:sp>
      </p:grpSp>
      <p:grpSp>
        <p:nvGrpSpPr>
          <p:cNvPr id="71" name="组合 70"/>
          <p:cNvGrpSpPr/>
          <p:nvPr/>
        </p:nvGrpSpPr>
        <p:grpSpPr>
          <a:xfrm>
            <a:off x="2227343" y="1541879"/>
            <a:ext cx="7612141" cy="1416901"/>
            <a:chOff x="3712771" y="1452959"/>
            <a:chExt cx="4279523" cy="1062676"/>
          </a:xfrm>
        </p:grpSpPr>
        <p:sp>
          <p:nvSpPr>
            <p:cNvPr id="72" name="矩形 71"/>
            <p:cNvSpPr/>
            <p:nvPr/>
          </p:nvSpPr>
          <p:spPr>
            <a:xfrm>
              <a:off x="3712771" y="1975195"/>
              <a:ext cx="504854" cy="253916"/>
            </a:xfrm>
            <a:prstGeom prst="rect">
              <a:avLst/>
            </a:prstGeom>
          </p:spPr>
          <p:txBody>
            <a:bodyPr wrap="none">
              <a:spAutoFit/>
            </a:bodyPr>
            <a:lstStyle/>
            <a:p>
              <a:pPr algn="ctr"/>
              <a:r>
                <a:rPr lang="en-US" altLang="zh-CN" sz="1600" dirty="0">
                  <a:solidFill>
                    <a:schemeClr val="accent2"/>
                  </a:solidFill>
                  <a:latin typeface="+mj-ea"/>
                  <a:ea typeface="+mj-ea"/>
                </a:rPr>
                <a:t>16.25%</a:t>
              </a:r>
              <a:endParaRPr lang="zh-CN" altLang="en-US" sz="1600" dirty="0">
                <a:solidFill>
                  <a:schemeClr val="accent2"/>
                </a:solidFill>
                <a:latin typeface="+mj-ea"/>
                <a:ea typeface="+mj-ea"/>
              </a:endParaRPr>
            </a:p>
          </p:txBody>
        </p:sp>
        <p:sp>
          <p:nvSpPr>
            <p:cNvPr id="73" name="矩形 72"/>
            <p:cNvSpPr/>
            <p:nvPr/>
          </p:nvSpPr>
          <p:spPr>
            <a:xfrm>
              <a:off x="4655638" y="2261719"/>
              <a:ext cx="504854" cy="253916"/>
            </a:xfrm>
            <a:prstGeom prst="rect">
              <a:avLst/>
            </a:prstGeom>
          </p:spPr>
          <p:txBody>
            <a:bodyPr wrap="none">
              <a:spAutoFit/>
            </a:bodyPr>
            <a:lstStyle/>
            <a:p>
              <a:pPr algn="ctr"/>
              <a:r>
                <a:rPr lang="en-US" altLang="zh-CN" sz="1600" dirty="0">
                  <a:solidFill>
                    <a:schemeClr val="accent3"/>
                  </a:solidFill>
                  <a:latin typeface="+mj-ea"/>
                  <a:ea typeface="+mj-ea"/>
                </a:rPr>
                <a:t>14.22%</a:t>
              </a:r>
              <a:endParaRPr lang="zh-CN" altLang="en-US" sz="1600" dirty="0">
                <a:solidFill>
                  <a:schemeClr val="accent3"/>
                </a:solidFill>
                <a:latin typeface="+mj-ea"/>
                <a:ea typeface="+mj-ea"/>
              </a:endParaRPr>
            </a:p>
          </p:txBody>
        </p:sp>
        <p:sp>
          <p:nvSpPr>
            <p:cNvPr id="74" name="矩形 73"/>
            <p:cNvSpPr/>
            <p:nvPr/>
          </p:nvSpPr>
          <p:spPr>
            <a:xfrm>
              <a:off x="5638500" y="1452959"/>
              <a:ext cx="437264" cy="253916"/>
            </a:xfrm>
            <a:prstGeom prst="rect">
              <a:avLst/>
            </a:prstGeom>
          </p:spPr>
          <p:txBody>
            <a:bodyPr wrap="none">
              <a:spAutoFit/>
            </a:bodyPr>
            <a:lstStyle/>
            <a:p>
              <a:pPr algn="ctr"/>
              <a:r>
                <a:rPr lang="en-US" altLang="zh-CN" sz="1600" dirty="0">
                  <a:solidFill>
                    <a:schemeClr val="accent4"/>
                  </a:solidFill>
                  <a:latin typeface="+mj-ea"/>
                  <a:ea typeface="+mj-ea"/>
                </a:rPr>
                <a:t>18.2%</a:t>
              </a:r>
              <a:endParaRPr lang="zh-CN" altLang="en-US" sz="1600" dirty="0">
                <a:solidFill>
                  <a:schemeClr val="accent4"/>
                </a:solidFill>
                <a:latin typeface="+mj-ea"/>
                <a:ea typeface="+mj-ea"/>
              </a:endParaRPr>
            </a:p>
          </p:txBody>
        </p:sp>
        <p:sp>
          <p:nvSpPr>
            <p:cNvPr id="75" name="矩形 74"/>
            <p:cNvSpPr/>
            <p:nvPr/>
          </p:nvSpPr>
          <p:spPr>
            <a:xfrm>
              <a:off x="6569195" y="1909940"/>
              <a:ext cx="437264" cy="253916"/>
            </a:xfrm>
            <a:prstGeom prst="rect">
              <a:avLst/>
            </a:prstGeom>
          </p:spPr>
          <p:txBody>
            <a:bodyPr wrap="none">
              <a:spAutoFit/>
            </a:bodyPr>
            <a:lstStyle/>
            <a:p>
              <a:pPr algn="ctr"/>
              <a:r>
                <a:rPr lang="en-US" altLang="zh-CN" sz="1600" dirty="0">
                  <a:solidFill>
                    <a:schemeClr val="accent5"/>
                  </a:solidFill>
                  <a:latin typeface="+mj-ea"/>
                  <a:ea typeface="+mj-ea"/>
                </a:rPr>
                <a:t>16.1%</a:t>
              </a:r>
              <a:endParaRPr lang="zh-CN" altLang="en-US" sz="1600" dirty="0">
                <a:solidFill>
                  <a:schemeClr val="accent5"/>
                </a:solidFill>
                <a:latin typeface="+mj-ea"/>
                <a:ea typeface="+mj-ea"/>
              </a:endParaRPr>
            </a:p>
          </p:txBody>
        </p:sp>
        <p:sp>
          <p:nvSpPr>
            <p:cNvPr id="77" name="矩形 76"/>
            <p:cNvSpPr/>
            <p:nvPr/>
          </p:nvSpPr>
          <p:spPr>
            <a:xfrm>
              <a:off x="7487440" y="1586309"/>
              <a:ext cx="504854" cy="253916"/>
            </a:xfrm>
            <a:prstGeom prst="rect">
              <a:avLst/>
            </a:prstGeom>
          </p:spPr>
          <p:txBody>
            <a:bodyPr wrap="none">
              <a:spAutoFit/>
            </a:bodyPr>
            <a:lstStyle/>
            <a:p>
              <a:pPr algn="ctr"/>
              <a:r>
                <a:rPr lang="en-US" altLang="zh-CN" sz="1600" dirty="0">
                  <a:solidFill>
                    <a:schemeClr val="accent6"/>
                  </a:solidFill>
                  <a:latin typeface="+mj-ea"/>
                  <a:ea typeface="+mj-ea"/>
                </a:rPr>
                <a:t>17.62%</a:t>
              </a:r>
              <a:endParaRPr lang="zh-CN" altLang="en-US" sz="1600" dirty="0">
                <a:solidFill>
                  <a:schemeClr val="accent6"/>
                </a:solidFill>
                <a:latin typeface="+mj-ea"/>
                <a:ea typeface="+mj-ea"/>
              </a:endParaRPr>
            </a:p>
          </p:txBody>
        </p:sp>
      </p:grpSp>
      <p:grpSp>
        <p:nvGrpSpPr>
          <p:cNvPr id="5" name="组合 4"/>
          <p:cNvGrpSpPr/>
          <p:nvPr/>
        </p:nvGrpSpPr>
        <p:grpSpPr>
          <a:xfrm>
            <a:off x="1924807" y="5214774"/>
            <a:ext cx="8247516" cy="769441"/>
            <a:chOff x="1924263" y="5214772"/>
            <a:chExt cx="8248589" cy="769441"/>
          </a:xfrm>
        </p:grpSpPr>
        <p:sp>
          <p:nvSpPr>
            <p:cNvPr id="90" name="矩形 89"/>
            <p:cNvSpPr/>
            <p:nvPr/>
          </p:nvSpPr>
          <p:spPr>
            <a:xfrm>
              <a:off x="8630113" y="5214772"/>
              <a:ext cx="1542739" cy="769441"/>
            </a:xfrm>
            <a:prstGeom prst="rect">
              <a:avLst/>
            </a:prstGeom>
          </p:spPr>
          <p:txBody>
            <a:bodyPr wrap="none">
              <a:spAutoFit/>
            </a:bodyPr>
            <a:lstStyle/>
            <a:p>
              <a:pPr algn="ctr"/>
              <a:r>
                <a:rPr lang="en-US" altLang="zh-CN" sz="2000" dirty="0">
                  <a:solidFill>
                    <a:schemeClr val="accent6"/>
                  </a:solidFill>
                  <a:latin typeface="+mj-ea"/>
                  <a:ea typeface="+mj-ea"/>
                </a:rPr>
                <a:t>17,850.00</a:t>
              </a:r>
            </a:p>
            <a:p>
              <a:pPr algn="ctr"/>
              <a:r>
                <a:rPr lang="en-US" altLang="zh-CN" sz="1200" dirty="0">
                  <a:solidFill>
                    <a:schemeClr val="accent6"/>
                  </a:solidFill>
                  <a:latin typeface="+mj-ea"/>
                </a:rPr>
                <a:t>PLEASE ENTER</a:t>
              </a:r>
            </a:p>
            <a:p>
              <a:pPr algn="ctr"/>
              <a:r>
                <a:rPr lang="en-US" altLang="zh-CN" sz="1200" dirty="0">
                  <a:solidFill>
                    <a:schemeClr val="accent6"/>
                  </a:solidFill>
                  <a:latin typeface="+mj-ea"/>
                </a:rPr>
                <a:t>YOUR TOPIC HERE</a:t>
              </a:r>
            </a:p>
          </p:txBody>
        </p:sp>
        <p:sp>
          <p:nvSpPr>
            <p:cNvPr id="108" name="矩形 107"/>
            <p:cNvSpPr/>
            <p:nvPr/>
          </p:nvSpPr>
          <p:spPr>
            <a:xfrm>
              <a:off x="6953651" y="5214772"/>
              <a:ext cx="1542739" cy="769441"/>
            </a:xfrm>
            <a:prstGeom prst="rect">
              <a:avLst/>
            </a:prstGeom>
          </p:spPr>
          <p:txBody>
            <a:bodyPr wrap="none">
              <a:spAutoFit/>
            </a:bodyPr>
            <a:lstStyle/>
            <a:p>
              <a:pPr algn="ctr"/>
              <a:r>
                <a:rPr lang="en-US" altLang="zh-CN" sz="2000" dirty="0">
                  <a:solidFill>
                    <a:schemeClr val="accent5"/>
                  </a:solidFill>
                  <a:latin typeface="+mj-ea"/>
                  <a:ea typeface="+mj-ea"/>
                </a:rPr>
                <a:t>16,120.00</a:t>
              </a:r>
            </a:p>
            <a:p>
              <a:pPr algn="ctr"/>
              <a:r>
                <a:rPr lang="en-US" altLang="zh-CN" sz="1200" dirty="0">
                  <a:solidFill>
                    <a:schemeClr val="accent5"/>
                  </a:solidFill>
                  <a:latin typeface="+mj-ea"/>
                </a:rPr>
                <a:t>PLEASE ENTER</a:t>
              </a:r>
            </a:p>
            <a:p>
              <a:pPr algn="ctr"/>
              <a:r>
                <a:rPr lang="en-US" altLang="zh-CN" sz="1200" dirty="0">
                  <a:solidFill>
                    <a:schemeClr val="accent5"/>
                  </a:solidFill>
                  <a:latin typeface="+mj-ea"/>
                </a:rPr>
                <a:t>YOUR TOPIC HERE</a:t>
              </a:r>
            </a:p>
          </p:txBody>
        </p:sp>
        <p:sp>
          <p:nvSpPr>
            <p:cNvPr id="109" name="矩形 108"/>
            <p:cNvSpPr/>
            <p:nvPr/>
          </p:nvSpPr>
          <p:spPr>
            <a:xfrm>
              <a:off x="5277189" y="5214772"/>
              <a:ext cx="1542739" cy="769441"/>
            </a:xfrm>
            <a:prstGeom prst="rect">
              <a:avLst/>
            </a:prstGeom>
          </p:spPr>
          <p:txBody>
            <a:bodyPr wrap="none">
              <a:spAutoFit/>
            </a:bodyPr>
            <a:lstStyle/>
            <a:p>
              <a:pPr algn="ctr"/>
              <a:r>
                <a:rPr lang="en-US" altLang="zh-CN" sz="2000" dirty="0">
                  <a:solidFill>
                    <a:schemeClr val="accent4"/>
                  </a:solidFill>
                  <a:latin typeface="+mj-ea"/>
                  <a:ea typeface="+mj-ea"/>
                </a:rPr>
                <a:t>20,000.00</a:t>
              </a:r>
            </a:p>
            <a:p>
              <a:pPr algn="ctr"/>
              <a:r>
                <a:rPr lang="en-US" altLang="zh-CN" sz="1200" dirty="0">
                  <a:solidFill>
                    <a:schemeClr val="accent4"/>
                  </a:solidFill>
                  <a:latin typeface="+mj-ea"/>
                </a:rPr>
                <a:t>PLEASE ENTER</a:t>
              </a:r>
            </a:p>
            <a:p>
              <a:pPr algn="ctr"/>
              <a:r>
                <a:rPr lang="en-US" altLang="zh-CN" sz="1200" dirty="0">
                  <a:solidFill>
                    <a:schemeClr val="accent4"/>
                  </a:solidFill>
                  <a:latin typeface="+mj-ea"/>
                </a:rPr>
                <a:t>YOUR TOPIC HERE</a:t>
              </a:r>
            </a:p>
          </p:txBody>
        </p:sp>
        <p:sp>
          <p:nvSpPr>
            <p:cNvPr id="110" name="矩形 109"/>
            <p:cNvSpPr/>
            <p:nvPr/>
          </p:nvSpPr>
          <p:spPr>
            <a:xfrm>
              <a:off x="3600726" y="5214772"/>
              <a:ext cx="1542739" cy="769441"/>
            </a:xfrm>
            <a:prstGeom prst="rect">
              <a:avLst/>
            </a:prstGeom>
          </p:spPr>
          <p:txBody>
            <a:bodyPr wrap="none">
              <a:spAutoFit/>
            </a:bodyPr>
            <a:lstStyle/>
            <a:p>
              <a:pPr algn="ctr"/>
              <a:r>
                <a:rPr lang="en-US" altLang="zh-CN" sz="2000" dirty="0">
                  <a:solidFill>
                    <a:schemeClr val="accent3"/>
                  </a:solidFill>
                  <a:latin typeface="+mj-ea"/>
                  <a:ea typeface="+mj-ea"/>
                </a:rPr>
                <a:t>14,220.00</a:t>
              </a:r>
            </a:p>
            <a:p>
              <a:pPr algn="ctr"/>
              <a:r>
                <a:rPr lang="en-US" altLang="zh-CN" sz="1200" dirty="0">
                  <a:solidFill>
                    <a:schemeClr val="accent3"/>
                  </a:solidFill>
                  <a:latin typeface="+mj-ea"/>
                </a:rPr>
                <a:t>PLEASE ENTER</a:t>
              </a:r>
            </a:p>
            <a:p>
              <a:pPr algn="ctr"/>
              <a:r>
                <a:rPr lang="en-US" altLang="zh-CN" sz="1200" dirty="0">
                  <a:solidFill>
                    <a:schemeClr val="accent3"/>
                  </a:solidFill>
                  <a:latin typeface="+mj-ea"/>
                </a:rPr>
                <a:t>YOUR TOPIC HERE</a:t>
              </a:r>
            </a:p>
          </p:txBody>
        </p:sp>
        <p:sp>
          <p:nvSpPr>
            <p:cNvPr id="111" name="矩形 110"/>
            <p:cNvSpPr/>
            <p:nvPr/>
          </p:nvSpPr>
          <p:spPr>
            <a:xfrm>
              <a:off x="1924263" y="5214772"/>
              <a:ext cx="1542739" cy="769441"/>
            </a:xfrm>
            <a:prstGeom prst="rect">
              <a:avLst/>
            </a:prstGeom>
          </p:spPr>
          <p:txBody>
            <a:bodyPr wrap="none">
              <a:spAutoFit/>
            </a:bodyPr>
            <a:lstStyle/>
            <a:p>
              <a:pPr algn="ctr"/>
              <a:r>
                <a:rPr lang="en-US" altLang="zh-CN" sz="2000" dirty="0">
                  <a:solidFill>
                    <a:schemeClr val="accent2"/>
                  </a:solidFill>
                  <a:latin typeface="+mj-ea"/>
                  <a:ea typeface="+mj-ea"/>
                </a:rPr>
                <a:t>15,900.00</a:t>
              </a:r>
            </a:p>
            <a:p>
              <a:pPr algn="ctr"/>
              <a:r>
                <a:rPr lang="en-US" altLang="zh-CN" sz="1200" dirty="0">
                  <a:solidFill>
                    <a:schemeClr val="accent2"/>
                  </a:solidFill>
                  <a:latin typeface="+mj-ea"/>
                </a:rPr>
                <a:t>PLEASE ENTER</a:t>
              </a:r>
            </a:p>
            <a:p>
              <a:pPr algn="ctr"/>
              <a:r>
                <a:rPr lang="en-US" altLang="zh-CN" sz="1200" dirty="0">
                  <a:solidFill>
                    <a:schemeClr val="accent2"/>
                  </a:solidFill>
                  <a:latin typeface="+mj-ea"/>
                </a:rPr>
                <a:t>YOUR TOPIC HERE</a:t>
              </a:r>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16443266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1000"/>
                                        <p:tgtEl>
                                          <p:spTgt spid="62"/>
                                        </p:tgtEl>
                                      </p:cBhvr>
                                    </p:animEffect>
                                    <p:anim calcmode="lin" valueType="num">
                                      <p:cBhvr>
                                        <p:cTn id="8" dur="1000" fill="hold"/>
                                        <p:tgtEl>
                                          <p:spTgt spid="62"/>
                                        </p:tgtEl>
                                        <p:attrNameLst>
                                          <p:attrName>ppt_x</p:attrName>
                                        </p:attrNameLst>
                                      </p:cBhvr>
                                      <p:tavLst>
                                        <p:tav tm="0">
                                          <p:val>
                                            <p:strVal val="#ppt_x"/>
                                          </p:val>
                                        </p:tav>
                                        <p:tav tm="100000">
                                          <p:val>
                                            <p:strVal val="#ppt_x"/>
                                          </p:val>
                                        </p:tav>
                                      </p:tavLst>
                                    </p:anim>
                                    <p:anim calcmode="lin" valueType="num">
                                      <p:cBhvr>
                                        <p:cTn id="9" dur="900" decel="100000" fill="hold"/>
                                        <p:tgtEl>
                                          <p:spTgt spid="6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p:tgtEl>
                                          <p:spTgt spid="55"/>
                                        </p:tgtEl>
                                        <p:attrNameLst>
                                          <p:attrName>ppt_y</p:attrName>
                                        </p:attrNameLst>
                                      </p:cBhvr>
                                      <p:tavLst>
                                        <p:tav tm="0">
                                          <p:val>
                                            <p:strVal val="#ppt_y+#ppt_h*1.125000"/>
                                          </p:val>
                                        </p:tav>
                                        <p:tav tm="100000">
                                          <p:val>
                                            <p:strVal val="#ppt_y"/>
                                          </p:val>
                                        </p:tav>
                                      </p:tavLst>
                                    </p:anim>
                                    <p:animEffect transition="in" filter="wipe(up)">
                                      <p:cBhvr>
                                        <p:cTn id="16" dur="500"/>
                                        <p:tgtEl>
                                          <p:spTgt spid="55"/>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p:tgtEl>
                                          <p:spTgt spid="57"/>
                                        </p:tgtEl>
                                        <p:attrNameLst>
                                          <p:attrName>ppt_y</p:attrName>
                                        </p:attrNameLst>
                                      </p:cBhvr>
                                      <p:tavLst>
                                        <p:tav tm="0">
                                          <p:val>
                                            <p:strVal val="#ppt_y+#ppt_h*1.125000"/>
                                          </p:val>
                                        </p:tav>
                                        <p:tav tm="100000">
                                          <p:val>
                                            <p:strVal val="#ppt_y"/>
                                          </p:val>
                                        </p:tav>
                                      </p:tavLst>
                                    </p:anim>
                                    <p:animEffect transition="in" filter="wipe(up)">
                                      <p:cBhvr>
                                        <p:cTn id="20" dur="500"/>
                                        <p:tgtEl>
                                          <p:spTgt spid="57"/>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ppt_y</p:attrName>
                                        </p:attrNameLst>
                                      </p:cBhvr>
                                      <p:tavLst>
                                        <p:tav tm="0">
                                          <p:val>
                                            <p:strVal val="#ppt_y+#ppt_h*1.125000"/>
                                          </p:val>
                                        </p:tav>
                                        <p:tav tm="100000">
                                          <p:val>
                                            <p:strVal val="#ppt_y"/>
                                          </p:val>
                                        </p:tav>
                                      </p:tavLst>
                                    </p:anim>
                                    <p:animEffect transition="in" filter="wipe(up)">
                                      <p:cBhvr>
                                        <p:cTn id="24" dur="500"/>
                                        <p:tgtEl>
                                          <p:spTgt spid="58"/>
                                        </p:tgtEl>
                                      </p:cBhvr>
                                    </p:animEffect>
                                  </p:childTnLst>
                                </p:cTn>
                              </p:par>
                              <p:par>
                                <p:cTn id="25" presetID="12" presetClass="entr" presetSubtype="4" fill="hold" grpId="0" nodeType="withEffect">
                                  <p:stCondLst>
                                    <p:cond delay="75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p:tgtEl>
                                          <p:spTgt spid="60"/>
                                        </p:tgtEl>
                                        <p:attrNameLst>
                                          <p:attrName>ppt_y</p:attrName>
                                        </p:attrNameLst>
                                      </p:cBhvr>
                                      <p:tavLst>
                                        <p:tav tm="0">
                                          <p:val>
                                            <p:strVal val="#ppt_y+#ppt_h*1.125000"/>
                                          </p:val>
                                        </p:tav>
                                        <p:tav tm="100000">
                                          <p:val>
                                            <p:strVal val="#ppt_y"/>
                                          </p:val>
                                        </p:tav>
                                      </p:tavLst>
                                    </p:anim>
                                    <p:animEffect transition="in" filter="wipe(up)">
                                      <p:cBhvr>
                                        <p:cTn id="28" dur="500"/>
                                        <p:tgtEl>
                                          <p:spTgt spid="60"/>
                                        </p:tgtEl>
                                      </p:cBhvr>
                                    </p:animEffect>
                                  </p:childTnLst>
                                </p:cTn>
                              </p:par>
                              <p:par>
                                <p:cTn id="29" presetID="12" presetClass="entr" presetSubtype="4" fill="hold" grpId="0" nodeType="withEffect">
                                  <p:stCondLst>
                                    <p:cond delay="100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p:tgtEl>
                                          <p:spTgt spid="61"/>
                                        </p:tgtEl>
                                        <p:attrNameLst>
                                          <p:attrName>ppt_y</p:attrName>
                                        </p:attrNameLst>
                                      </p:cBhvr>
                                      <p:tavLst>
                                        <p:tav tm="0">
                                          <p:val>
                                            <p:strVal val="#ppt_y+#ppt_h*1.125000"/>
                                          </p:val>
                                        </p:tav>
                                        <p:tav tm="100000">
                                          <p:val>
                                            <p:strVal val="#ppt_y"/>
                                          </p:val>
                                        </p:tav>
                                      </p:tavLst>
                                    </p:anim>
                                    <p:animEffect transition="in" filter="wipe(up)">
                                      <p:cBhvr>
                                        <p:cTn id="32" dur="500"/>
                                        <p:tgtEl>
                                          <p:spTgt spid="61"/>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1000"/>
                                        <p:tgtEl>
                                          <p:spTgt spid="71"/>
                                        </p:tgtEl>
                                      </p:cBhvr>
                                    </p:animEffect>
                                    <p:anim calcmode="lin" valueType="num">
                                      <p:cBhvr>
                                        <p:cTn id="38" dur="1000" fill="hold"/>
                                        <p:tgtEl>
                                          <p:spTgt spid="71"/>
                                        </p:tgtEl>
                                        <p:attrNameLst>
                                          <p:attrName>ppt_x</p:attrName>
                                        </p:attrNameLst>
                                      </p:cBhvr>
                                      <p:tavLst>
                                        <p:tav tm="0">
                                          <p:val>
                                            <p:strVal val="#ppt_x"/>
                                          </p:val>
                                        </p:tav>
                                        <p:tav tm="100000">
                                          <p:val>
                                            <p:strVal val="#ppt_x"/>
                                          </p:val>
                                        </p:tav>
                                      </p:tavLst>
                                    </p:anim>
                                    <p:anim calcmode="lin" valueType="num">
                                      <p:cBhvr>
                                        <p:cTn id="39" dur="1000" fill="hold"/>
                                        <p:tgtEl>
                                          <p:spTgt spid="7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7" grpId="0" animBg="1"/>
      <p:bldP spid="58" grpId="0" animBg="1"/>
      <p:bldP spid="60" grpId="0" animBg="1"/>
      <p:bldP spid="6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50424" y="2222624"/>
            <a:ext cx="4185761" cy="830997"/>
          </a:xfrm>
          <a:prstGeom prst="rect">
            <a:avLst/>
          </a:prstGeom>
          <a:noFill/>
        </p:spPr>
        <p:txBody>
          <a:bodyPr wrap="none" rtlCol="0">
            <a:spAutoFit/>
          </a:bodyPr>
          <a:lstStyle/>
          <a:p>
            <a:pPr marL="0" lvl="1"/>
            <a:r>
              <a:rPr lang="zh-CN" altLang="en-US" sz="4800" b="1" spc="400" dirty="0">
                <a:solidFill>
                  <a:schemeClr val="bg1"/>
                </a:solidFill>
                <a:latin typeface="微软雅黑" pitchFamily="34" charset="-122"/>
                <a:ea typeface="微软雅黑" pitchFamily="34" charset="-122"/>
              </a:rPr>
              <a:t>标题内容概述</a:t>
            </a:r>
          </a:p>
        </p:txBody>
      </p:sp>
      <p:cxnSp>
        <p:nvCxnSpPr>
          <p:cNvPr id="3" name="直接连接符 2"/>
          <p:cNvCxnSpPr>
            <a:cxnSpLocks/>
          </p:cNvCxnSpPr>
          <p:nvPr/>
        </p:nvCxnSpPr>
        <p:spPr>
          <a:xfrm>
            <a:off x="7080874" y="3120093"/>
            <a:ext cx="5111126" cy="0"/>
          </a:xfrm>
          <a:prstGeom prst="line">
            <a:avLst/>
          </a:prstGeom>
          <a:noFill/>
          <a:ln>
            <a:solidFill>
              <a:srgbClr val="E3E4E9"/>
            </a:solidFill>
          </a:ln>
        </p:spPr>
        <p:style>
          <a:lnRef idx="2">
            <a:schemeClr val="accent1">
              <a:shade val="50000"/>
            </a:schemeClr>
          </a:lnRef>
          <a:fillRef idx="1">
            <a:schemeClr val="accent1"/>
          </a:fillRef>
          <a:effectRef idx="0">
            <a:schemeClr val="accent1"/>
          </a:effectRef>
          <a:fontRef idx="minor">
            <a:schemeClr val="lt1"/>
          </a:fontRef>
        </p:style>
      </p:cxnSp>
      <p:sp>
        <p:nvSpPr>
          <p:cNvPr id="4" name="文本框 9"/>
          <p:cNvSpPr txBox="1"/>
          <p:nvPr/>
        </p:nvSpPr>
        <p:spPr>
          <a:xfrm>
            <a:off x="7472391" y="3309942"/>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sp>
        <p:nvSpPr>
          <p:cNvPr id="5" name="文本框 4"/>
          <p:cNvSpPr txBox="1"/>
          <p:nvPr/>
        </p:nvSpPr>
        <p:spPr>
          <a:xfrm>
            <a:off x="7472390" y="3714977"/>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sp>
        <p:nvSpPr>
          <p:cNvPr id="6" name="文本框 9"/>
          <p:cNvSpPr txBox="1"/>
          <p:nvPr/>
        </p:nvSpPr>
        <p:spPr>
          <a:xfrm>
            <a:off x="9514746" y="3309942"/>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sp>
        <p:nvSpPr>
          <p:cNvPr id="7" name="文本框 9"/>
          <p:cNvSpPr txBox="1"/>
          <p:nvPr/>
        </p:nvSpPr>
        <p:spPr>
          <a:xfrm>
            <a:off x="9514747" y="3714977"/>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grpSp>
        <p:nvGrpSpPr>
          <p:cNvPr id="8" name="组合 7"/>
          <p:cNvGrpSpPr/>
          <p:nvPr/>
        </p:nvGrpSpPr>
        <p:grpSpPr>
          <a:xfrm>
            <a:off x="5061419" y="2152154"/>
            <a:ext cx="2016224" cy="2016224"/>
            <a:chOff x="2118480" y="1316166"/>
            <a:chExt cx="1512168" cy="1512168"/>
          </a:xfrm>
          <a:noFill/>
        </p:grpSpPr>
        <p:sp useBgFill="1">
          <p:nvSpPr>
            <p:cNvPr id="9" name="椭圆 8"/>
            <p:cNvSpPr/>
            <p:nvPr/>
          </p:nvSpPr>
          <p:spPr>
            <a:xfrm>
              <a:off x="2118480" y="1316166"/>
              <a:ext cx="1512168" cy="1512168"/>
            </a:xfrm>
            <a:prstGeom prst="ellipse">
              <a:avLst/>
            </a:prstGeom>
            <a:grpFill/>
            <a:ln>
              <a:solidFill>
                <a:srgbClr val="E3E4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0" name="TextBox 67"/>
            <p:cNvSpPr txBox="1"/>
            <p:nvPr/>
          </p:nvSpPr>
          <p:spPr>
            <a:xfrm>
              <a:off x="2396585" y="1556810"/>
              <a:ext cx="1022180" cy="992579"/>
            </a:xfrm>
            <a:prstGeom prst="rect">
              <a:avLst/>
            </a:prstGeom>
            <a:grpFill/>
          </p:spPr>
          <p:txBody>
            <a:bodyPr wrap="square" rtlCol="0">
              <a:spAutoFit/>
            </a:bodyPr>
            <a:lstStyle/>
            <a:p>
              <a:pPr marL="0" lvl="1"/>
              <a:r>
                <a:rPr lang="en-US" altLang="zh-CN" sz="8000" spc="300" dirty="0">
                  <a:solidFill>
                    <a:schemeClr val="bg1"/>
                  </a:solidFill>
                  <a:latin typeface="Impact" panose="020B0806030902050204" pitchFamily="34" charset="0"/>
                  <a:ea typeface="微软雅黑" pitchFamily="34" charset="-122"/>
                </a:rPr>
                <a:t>03</a:t>
              </a:r>
              <a:endParaRPr lang="zh-CN" altLang="en-US" sz="8000" spc="300" dirty="0">
                <a:solidFill>
                  <a:schemeClr val="bg1"/>
                </a:solidFill>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4422885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ppt_x</p:attrName>
                                        </p:attrNameLst>
                                      </p:cBhvr>
                                      <p:tavLst>
                                        <p:tav tm="0">
                                          <p:val>
                                            <p:strVal val="#ppt_x-#ppt_w*1.125000"/>
                                          </p:val>
                                        </p:tav>
                                        <p:tav tm="100000">
                                          <p:val>
                                            <p:strVal val="#ppt_x"/>
                                          </p:val>
                                        </p:tav>
                                      </p:tavLst>
                                    </p:anim>
                                    <p:animEffect transition="in" filter="wipe(right)">
                                      <p:cBhvr>
                                        <p:cTn id="16" dur="500"/>
                                        <p:tgtEl>
                                          <p:spTgt spid="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347816" y="1988840"/>
            <a:ext cx="2495952" cy="576064"/>
            <a:chOff x="1115616" y="1663121"/>
            <a:chExt cx="1872208" cy="432048"/>
          </a:xfrm>
        </p:grpSpPr>
        <p:sp>
          <p:nvSpPr>
            <p:cNvPr id="8" name="五边形 11"/>
            <p:cNvSpPr/>
            <p:nvPr/>
          </p:nvSpPr>
          <p:spPr>
            <a:xfrm>
              <a:off x="1115616" y="1663121"/>
              <a:ext cx="1872208" cy="432048"/>
            </a:xfrm>
            <a:custGeom>
              <a:avLst/>
              <a:gdLst/>
              <a:ahLst/>
              <a:cxnLst/>
              <a:rect l="l" t="t" r="r" b="b"/>
              <a:pathLst>
                <a:path w="1872208" h="432048">
                  <a:moveTo>
                    <a:pt x="0" y="0"/>
                  </a:moveTo>
                  <a:lnTo>
                    <a:pt x="288032" y="0"/>
                  </a:lnTo>
                  <a:lnTo>
                    <a:pt x="360040" y="0"/>
                  </a:lnTo>
                  <a:lnTo>
                    <a:pt x="1656184" y="0"/>
                  </a:lnTo>
                  <a:lnTo>
                    <a:pt x="1872208" y="216024"/>
                  </a:lnTo>
                  <a:lnTo>
                    <a:pt x="1656184" y="432048"/>
                  </a:lnTo>
                  <a:lnTo>
                    <a:pt x="360040" y="432048"/>
                  </a:lnTo>
                  <a:lnTo>
                    <a:pt x="288032" y="432048"/>
                  </a:lnTo>
                  <a:lnTo>
                    <a:pt x="0" y="432048"/>
                  </a:lnTo>
                  <a:lnTo>
                    <a:pt x="216024" y="21602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1506964" y="1694479"/>
              <a:ext cx="840725" cy="276999"/>
            </a:xfrm>
            <a:prstGeom prst="rect">
              <a:avLst/>
            </a:prstGeom>
            <a:noFill/>
          </p:spPr>
          <p:txBody>
            <a:bodyPr wrap="none" rtlCol="0">
              <a:spAutoFit/>
            </a:bodyPr>
            <a:lstStyle/>
            <a:p>
              <a:pPr fontAlgn="base">
                <a:spcBef>
                  <a:spcPct val="0"/>
                </a:spcBef>
                <a:spcAft>
                  <a:spcPct val="0"/>
                </a:spcAft>
              </a:pPr>
              <a:r>
                <a:rPr lang="en-US" altLang="zh-CN" dirty="0">
                  <a:solidFill>
                    <a:prstClr val="white"/>
                  </a:solidFill>
                  <a:latin typeface="Impact" pitchFamily="34" charset="0"/>
                </a:rPr>
                <a:t>KEY WORD</a:t>
              </a:r>
              <a:endParaRPr lang="zh-CN" altLang="en-US" dirty="0">
                <a:solidFill>
                  <a:prstClr val="white"/>
                </a:solidFill>
                <a:latin typeface="Impact" pitchFamily="34" charset="0"/>
              </a:endParaRPr>
            </a:p>
          </p:txBody>
        </p:sp>
      </p:grpSp>
      <p:grpSp>
        <p:nvGrpSpPr>
          <p:cNvPr id="10" name="组合 9"/>
          <p:cNvGrpSpPr/>
          <p:nvPr/>
        </p:nvGrpSpPr>
        <p:grpSpPr>
          <a:xfrm>
            <a:off x="2028907" y="2468895"/>
            <a:ext cx="1055980" cy="2075601"/>
            <a:chOff x="1626501" y="2023161"/>
            <a:chExt cx="792088" cy="1556701"/>
          </a:xfrm>
        </p:grpSpPr>
        <p:grpSp>
          <p:nvGrpSpPr>
            <p:cNvPr id="11" name="组合 10"/>
            <p:cNvGrpSpPr/>
            <p:nvPr/>
          </p:nvGrpSpPr>
          <p:grpSpPr>
            <a:xfrm>
              <a:off x="1626501" y="2023161"/>
              <a:ext cx="792088" cy="1556701"/>
              <a:chOff x="1799692" y="2095169"/>
              <a:chExt cx="792088" cy="1556701"/>
            </a:xfrm>
          </p:grpSpPr>
          <p:cxnSp>
            <p:nvCxnSpPr>
              <p:cNvPr id="13" name="直接连接符 12"/>
              <p:cNvCxnSpPr/>
              <p:nvPr/>
            </p:nvCxnSpPr>
            <p:spPr>
              <a:xfrm>
                <a:off x="2195736" y="2095169"/>
                <a:ext cx="0" cy="764613"/>
              </a:xfrm>
              <a:prstGeom prst="line">
                <a:avLst/>
              </a:prstGeom>
              <a:noFill/>
              <a:ln w="6350">
                <a:solidFill>
                  <a:schemeClr val="tx2"/>
                </a:solidFill>
                <a:headEnd type="oval"/>
              </a:ln>
            </p:spPr>
            <p:style>
              <a:lnRef idx="2">
                <a:schemeClr val="accent1">
                  <a:shade val="50000"/>
                </a:schemeClr>
              </a:lnRef>
              <a:fillRef idx="1">
                <a:schemeClr val="accent1"/>
              </a:fillRef>
              <a:effectRef idx="0">
                <a:schemeClr val="accent1"/>
              </a:effectRef>
              <a:fontRef idx="minor">
                <a:schemeClr val="lt1"/>
              </a:fontRef>
            </p:style>
          </p:cxnSp>
          <p:sp>
            <p:nvSpPr>
              <p:cNvPr id="14" name="椭圆 13"/>
              <p:cNvSpPr/>
              <p:nvPr/>
            </p:nvSpPr>
            <p:spPr>
              <a:xfrm>
                <a:off x="1799692" y="2859782"/>
                <a:ext cx="792088" cy="792088"/>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6"/>
            <p:cNvSpPr>
              <a:spLocks noEditPoints="1"/>
            </p:cNvSpPr>
            <p:nvPr/>
          </p:nvSpPr>
          <p:spPr bwMode="auto">
            <a:xfrm>
              <a:off x="1806545" y="2967818"/>
              <a:ext cx="432000" cy="432000"/>
            </a:xfrm>
            <a:custGeom>
              <a:avLst/>
              <a:gdLst>
                <a:gd name="T0" fmla="*/ 35 w 89"/>
                <a:gd name="T1" fmla="*/ 11 h 92"/>
                <a:gd name="T2" fmla="*/ 56 w 89"/>
                <a:gd name="T3" fmla="*/ 11 h 92"/>
                <a:gd name="T4" fmla="*/ 70 w 89"/>
                <a:gd name="T5" fmla="*/ 10 h 92"/>
                <a:gd name="T6" fmla="*/ 70 w 89"/>
                <a:gd name="T7" fmla="*/ 27 h 92"/>
                <a:gd name="T8" fmla="*/ 70 w 89"/>
                <a:gd name="T9" fmla="*/ 10 h 92"/>
                <a:gd name="T10" fmla="*/ 30 w 89"/>
                <a:gd name="T11" fmla="*/ 55 h 92"/>
                <a:gd name="T12" fmla="*/ 32 w 89"/>
                <a:gd name="T13" fmla="*/ 85 h 92"/>
                <a:gd name="T14" fmla="*/ 22 w 89"/>
                <a:gd name="T15" fmla="*/ 59 h 92"/>
                <a:gd name="T16" fmla="*/ 17 w 89"/>
                <a:gd name="T17" fmla="*/ 85 h 92"/>
                <a:gd name="T18" fmla="*/ 11 w 89"/>
                <a:gd name="T19" fmla="*/ 55 h 92"/>
                <a:gd name="T20" fmla="*/ 4 w 89"/>
                <a:gd name="T21" fmla="*/ 53 h 92"/>
                <a:gd name="T22" fmla="*/ 10 w 89"/>
                <a:gd name="T23" fmla="*/ 28 h 92"/>
                <a:gd name="T24" fmla="*/ 21 w 89"/>
                <a:gd name="T25" fmla="*/ 35 h 92"/>
                <a:gd name="T26" fmla="*/ 31 w 89"/>
                <a:gd name="T27" fmla="*/ 28 h 92"/>
                <a:gd name="T28" fmla="*/ 44 w 89"/>
                <a:gd name="T29" fmla="*/ 24 h 92"/>
                <a:gd name="T30" fmla="*/ 44 w 89"/>
                <a:gd name="T31" fmla="*/ 27 h 92"/>
                <a:gd name="T32" fmla="*/ 45 w 89"/>
                <a:gd name="T33" fmla="*/ 48 h 92"/>
                <a:gd name="T34" fmla="*/ 45 w 89"/>
                <a:gd name="T35" fmla="*/ 48 h 92"/>
                <a:gd name="T36" fmla="*/ 45 w 89"/>
                <a:gd name="T37" fmla="*/ 48 h 92"/>
                <a:gd name="T38" fmla="*/ 47 w 89"/>
                <a:gd name="T39" fmla="*/ 27 h 92"/>
                <a:gd name="T40" fmla="*/ 47 w 89"/>
                <a:gd name="T41" fmla="*/ 24 h 92"/>
                <a:gd name="T42" fmla="*/ 59 w 89"/>
                <a:gd name="T43" fmla="*/ 28 h 92"/>
                <a:gd name="T44" fmla="*/ 70 w 89"/>
                <a:gd name="T45" fmla="*/ 35 h 92"/>
                <a:gd name="T46" fmla="*/ 80 w 89"/>
                <a:gd name="T47" fmla="*/ 28 h 92"/>
                <a:gd name="T48" fmla="*/ 85 w 89"/>
                <a:gd name="T49" fmla="*/ 51 h 92"/>
                <a:gd name="T50" fmla="*/ 79 w 89"/>
                <a:gd name="T51" fmla="*/ 55 h 92"/>
                <a:gd name="T52" fmla="*/ 80 w 89"/>
                <a:gd name="T53" fmla="*/ 85 h 92"/>
                <a:gd name="T54" fmla="*/ 71 w 89"/>
                <a:gd name="T55" fmla="*/ 59 h 92"/>
                <a:gd name="T56" fmla="*/ 66 w 89"/>
                <a:gd name="T57" fmla="*/ 85 h 92"/>
                <a:gd name="T58" fmla="*/ 60 w 89"/>
                <a:gd name="T59" fmla="*/ 55 h 92"/>
                <a:gd name="T60" fmla="*/ 57 w 89"/>
                <a:gd name="T61" fmla="*/ 55 h 92"/>
                <a:gd name="T62" fmla="*/ 49 w 89"/>
                <a:gd name="T63" fmla="*/ 92 h 92"/>
                <a:gd name="T64" fmla="*/ 43 w 89"/>
                <a:gd name="T65" fmla="*/ 61 h 92"/>
                <a:gd name="T66" fmla="*/ 32 w 89"/>
                <a:gd name="T67" fmla="*/ 92 h 92"/>
                <a:gd name="T68" fmla="*/ 30 w 89"/>
                <a:gd name="T69" fmla="*/ 52 h 92"/>
                <a:gd name="T70" fmla="*/ 13 w 89"/>
                <a:gd name="T71" fmla="*/ 18 h 92"/>
                <a:gd name="T72" fmla="*/ 29 w 89"/>
                <a:gd name="T73"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5" name="矩形 14"/>
          <p:cNvSpPr/>
          <p:nvPr/>
        </p:nvSpPr>
        <p:spPr>
          <a:xfrm>
            <a:off x="1525056" y="4736516"/>
            <a:ext cx="2063685" cy="943848"/>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随着计算机技术的发展及印刷技术的进步，平面设计在视觉感观领域的表现和应用也越丰富。</a:t>
            </a:r>
          </a:p>
        </p:txBody>
      </p:sp>
      <p:grpSp>
        <p:nvGrpSpPr>
          <p:cNvPr id="16" name="组合 15"/>
          <p:cNvGrpSpPr/>
          <p:nvPr/>
        </p:nvGrpSpPr>
        <p:grpSpPr>
          <a:xfrm>
            <a:off x="3666530" y="1988840"/>
            <a:ext cx="2495952" cy="576064"/>
            <a:chOff x="1115616" y="1663121"/>
            <a:chExt cx="1872208" cy="432048"/>
          </a:xfrm>
        </p:grpSpPr>
        <p:sp>
          <p:nvSpPr>
            <p:cNvPr id="17" name="五边形 11"/>
            <p:cNvSpPr/>
            <p:nvPr/>
          </p:nvSpPr>
          <p:spPr>
            <a:xfrm>
              <a:off x="1115616" y="1663121"/>
              <a:ext cx="1872208" cy="432048"/>
            </a:xfrm>
            <a:custGeom>
              <a:avLst/>
              <a:gdLst/>
              <a:ahLst/>
              <a:cxnLst/>
              <a:rect l="l" t="t" r="r" b="b"/>
              <a:pathLst>
                <a:path w="1872208" h="432048">
                  <a:moveTo>
                    <a:pt x="0" y="0"/>
                  </a:moveTo>
                  <a:lnTo>
                    <a:pt x="288032" y="0"/>
                  </a:lnTo>
                  <a:lnTo>
                    <a:pt x="360040" y="0"/>
                  </a:lnTo>
                  <a:lnTo>
                    <a:pt x="1656184" y="0"/>
                  </a:lnTo>
                  <a:lnTo>
                    <a:pt x="1872208" y="216024"/>
                  </a:lnTo>
                  <a:lnTo>
                    <a:pt x="1656184" y="432048"/>
                  </a:lnTo>
                  <a:lnTo>
                    <a:pt x="360040" y="432048"/>
                  </a:lnTo>
                  <a:lnTo>
                    <a:pt x="288032" y="432048"/>
                  </a:lnTo>
                  <a:lnTo>
                    <a:pt x="0" y="432048"/>
                  </a:lnTo>
                  <a:lnTo>
                    <a:pt x="216024" y="21602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1506964" y="1694479"/>
              <a:ext cx="840725" cy="276999"/>
            </a:xfrm>
            <a:prstGeom prst="rect">
              <a:avLst/>
            </a:prstGeom>
            <a:noFill/>
          </p:spPr>
          <p:txBody>
            <a:bodyPr wrap="none" rtlCol="0">
              <a:spAutoFit/>
            </a:bodyPr>
            <a:lstStyle/>
            <a:p>
              <a:pPr fontAlgn="base">
                <a:spcBef>
                  <a:spcPct val="0"/>
                </a:spcBef>
                <a:spcAft>
                  <a:spcPct val="0"/>
                </a:spcAft>
              </a:pPr>
              <a:r>
                <a:rPr lang="en-US" altLang="zh-CN" dirty="0">
                  <a:solidFill>
                    <a:prstClr val="white"/>
                  </a:solidFill>
                  <a:latin typeface="Impact" pitchFamily="34" charset="0"/>
                </a:rPr>
                <a:t>KEY WORD</a:t>
              </a:r>
              <a:endParaRPr lang="zh-CN" altLang="en-US" dirty="0">
                <a:solidFill>
                  <a:prstClr val="white"/>
                </a:solidFill>
                <a:latin typeface="Impact" pitchFamily="34" charset="0"/>
              </a:endParaRPr>
            </a:p>
          </p:txBody>
        </p:sp>
      </p:grpSp>
      <p:sp>
        <p:nvSpPr>
          <p:cNvPr id="19" name="矩形 18"/>
          <p:cNvSpPr/>
          <p:nvPr/>
        </p:nvSpPr>
        <p:spPr>
          <a:xfrm>
            <a:off x="3843770" y="4736516"/>
            <a:ext cx="2063685" cy="943848"/>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随着计算机技术的发展及印刷技术的进步，平面设计在视觉感观领域的表现和应用也越丰富。</a:t>
            </a:r>
          </a:p>
        </p:txBody>
      </p:sp>
      <p:grpSp>
        <p:nvGrpSpPr>
          <p:cNvPr id="20" name="组合 19"/>
          <p:cNvGrpSpPr/>
          <p:nvPr/>
        </p:nvGrpSpPr>
        <p:grpSpPr>
          <a:xfrm>
            <a:off x="5985244" y="1988840"/>
            <a:ext cx="2495952" cy="576064"/>
            <a:chOff x="1115616" y="1663121"/>
            <a:chExt cx="1872208" cy="432048"/>
          </a:xfrm>
        </p:grpSpPr>
        <p:sp>
          <p:nvSpPr>
            <p:cNvPr id="21" name="五边形 11"/>
            <p:cNvSpPr/>
            <p:nvPr/>
          </p:nvSpPr>
          <p:spPr>
            <a:xfrm>
              <a:off x="1115616" y="1663121"/>
              <a:ext cx="1872208" cy="432048"/>
            </a:xfrm>
            <a:custGeom>
              <a:avLst/>
              <a:gdLst/>
              <a:ahLst/>
              <a:cxnLst/>
              <a:rect l="l" t="t" r="r" b="b"/>
              <a:pathLst>
                <a:path w="1872208" h="432048">
                  <a:moveTo>
                    <a:pt x="0" y="0"/>
                  </a:moveTo>
                  <a:lnTo>
                    <a:pt x="288032" y="0"/>
                  </a:lnTo>
                  <a:lnTo>
                    <a:pt x="360040" y="0"/>
                  </a:lnTo>
                  <a:lnTo>
                    <a:pt x="1656184" y="0"/>
                  </a:lnTo>
                  <a:lnTo>
                    <a:pt x="1872208" y="216024"/>
                  </a:lnTo>
                  <a:lnTo>
                    <a:pt x="1656184" y="432048"/>
                  </a:lnTo>
                  <a:lnTo>
                    <a:pt x="360040" y="432048"/>
                  </a:lnTo>
                  <a:lnTo>
                    <a:pt x="288032" y="432048"/>
                  </a:lnTo>
                  <a:lnTo>
                    <a:pt x="0" y="432048"/>
                  </a:lnTo>
                  <a:lnTo>
                    <a:pt x="216024" y="21602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1506964" y="1694479"/>
              <a:ext cx="840725" cy="276999"/>
            </a:xfrm>
            <a:prstGeom prst="rect">
              <a:avLst/>
            </a:prstGeom>
            <a:noFill/>
          </p:spPr>
          <p:txBody>
            <a:bodyPr wrap="none" rtlCol="0">
              <a:spAutoFit/>
            </a:bodyPr>
            <a:lstStyle/>
            <a:p>
              <a:pPr fontAlgn="base">
                <a:spcBef>
                  <a:spcPct val="0"/>
                </a:spcBef>
                <a:spcAft>
                  <a:spcPct val="0"/>
                </a:spcAft>
              </a:pPr>
              <a:r>
                <a:rPr lang="en-US" altLang="zh-CN" dirty="0">
                  <a:solidFill>
                    <a:prstClr val="white"/>
                  </a:solidFill>
                  <a:latin typeface="Impact" pitchFamily="34" charset="0"/>
                </a:rPr>
                <a:t>KEY WORD</a:t>
              </a:r>
              <a:endParaRPr lang="zh-CN" altLang="en-US" dirty="0">
                <a:solidFill>
                  <a:prstClr val="white"/>
                </a:solidFill>
                <a:latin typeface="Impact" pitchFamily="34" charset="0"/>
              </a:endParaRPr>
            </a:p>
          </p:txBody>
        </p:sp>
      </p:grpSp>
      <p:sp>
        <p:nvSpPr>
          <p:cNvPr id="23" name="矩形 22"/>
          <p:cNvSpPr/>
          <p:nvPr/>
        </p:nvSpPr>
        <p:spPr>
          <a:xfrm>
            <a:off x="6162484" y="4736516"/>
            <a:ext cx="2063685" cy="943848"/>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随着计算机技术的发展及印刷技术的进步，平面设计在视觉感观领域的表现和应用也越丰富。</a:t>
            </a:r>
          </a:p>
        </p:txBody>
      </p:sp>
      <p:grpSp>
        <p:nvGrpSpPr>
          <p:cNvPr id="24" name="组合 23"/>
          <p:cNvGrpSpPr/>
          <p:nvPr/>
        </p:nvGrpSpPr>
        <p:grpSpPr>
          <a:xfrm>
            <a:off x="8303959" y="1988840"/>
            <a:ext cx="2495952" cy="576064"/>
            <a:chOff x="1115616" y="1663121"/>
            <a:chExt cx="1872208" cy="432048"/>
          </a:xfrm>
        </p:grpSpPr>
        <p:sp>
          <p:nvSpPr>
            <p:cNvPr id="25" name="五边形 11"/>
            <p:cNvSpPr/>
            <p:nvPr/>
          </p:nvSpPr>
          <p:spPr>
            <a:xfrm>
              <a:off x="1115616" y="1663121"/>
              <a:ext cx="1872208" cy="432048"/>
            </a:xfrm>
            <a:custGeom>
              <a:avLst/>
              <a:gdLst/>
              <a:ahLst/>
              <a:cxnLst/>
              <a:rect l="l" t="t" r="r" b="b"/>
              <a:pathLst>
                <a:path w="1872208" h="432048">
                  <a:moveTo>
                    <a:pt x="0" y="0"/>
                  </a:moveTo>
                  <a:lnTo>
                    <a:pt x="288032" y="0"/>
                  </a:lnTo>
                  <a:lnTo>
                    <a:pt x="360040" y="0"/>
                  </a:lnTo>
                  <a:lnTo>
                    <a:pt x="1656184" y="0"/>
                  </a:lnTo>
                  <a:lnTo>
                    <a:pt x="1872208" y="216024"/>
                  </a:lnTo>
                  <a:lnTo>
                    <a:pt x="1656184" y="432048"/>
                  </a:lnTo>
                  <a:lnTo>
                    <a:pt x="360040" y="432048"/>
                  </a:lnTo>
                  <a:lnTo>
                    <a:pt x="288032" y="432048"/>
                  </a:lnTo>
                  <a:lnTo>
                    <a:pt x="0" y="432048"/>
                  </a:lnTo>
                  <a:lnTo>
                    <a:pt x="216024" y="21602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1506964" y="1694479"/>
              <a:ext cx="840725" cy="276999"/>
            </a:xfrm>
            <a:prstGeom prst="rect">
              <a:avLst/>
            </a:prstGeom>
            <a:noFill/>
          </p:spPr>
          <p:txBody>
            <a:bodyPr wrap="none" rtlCol="0">
              <a:spAutoFit/>
            </a:bodyPr>
            <a:lstStyle/>
            <a:p>
              <a:pPr fontAlgn="base">
                <a:spcBef>
                  <a:spcPct val="0"/>
                </a:spcBef>
                <a:spcAft>
                  <a:spcPct val="0"/>
                </a:spcAft>
              </a:pPr>
              <a:r>
                <a:rPr lang="en-US" altLang="zh-CN" dirty="0">
                  <a:solidFill>
                    <a:prstClr val="white"/>
                  </a:solidFill>
                  <a:latin typeface="Impact" pitchFamily="34" charset="0"/>
                </a:rPr>
                <a:t>KEY WORD</a:t>
              </a:r>
              <a:endParaRPr lang="zh-CN" altLang="en-US" dirty="0">
                <a:solidFill>
                  <a:prstClr val="white"/>
                </a:solidFill>
                <a:latin typeface="Impact" pitchFamily="34" charset="0"/>
              </a:endParaRPr>
            </a:p>
          </p:txBody>
        </p:sp>
      </p:grpSp>
      <p:sp>
        <p:nvSpPr>
          <p:cNvPr id="27" name="矩形 26"/>
          <p:cNvSpPr/>
          <p:nvPr/>
        </p:nvSpPr>
        <p:spPr>
          <a:xfrm>
            <a:off x="8481198" y="4736516"/>
            <a:ext cx="2063685" cy="943848"/>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随着计算机技术的发展及印刷技术的进步，平面设计在视觉感观领域的表现和应用也越丰富。</a:t>
            </a:r>
          </a:p>
        </p:txBody>
      </p:sp>
      <p:grpSp>
        <p:nvGrpSpPr>
          <p:cNvPr id="28" name="组合 27"/>
          <p:cNvGrpSpPr/>
          <p:nvPr/>
        </p:nvGrpSpPr>
        <p:grpSpPr>
          <a:xfrm>
            <a:off x="4347621" y="2468895"/>
            <a:ext cx="1055980" cy="2075601"/>
            <a:chOff x="3260545" y="2023161"/>
            <a:chExt cx="792088" cy="1556701"/>
          </a:xfrm>
          <a:solidFill>
            <a:schemeClr val="accent1"/>
          </a:solidFill>
        </p:grpSpPr>
        <p:grpSp>
          <p:nvGrpSpPr>
            <p:cNvPr id="29" name="组合 28"/>
            <p:cNvGrpSpPr/>
            <p:nvPr/>
          </p:nvGrpSpPr>
          <p:grpSpPr>
            <a:xfrm>
              <a:off x="3260545" y="2023161"/>
              <a:ext cx="792088" cy="1556701"/>
              <a:chOff x="1799692" y="2095169"/>
              <a:chExt cx="792088" cy="1556701"/>
            </a:xfrm>
            <a:grpFill/>
          </p:grpSpPr>
          <p:cxnSp>
            <p:nvCxnSpPr>
              <p:cNvPr id="39" name="直接连接符 38"/>
              <p:cNvCxnSpPr/>
              <p:nvPr/>
            </p:nvCxnSpPr>
            <p:spPr>
              <a:xfrm>
                <a:off x="2195736" y="2095169"/>
                <a:ext cx="0" cy="764613"/>
              </a:xfrm>
              <a:prstGeom prst="line">
                <a:avLst/>
              </a:prstGeom>
              <a:grpFill/>
              <a:ln w="63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cxnSp>
          <p:sp>
            <p:nvSpPr>
              <p:cNvPr id="40" name="椭圆 39"/>
              <p:cNvSpPr/>
              <p:nvPr/>
            </p:nvSpPr>
            <p:spPr>
              <a:xfrm>
                <a:off x="1799692" y="2859782"/>
                <a:ext cx="792088" cy="792088"/>
              </a:xfrm>
              <a:prstGeom prst="ellipse">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3443403" y="2936837"/>
              <a:ext cx="412104" cy="462981"/>
              <a:chOff x="4397375" y="2389188"/>
              <a:chExt cx="514350" cy="577850"/>
            </a:xfrm>
            <a:grpFill/>
          </p:grpSpPr>
          <p:sp>
            <p:nvSpPr>
              <p:cNvPr id="31" name="Freeform 7"/>
              <p:cNvSpPr>
                <a:spLocks noEditPoints="1"/>
              </p:cNvSpPr>
              <p:nvPr/>
            </p:nvSpPr>
            <p:spPr bwMode="auto">
              <a:xfrm>
                <a:off x="4614863" y="2405063"/>
                <a:ext cx="246063" cy="366713"/>
              </a:xfrm>
              <a:custGeom>
                <a:avLst/>
                <a:gdLst>
                  <a:gd name="T0" fmla="*/ 18 w 155"/>
                  <a:gd name="T1" fmla="*/ 40 h 231"/>
                  <a:gd name="T2" fmla="*/ 141 w 155"/>
                  <a:gd name="T3" fmla="*/ 40 h 231"/>
                  <a:gd name="T4" fmla="*/ 141 w 155"/>
                  <a:gd name="T5" fmla="*/ 130 h 231"/>
                  <a:gd name="T6" fmla="*/ 18 w 155"/>
                  <a:gd name="T7" fmla="*/ 130 h 231"/>
                  <a:gd name="T8" fmla="*/ 18 w 155"/>
                  <a:gd name="T9" fmla="*/ 109 h 231"/>
                  <a:gd name="T10" fmla="*/ 0 w 155"/>
                  <a:gd name="T11" fmla="*/ 123 h 231"/>
                  <a:gd name="T12" fmla="*/ 0 w 155"/>
                  <a:gd name="T13" fmla="*/ 148 h 231"/>
                  <a:gd name="T14" fmla="*/ 29 w 155"/>
                  <a:gd name="T15" fmla="*/ 148 h 231"/>
                  <a:gd name="T16" fmla="*/ 25 w 155"/>
                  <a:gd name="T17" fmla="*/ 166 h 231"/>
                  <a:gd name="T18" fmla="*/ 15 w 155"/>
                  <a:gd name="T19" fmla="*/ 166 h 231"/>
                  <a:gd name="T20" fmla="*/ 15 w 155"/>
                  <a:gd name="T21" fmla="*/ 177 h 231"/>
                  <a:gd name="T22" fmla="*/ 25 w 155"/>
                  <a:gd name="T23" fmla="*/ 177 h 231"/>
                  <a:gd name="T24" fmla="*/ 22 w 155"/>
                  <a:gd name="T25" fmla="*/ 231 h 231"/>
                  <a:gd name="T26" fmla="*/ 40 w 155"/>
                  <a:gd name="T27" fmla="*/ 231 h 231"/>
                  <a:gd name="T28" fmla="*/ 43 w 155"/>
                  <a:gd name="T29" fmla="*/ 177 h 231"/>
                  <a:gd name="T30" fmla="*/ 112 w 155"/>
                  <a:gd name="T31" fmla="*/ 177 h 231"/>
                  <a:gd name="T32" fmla="*/ 115 w 155"/>
                  <a:gd name="T33" fmla="*/ 231 h 231"/>
                  <a:gd name="T34" fmla="*/ 133 w 155"/>
                  <a:gd name="T35" fmla="*/ 231 h 231"/>
                  <a:gd name="T36" fmla="*/ 130 w 155"/>
                  <a:gd name="T37" fmla="*/ 177 h 231"/>
                  <a:gd name="T38" fmla="*/ 144 w 155"/>
                  <a:gd name="T39" fmla="*/ 177 h 231"/>
                  <a:gd name="T40" fmla="*/ 144 w 155"/>
                  <a:gd name="T41" fmla="*/ 166 h 231"/>
                  <a:gd name="T42" fmla="*/ 130 w 155"/>
                  <a:gd name="T43" fmla="*/ 166 h 231"/>
                  <a:gd name="T44" fmla="*/ 130 w 155"/>
                  <a:gd name="T45" fmla="*/ 148 h 231"/>
                  <a:gd name="T46" fmla="*/ 148 w 155"/>
                  <a:gd name="T47" fmla="*/ 148 h 231"/>
                  <a:gd name="T48" fmla="*/ 155 w 155"/>
                  <a:gd name="T49" fmla="*/ 148 h 231"/>
                  <a:gd name="T50" fmla="*/ 155 w 155"/>
                  <a:gd name="T51" fmla="*/ 138 h 231"/>
                  <a:gd name="T52" fmla="*/ 155 w 155"/>
                  <a:gd name="T53" fmla="*/ 33 h 231"/>
                  <a:gd name="T54" fmla="*/ 155 w 155"/>
                  <a:gd name="T55" fmla="*/ 26 h 231"/>
                  <a:gd name="T56" fmla="*/ 148 w 155"/>
                  <a:gd name="T57" fmla="*/ 26 h 231"/>
                  <a:gd name="T58" fmla="*/ 123 w 155"/>
                  <a:gd name="T59" fmla="*/ 26 h 231"/>
                  <a:gd name="T60" fmla="*/ 119 w 155"/>
                  <a:gd name="T61" fmla="*/ 0 h 231"/>
                  <a:gd name="T62" fmla="*/ 101 w 155"/>
                  <a:gd name="T63" fmla="*/ 0 h 231"/>
                  <a:gd name="T64" fmla="*/ 105 w 155"/>
                  <a:gd name="T65" fmla="*/ 26 h 231"/>
                  <a:gd name="T66" fmla="*/ 51 w 155"/>
                  <a:gd name="T67" fmla="*/ 26 h 231"/>
                  <a:gd name="T68" fmla="*/ 54 w 155"/>
                  <a:gd name="T69" fmla="*/ 0 h 231"/>
                  <a:gd name="T70" fmla="*/ 36 w 155"/>
                  <a:gd name="T71" fmla="*/ 0 h 231"/>
                  <a:gd name="T72" fmla="*/ 36 w 155"/>
                  <a:gd name="T73" fmla="*/ 26 h 231"/>
                  <a:gd name="T74" fmla="*/ 11 w 155"/>
                  <a:gd name="T75" fmla="*/ 26 h 231"/>
                  <a:gd name="T76" fmla="*/ 0 w 155"/>
                  <a:gd name="T77" fmla="*/ 26 h 231"/>
                  <a:gd name="T78" fmla="*/ 0 w 155"/>
                  <a:gd name="T79" fmla="*/ 33 h 231"/>
                  <a:gd name="T80" fmla="*/ 0 w 155"/>
                  <a:gd name="T81" fmla="*/ 83 h 231"/>
                  <a:gd name="T82" fmla="*/ 18 w 155"/>
                  <a:gd name="T83" fmla="*/ 80 h 231"/>
                  <a:gd name="T84" fmla="*/ 18 w 155"/>
                  <a:gd name="T85" fmla="*/ 40 h 231"/>
                  <a:gd name="T86" fmla="*/ 43 w 155"/>
                  <a:gd name="T87" fmla="*/ 166 h 231"/>
                  <a:gd name="T88" fmla="*/ 43 w 155"/>
                  <a:gd name="T89" fmla="*/ 148 h 231"/>
                  <a:gd name="T90" fmla="*/ 112 w 155"/>
                  <a:gd name="T91" fmla="*/ 148 h 231"/>
                  <a:gd name="T92" fmla="*/ 112 w 155"/>
                  <a:gd name="T93" fmla="*/ 166 h 231"/>
                  <a:gd name="T94" fmla="*/ 43 w 155"/>
                  <a:gd name="T95" fmla="*/ 16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 h="231">
                    <a:moveTo>
                      <a:pt x="18" y="40"/>
                    </a:moveTo>
                    <a:lnTo>
                      <a:pt x="141" y="40"/>
                    </a:lnTo>
                    <a:lnTo>
                      <a:pt x="141" y="130"/>
                    </a:lnTo>
                    <a:lnTo>
                      <a:pt x="18" y="130"/>
                    </a:lnTo>
                    <a:lnTo>
                      <a:pt x="18" y="109"/>
                    </a:lnTo>
                    <a:lnTo>
                      <a:pt x="0" y="123"/>
                    </a:lnTo>
                    <a:lnTo>
                      <a:pt x="0" y="148"/>
                    </a:lnTo>
                    <a:lnTo>
                      <a:pt x="29" y="148"/>
                    </a:lnTo>
                    <a:lnTo>
                      <a:pt x="25" y="166"/>
                    </a:lnTo>
                    <a:lnTo>
                      <a:pt x="15" y="166"/>
                    </a:lnTo>
                    <a:lnTo>
                      <a:pt x="15" y="177"/>
                    </a:lnTo>
                    <a:lnTo>
                      <a:pt x="25" y="177"/>
                    </a:lnTo>
                    <a:lnTo>
                      <a:pt x="22" y="231"/>
                    </a:lnTo>
                    <a:lnTo>
                      <a:pt x="40" y="231"/>
                    </a:lnTo>
                    <a:lnTo>
                      <a:pt x="43" y="177"/>
                    </a:lnTo>
                    <a:lnTo>
                      <a:pt x="112" y="177"/>
                    </a:lnTo>
                    <a:lnTo>
                      <a:pt x="115" y="231"/>
                    </a:lnTo>
                    <a:lnTo>
                      <a:pt x="133" y="231"/>
                    </a:lnTo>
                    <a:lnTo>
                      <a:pt x="130" y="177"/>
                    </a:lnTo>
                    <a:lnTo>
                      <a:pt x="144" y="177"/>
                    </a:lnTo>
                    <a:lnTo>
                      <a:pt x="144" y="166"/>
                    </a:lnTo>
                    <a:lnTo>
                      <a:pt x="130" y="166"/>
                    </a:lnTo>
                    <a:lnTo>
                      <a:pt x="130" y="148"/>
                    </a:lnTo>
                    <a:lnTo>
                      <a:pt x="148" y="148"/>
                    </a:lnTo>
                    <a:lnTo>
                      <a:pt x="155" y="148"/>
                    </a:lnTo>
                    <a:lnTo>
                      <a:pt x="155" y="138"/>
                    </a:lnTo>
                    <a:lnTo>
                      <a:pt x="155" y="33"/>
                    </a:lnTo>
                    <a:lnTo>
                      <a:pt x="155" y="26"/>
                    </a:lnTo>
                    <a:lnTo>
                      <a:pt x="148" y="26"/>
                    </a:lnTo>
                    <a:lnTo>
                      <a:pt x="123" y="26"/>
                    </a:lnTo>
                    <a:lnTo>
                      <a:pt x="119" y="0"/>
                    </a:lnTo>
                    <a:lnTo>
                      <a:pt x="101" y="0"/>
                    </a:lnTo>
                    <a:lnTo>
                      <a:pt x="105" y="26"/>
                    </a:lnTo>
                    <a:lnTo>
                      <a:pt x="51" y="26"/>
                    </a:lnTo>
                    <a:lnTo>
                      <a:pt x="54" y="0"/>
                    </a:lnTo>
                    <a:lnTo>
                      <a:pt x="36" y="0"/>
                    </a:lnTo>
                    <a:lnTo>
                      <a:pt x="36" y="26"/>
                    </a:lnTo>
                    <a:lnTo>
                      <a:pt x="11" y="26"/>
                    </a:lnTo>
                    <a:lnTo>
                      <a:pt x="0" y="26"/>
                    </a:lnTo>
                    <a:lnTo>
                      <a:pt x="0" y="33"/>
                    </a:lnTo>
                    <a:lnTo>
                      <a:pt x="0" y="83"/>
                    </a:lnTo>
                    <a:lnTo>
                      <a:pt x="18" y="80"/>
                    </a:lnTo>
                    <a:lnTo>
                      <a:pt x="18" y="40"/>
                    </a:lnTo>
                    <a:close/>
                    <a:moveTo>
                      <a:pt x="43" y="166"/>
                    </a:moveTo>
                    <a:lnTo>
                      <a:pt x="43" y="148"/>
                    </a:lnTo>
                    <a:lnTo>
                      <a:pt x="112" y="148"/>
                    </a:lnTo>
                    <a:lnTo>
                      <a:pt x="112" y="166"/>
                    </a:lnTo>
                    <a:lnTo>
                      <a:pt x="43"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
              <p:cNvSpPr>
                <a:spLocks/>
              </p:cNvSpPr>
              <p:nvPr/>
            </p:nvSpPr>
            <p:spPr bwMode="auto">
              <a:xfrm>
                <a:off x="4667250" y="2789238"/>
                <a:ext cx="101600" cy="103188"/>
              </a:xfrm>
              <a:custGeom>
                <a:avLst/>
                <a:gdLst>
                  <a:gd name="T0" fmla="*/ 3 w 18"/>
                  <a:gd name="T1" fmla="*/ 3 h 18"/>
                  <a:gd name="T2" fmla="*/ 0 w 18"/>
                  <a:gd name="T3" fmla="*/ 9 h 18"/>
                  <a:gd name="T4" fmla="*/ 3 w 18"/>
                  <a:gd name="T5" fmla="*/ 16 h 18"/>
                  <a:gd name="T6" fmla="*/ 9 w 18"/>
                  <a:gd name="T7" fmla="*/ 18 h 18"/>
                  <a:gd name="T8" fmla="*/ 18 w 18"/>
                  <a:gd name="T9" fmla="*/ 9 h 18"/>
                  <a:gd name="T10" fmla="*/ 16 w 18"/>
                  <a:gd name="T11" fmla="*/ 3 h 18"/>
                  <a:gd name="T12" fmla="*/ 9 w 18"/>
                  <a:gd name="T13" fmla="*/ 0 h 18"/>
                  <a:gd name="T14" fmla="*/ 3 w 18"/>
                  <a:gd name="T15" fmla="*/ 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3" y="3"/>
                    </a:moveTo>
                    <a:cubicBezTo>
                      <a:pt x="1" y="5"/>
                      <a:pt x="0" y="7"/>
                      <a:pt x="0" y="9"/>
                    </a:cubicBezTo>
                    <a:cubicBezTo>
                      <a:pt x="0" y="12"/>
                      <a:pt x="1" y="14"/>
                      <a:pt x="3" y="16"/>
                    </a:cubicBezTo>
                    <a:cubicBezTo>
                      <a:pt x="4" y="17"/>
                      <a:pt x="7" y="18"/>
                      <a:pt x="9" y="18"/>
                    </a:cubicBezTo>
                    <a:cubicBezTo>
                      <a:pt x="14" y="18"/>
                      <a:pt x="18" y="14"/>
                      <a:pt x="18" y="9"/>
                    </a:cubicBezTo>
                    <a:cubicBezTo>
                      <a:pt x="18" y="7"/>
                      <a:pt x="17" y="5"/>
                      <a:pt x="16" y="3"/>
                    </a:cubicBezTo>
                    <a:cubicBezTo>
                      <a:pt x="14" y="1"/>
                      <a:pt x="12" y="0"/>
                      <a:pt x="9" y="0"/>
                    </a:cubicBezTo>
                    <a:cubicBezTo>
                      <a:pt x="7" y="0"/>
                      <a:pt x="4" y="1"/>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9"/>
              <p:cNvSpPr>
                <a:spLocks/>
              </p:cNvSpPr>
              <p:nvPr/>
            </p:nvSpPr>
            <p:spPr bwMode="auto">
              <a:xfrm>
                <a:off x="4540250" y="2789238"/>
                <a:ext cx="109538" cy="103188"/>
              </a:xfrm>
              <a:custGeom>
                <a:avLst/>
                <a:gdLst>
                  <a:gd name="T0" fmla="*/ 9 w 19"/>
                  <a:gd name="T1" fmla="*/ 0 h 18"/>
                  <a:gd name="T2" fmla="*/ 3 w 19"/>
                  <a:gd name="T3" fmla="*/ 3 h 18"/>
                  <a:gd name="T4" fmla="*/ 0 w 19"/>
                  <a:gd name="T5" fmla="*/ 9 h 18"/>
                  <a:gd name="T6" fmla="*/ 3 w 19"/>
                  <a:gd name="T7" fmla="*/ 16 h 18"/>
                  <a:gd name="T8" fmla="*/ 9 w 19"/>
                  <a:gd name="T9" fmla="*/ 18 h 18"/>
                  <a:gd name="T10" fmla="*/ 19 w 19"/>
                  <a:gd name="T11" fmla="*/ 9 h 18"/>
                  <a:gd name="T12" fmla="*/ 16 w 19"/>
                  <a:gd name="T13" fmla="*/ 3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7" y="0"/>
                      <a:pt x="5" y="1"/>
                      <a:pt x="3" y="3"/>
                    </a:cubicBezTo>
                    <a:cubicBezTo>
                      <a:pt x="1" y="5"/>
                      <a:pt x="0" y="7"/>
                      <a:pt x="0" y="9"/>
                    </a:cubicBezTo>
                    <a:cubicBezTo>
                      <a:pt x="0" y="12"/>
                      <a:pt x="1" y="14"/>
                      <a:pt x="3" y="16"/>
                    </a:cubicBezTo>
                    <a:cubicBezTo>
                      <a:pt x="5" y="17"/>
                      <a:pt x="7" y="18"/>
                      <a:pt x="9" y="18"/>
                    </a:cubicBezTo>
                    <a:cubicBezTo>
                      <a:pt x="14" y="18"/>
                      <a:pt x="19" y="14"/>
                      <a:pt x="19" y="9"/>
                    </a:cubicBezTo>
                    <a:cubicBezTo>
                      <a:pt x="19" y="7"/>
                      <a:pt x="18" y="5"/>
                      <a:pt x="16" y="3"/>
                    </a:cubicBezTo>
                    <a:cubicBezTo>
                      <a:pt x="14" y="1"/>
                      <a:pt x="12"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0"/>
              <p:cNvSpPr>
                <a:spLocks/>
              </p:cNvSpPr>
              <p:nvPr/>
            </p:nvSpPr>
            <p:spPr bwMode="auto">
              <a:xfrm>
                <a:off x="4792663" y="2789238"/>
                <a:ext cx="103188" cy="103188"/>
              </a:xfrm>
              <a:custGeom>
                <a:avLst/>
                <a:gdLst>
                  <a:gd name="T0" fmla="*/ 2 w 18"/>
                  <a:gd name="T1" fmla="*/ 3 h 18"/>
                  <a:gd name="T2" fmla="*/ 0 w 18"/>
                  <a:gd name="T3" fmla="*/ 9 h 18"/>
                  <a:gd name="T4" fmla="*/ 2 w 18"/>
                  <a:gd name="T5" fmla="*/ 16 h 18"/>
                  <a:gd name="T6" fmla="*/ 9 w 18"/>
                  <a:gd name="T7" fmla="*/ 18 h 18"/>
                  <a:gd name="T8" fmla="*/ 18 w 18"/>
                  <a:gd name="T9" fmla="*/ 9 h 18"/>
                  <a:gd name="T10" fmla="*/ 15 w 18"/>
                  <a:gd name="T11" fmla="*/ 3 h 18"/>
                  <a:gd name="T12" fmla="*/ 9 w 18"/>
                  <a:gd name="T13" fmla="*/ 0 h 18"/>
                  <a:gd name="T14" fmla="*/ 2 w 18"/>
                  <a:gd name="T15" fmla="*/ 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2" y="3"/>
                    </a:moveTo>
                    <a:cubicBezTo>
                      <a:pt x="1" y="5"/>
                      <a:pt x="0" y="7"/>
                      <a:pt x="0" y="9"/>
                    </a:cubicBezTo>
                    <a:cubicBezTo>
                      <a:pt x="0" y="12"/>
                      <a:pt x="1" y="14"/>
                      <a:pt x="2" y="16"/>
                    </a:cubicBezTo>
                    <a:cubicBezTo>
                      <a:pt x="4" y="17"/>
                      <a:pt x="6" y="18"/>
                      <a:pt x="9" y="18"/>
                    </a:cubicBezTo>
                    <a:cubicBezTo>
                      <a:pt x="14" y="18"/>
                      <a:pt x="18" y="14"/>
                      <a:pt x="18" y="9"/>
                    </a:cubicBezTo>
                    <a:cubicBezTo>
                      <a:pt x="18" y="7"/>
                      <a:pt x="17" y="5"/>
                      <a:pt x="15" y="3"/>
                    </a:cubicBezTo>
                    <a:cubicBezTo>
                      <a:pt x="13" y="1"/>
                      <a:pt x="11" y="0"/>
                      <a:pt x="9" y="0"/>
                    </a:cubicBezTo>
                    <a:cubicBezTo>
                      <a:pt x="6" y="0"/>
                      <a:pt x="4" y="1"/>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1"/>
              <p:cNvSpPr>
                <a:spLocks/>
              </p:cNvSpPr>
              <p:nvPr/>
            </p:nvSpPr>
            <p:spPr bwMode="auto">
              <a:xfrm>
                <a:off x="4397375" y="2881313"/>
                <a:ext cx="514350" cy="85725"/>
              </a:xfrm>
              <a:custGeom>
                <a:avLst/>
                <a:gdLst>
                  <a:gd name="T0" fmla="*/ 67 w 90"/>
                  <a:gd name="T1" fmla="*/ 9 h 15"/>
                  <a:gd name="T2" fmla="*/ 45 w 90"/>
                  <a:gd name="T3" fmla="*/ 9 h 15"/>
                  <a:gd name="T4" fmla="*/ 24 w 90"/>
                  <a:gd name="T5" fmla="*/ 9 h 15"/>
                  <a:gd name="T6" fmla="*/ 0 w 90"/>
                  <a:gd name="T7" fmla="*/ 15 h 15"/>
                  <a:gd name="T8" fmla="*/ 90 w 90"/>
                  <a:gd name="T9" fmla="*/ 15 h 15"/>
                  <a:gd name="T10" fmla="*/ 67 w 90"/>
                  <a:gd name="T11" fmla="*/ 9 h 15"/>
                </a:gdLst>
                <a:ahLst/>
                <a:cxnLst>
                  <a:cxn ang="0">
                    <a:pos x="T0" y="T1"/>
                  </a:cxn>
                  <a:cxn ang="0">
                    <a:pos x="T2" y="T3"/>
                  </a:cxn>
                  <a:cxn ang="0">
                    <a:pos x="T4" y="T5"/>
                  </a:cxn>
                  <a:cxn ang="0">
                    <a:pos x="T6" y="T7"/>
                  </a:cxn>
                  <a:cxn ang="0">
                    <a:pos x="T8" y="T9"/>
                  </a:cxn>
                  <a:cxn ang="0">
                    <a:pos x="T10" y="T11"/>
                  </a:cxn>
                </a:cxnLst>
                <a:rect l="0" t="0" r="r" b="b"/>
                <a:pathLst>
                  <a:path w="90" h="15">
                    <a:moveTo>
                      <a:pt x="67" y="9"/>
                    </a:moveTo>
                    <a:cubicBezTo>
                      <a:pt x="62" y="1"/>
                      <a:pt x="50" y="1"/>
                      <a:pt x="45" y="9"/>
                    </a:cubicBezTo>
                    <a:cubicBezTo>
                      <a:pt x="41" y="1"/>
                      <a:pt x="28" y="1"/>
                      <a:pt x="24" y="9"/>
                    </a:cubicBezTo>
                    <a:cubicBezTo>
                      <a:pt x="18" y="0"/>
                      <a:pt x="1" y="2"/>
                      <a:pt x="0" y="15"/>
                    </a:cubicBezTo>
                    <a:cubicBezTo>
                      <a:pt x="30" y="15"/>
                      <a:pt x="60" y="15"/>
                      <a:pt x="90" y="15"/>
                    </a:cubicBezTo>
                    <a:cubicBezTo>
                      <a:pt x="90" y="2"/>
                      <a:pt x="72" y="0"/>
                      <a:pt x="67"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Oval 12"/>
              <p:cNvSpPr>
                <a:spLocks noChangeArrowheads="1"/>
              </p:cNvSpPr>
              <p:nvPr/>
            </p:nvSpPr>
            <p:spPr bwMode="auto">
              <a:xfrm>
                <a:off x="4471988" y="2389188"/>
                <a:ext cx="103188" cy="1031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3"/>
              <p:cNvSpPr>
                <a:spLocks/>
              </p:cNvSpPr>
              <p:nvPr/>
            </p:nvSpPr>
            <p:spPr bwMode="auto">
              <a:xfrm>
                <a:off x="4421188" y="2789238"/>
                <a:ext cx="103188" cy="103188"/>
              </a:xfrm>
              <a:custGeom>
                <a:avLst/>
                <a:gdLst>
                  <a:gd name="T0" fmla="*/ 9 w 18"/>
                  <a:gd name="T1" fmla="*/ 0 h 18"/>
                  <a:gd name="T2" fmla="*/ 3 w 18"/>
                  <a:gd name="T3" fmla="*/ 3 h 18"/>
                  <a:gd name="T4" fmla="*/ 0 w 18"/>
                  <a:gd name="T5" fmla="*/ 9 h 18"/>
                  <a:gd name="T6" fmla="*/ 3 w 18"/>
                  <a:gd name="T7" fmla="*/ 16 h 18"/>
                  <a:gd name="T8" fmla="*/ 9 w 18"/>
                  <a:gd name="T9" fmla="*/ 18 h 18"/>
                  <a:gd name="T10" fmla="*/ 18 w 18"/>
                  <a:gd name="T11" fmla="*/ 9 h 18"/>
                  <a:gd name="T12" fmla="*/ 16 w 18"/>
                  <a:gd name="T13" fmla="*/ 3 h 18"/>
                  <a:gd name="T14" fmla="*/ 9 w 18"/>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9" y="0"/>
                    </a:moveTo>
                    <a:cubicBezTo>
                      <a:pt x="7" y="0"/>
                      <a:pt x="4" y="1"/>
                      <a:pt x="3" y="3"/>
                    </a:cubicBezTo>
                    <a:cubicBezTo>
                      <a:pt x="1" y="5"/>
                      <a:pt x="0" y="7"/>
                      <a:pt x="0" y="9"/>
                    </a:cubicBezTo>
                    <a:cubicBezTo>
                      <a:pt x="0" y="12"/>
                      <a:pt x="1" y="14"/>
                      <a:pt x="3" y="16"/>
                    </a:cubicBezTo>
                    <a:cubicBezTo>
                      <a:pt x="4" y="17"/>
                      <a:pt x="7" y="18"/>
                      <a:pt x="9" y="18"/>
                    </a:cubicBezTo>
                    <a:cubicBezTo>
                      <a:pt x="14" y="18"/>
                      <a:pt x="18" y="14"/>
                      <a:pt x="18" y="9"/>
                    </a:cubicBezTo>
                    <a:cubicBezTo>
                      <a:pt x="18" y="7"/>
                      <a:pt x="17" y="5"/>
                      <a:pt x="16" y="3"/>
                    </a:cubicBezTo>
                    <a:cubicBezTo>
                      <a:pt x="14" y="1"/>
                      <a:pt x="12"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4"/>
              <p:cNvSpPr>
                <a:spLocks/>
              </p:cNvSpPr>
              <p:nvPr/>
            </p:nvSpPr>
            <p:spPr bwMode="auto">
              <a:xfrm>
                <a:off x="4414838" y="2503488"/>
                <a:ext cx="292100" cy="268288"/>
              </a:xfrm>
              <a:custGeom>
                <a:avLst/>
                <a:gdLst>
                  <a:gd name="T0" fmla="*/ 40 w 184"/>
                  <a:gd name="T1" fmla="*/ 43 h 169"/>
                  <a:gd name="T2" fmla="*/ 40 w 184"/>
                  <a:gd name="T3" fmla="*/ 79 h 169"/>
                  <a:gd name="T4" fmla="*/ 36 w 184"/>
                  <a:gd name="T5" fmla="*/ 169 h 169"/>
                  <a:gd name="T6" fmla="*/ 58 w 184"/>
                  <a:gd name="T7" fmla="*/ 169 h 169"/>
                  <a:gd name="T8" fmla="*/ 65 w 184"/>
                  <a:gd name="T9" fmla="*/ 94 h 169"/>
                  <a:gd name="T10" fmla="*/ 72 w 184"/>
                  <a:gd name="T11" fmla="*/ 94 h 169"/>
                  <a:gd name="T12" fmla="*/ 76 w 184"/>
                  <a:gd name="T13" fmla="*/ 169 h 169"/>
                  <a:gd name="T14" fmla="*/ 101 w 184"/>
                  <a:gd name="T15" fmla="*/ 169 h 169"/>
                  <a:gd name="T16" fmla="*/ 97 w 184"/>
                  <a:gd name="T17" fmla="*/ 79 h 169"/>
                  <a:gd name="T18" fmla="*/ 97 w 184"/>
                  <a:gd name="T19" fmla="*/ 79 h 169"/>
                  <a:gd name="T20" fmla="*/ 58 w 184"/>
                  <a:gd name="T21" fmla="*/ 79 h 169"/>
                  <a:gd name="T22" fmla="*/ 97 w 184"/>
                  <a:gd name="T23" fmla="*/ 72 h 169"/>
                  <a:gd name="T24" fmla="*/ 97 w 184"/>
                  <a:gd name="T25" fmla="*/ 39 h 169"/>
                  <a:gd name="T26" fmla="*/ 115 w 184"/>
                  <a:gd name="T27" fmla="*/ 58 h 169"/>
                  <a:gd name="T28" fmla="*/ 115 w 184"/>
                  <a:gd name="T29" fmla="*/ 58 h 169"/>
                  <a:gd name="T30" fmla="*/ 148 w 184"/>
                  <a:gd name="T31" fmla="*/ 36 h 169"/>
                  <a:gd name="T32" fmla="*/ 148 w 184"/>
                  <a:gd name="T33" fmla="*/ 32 h 169"/>
                  <a:gd name="T34" fmla="*/ 184 w 184"/>
                  <a:gd name="T35" fmla="*/ 11 h 169"/>
                  <a:gd name="T36" fmla="*/ 184 w 184"/>
                  <a:gd name="T37" fmla="*/ 7 h 169"/>
                  <a:gd name="T38" fmla="*/ 144 w 184"/>
                  <a:gd name="T39" fmla="*/ 25 h 169"/>
                  <a:gd name="T40" fmla="*/ 141 w 184"/>
                  <a:gd name="T41" fmla="*/ 25 h 169"/>
                  <a:gd name="T42" fmla="*/ 119 w 184"/>
                  <a:gd name="T43" fmla="*/ 32 h 169"/>
                  <a:gd name="T44" fmla="*/ 101 w 184"/>
                  <a:gd name="T45" fmla="*/ 0 h 169"/>
                  <a:gd name="T46" fmla="*/ 87 w 184"/>
                  <a:gd name="T47" fmla="*/ 0 h 169"/>
                  <a:gd name="T48" fmla="*/ 76 w 184"/>
                  <a:gd name="T49" fmla="*/ 25 h 169"/>
                  <a:gd name="T50" fmla="*/ 72 w 184"/>
                  <a:gd name="T51" fmla="*/ 7 h 169"/>
                  <a:gd name="T52" fmla="*/ 76 w 184"/>
                  <a:gd name="T53" fmla="*/ 3 h 169"/>
                  <a:gd name="T54" fmla="*/ 69 w 184"/>
                  <a:gd name="T55" fmla="*/ 0 h 169"/>
                  <a:gd name="T56" fmla="*/ 61 w 184"/>
                  <a:gd name="T57" fmla="*/ 3 h 169"/>
                  <a:gd name="T58" fmla="*/ 65 w 184"/>
                  <a:gd name="T59" fmla="*/ 7 h 169"/>
                  <a:gd name="T60" fmla="*/ 61 w 184"/>
                  <a:gd name="T61" fmla="*/ 29 h 169"/>
                  <a:gd name="T62" fmla="*/ 54 w 184"/>
                  <a:gd name="T63" fmla="*/ 0 h 169"/>
                  <a:gd name="T64" fmla="*/ 36 w 184"/>
                  <a:gd name="T65" fmla="*/ 0 h 169"/>
                  <a:gd name="T66" fmla="*/ 0 w 184"/>
                  <a:gd name="T67" fmla="*/ 65 h 169"/>
                  <a:gd name="T68" fmla="*/ 7 w 184"/>
                  <a:gd name="T69" fmla="*/ 72 h 169"/>
                  <a:gd name="T70" fmla="*/ 40 w 184"/>
                  <a:gd name="T71" fmla="*/ 4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4" h="169">
                    <a:moveTo>
                      <a:pt x="40" y="43"/>
                    </a:moveTo>
                    <a:lnTo>
                      <a:pt x="40" y="79"/>
                    </a:lnTo>
                    <a:lnTo>
                      <a:pt x="36" y="169"/>
                    </a:lnTo>
                    <a:lnTo>
                      <a:pt x="58" y="169"/>
                    </a:lnTo>
                    <a:lnTo>
                      <a:pt x="65" y="94"/>
                    </a:lnTo>
                    <a:lnTo>
                      <a:pt x="72" y="94"/>
                    </a:lnTo>
                    <a:lnTo>
                      <a:pt x="76" y="169"/>
                    </a:lnTo>
                    <a:lnTo>
                      <a:pt x="101" y="169"/>
                    </a:lnTo>
                    <a:lnTo>
                      <a:pt x="97" y="79"/>
                    </a:lnTo>
                    <a:lnTo>
                      <a:pt x="97" y="79"/>
                    </a:lnTo>
                    <a:lnTo>
                      <a:pt x="58" y="79"/>
                    </a:lnTo>
                    <a:lnTo>
                      <a:pt x="97" y="72"/>
                    </a:lnTo>
                    <a:lnTo>
                      <a:pt x="97" y="39"/>
                    </a:lnTo>
                    <a:lnTo>
                      <a:pt x="115" y="58"/>
                    </a:lnTo>
                    <a:lnTo>
                      <a:pt x="115" y="58"/>
                    </a:lnTo>
                    <a:lnTo>
                      <a:pt x="148" y="36"/>
                    </a:lnTo>
                    <a:lnTo>
                      <a:pt x="148" y="32"/>
                    </a:lnTo>
                    <a:lnTo>
                      <a:pt x="184" y="11"/>
                    </a:lnTo>
                    <a:lnTo>
                      <a:pt x="184" y="7"/>
                    </a:lnTo>
                    <a:lnTo>
                      <a:pt x="144" y="25"/>
                    </a:lnTo>
                    <a:lnTo>
                      <a:pt x="141" y="25"/>
                    </a:lnTo>
                    <a:lnTo>
                      <a:pt x="119" y="32"/>
                    </a:lnTo>
                    <a:lnTo>
                      <a:pt x="101" y="0"/>
                    </a:lnTo>
                    <a:lnTo>
                      <a:pt x="87" y="0"/>
                    </a:lnTo>
                    <a:lnTo>
                      <a:pt x="76" y="25"/>
                    </a:lnTo>
                    <a:lnTo>
                      <a:pt x="72" y="7"/>
                    </a:lnTo>
                    <a:lnTo>
                      <a:pt x="76" y="3"/>
                    </a:lnTo>
                    <a:lnTo>
                      <a:pt x="69" y="0"/>
                    </a:lnTo>
                    <a:lnTo>
                      <a:pt x="61" y="3"/>
                    </a:lnTo>
                    <a:lnTo>
                      <a:pt x="65" y="7"/>
                    </a:lnTo>
                    <a:lnTo>
                      <a:pt x="61" y="29"/>
                    </a:lnTo>
                    <a:lnTo>
                      <a:pt x="54" y="0"/>
                    </a:lnTo>
                    <a:lnTo>
                      <a:pt x="36" y="0"/>
                    </a:lnTo>
                    <a:lnTo>
                      <a:pt x="0" y="65"/>
                    </a:lnTo>
                    <a:lnTo>
                      <a:pt x="7" y="72"/>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1" name="组合 40"/>
          <p:cNvGrpSpPr/>
          <p:nvPr/>
        </p:nvGrpSpPr>
        <p:grpSpPr>
          <a:xfrm>
            <a:off x="6666334" y="2468895"/>
            <a:ext cx="1055980" cy="2075601"/>
            <a:chOff x="4999806" y="2023161"/>
            <a:chExt cx="792088" cy="1556701"/>
          </a:xfrm>
        </p:grpSpPr>
        <p:grpSp>
          <p:nvGrpSpPr>
            <p:cNvPr id="42" name="组合 41"/>
            <p:cNvGrpSpPr/>
            <p:nvPr/>
          </p:nvGrpSpPr>
          <p:grpSpPr>
            <a:xfrm>
              <a:off x="4999806" y="2023161"/>
              <a:ext cx="792088" cy="1556701"/>
              <a:chOff x="1799692" y="2095169"/>
              <a:chExt cx="792088" cy="1556701"/>
            </a:xfrm>
          </p:grpSpPr>
          <p:cxnSp>
            <p:nvCxnSpPr>
              <p:cNvPr id="44" name="直接连接符 43"/>
              <p:cNvCxnSpPr/>
              <p:nvPr/>
            </p:nvCxnSpPr>
            <p:spPr>
              <a:xfrm>
                <a:off x="2195736" y="2095169"/>
                <a:ext cx="0" cy="764613"/>
              </a:xfrm>
              <a:prstGeom prst="line">
                <a:avLst/>
              </a:prstGeom>
              <a:noFill/>
              <a:ln w="6350">
                <a:solidFill>
                  <a:schemeClr val="tx2"/>
                </a:solidFill>
                <a:headEnd type="oval"/>
              </a:ln>
            </p:spPr>
            <p:style>
              <a:lnRef idx="2">
                <a:schemeClr val="accent1">
                  <a:shade val="50000"/>
                </a:schemeClr>
              </a:lnRef>
              <a:fillRef idx="1">
                <a:schemeClr val="accent1"/>
              </a:fillRef>
              <a:effectRef idx="0">
                <a:schemeClr val="accent1"/>
              </a:effectRef>
              <a:fontRef idx="minor">
                <a:schemeClr val="lt1"/>
              </a:fontRef>
            </p:style>
          </p:cxnSp>
          <p:sp>
            <p:nvSpPr>
              <p:cNvPr id="45" name="椭圆 44"/>
              <p:cNvSpPr/>
              <p:nvPr/>
            </p:nvSpPr>
            <p:spPr>
              <a:xfrm>
                <a:off x="1799692" y="2859782"/>
                <a:ext cx="792088" cy="792088"/>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Freeform 27"/>
            <p:cNvSpPr>
              <a:spLocks noEditPoints="1"/>
            </p:cNvSpPr>
            <p:nvPr/>
          </p:nvSpPr>
          <p:spPr bwMode="auto">
            <a:xfrm>
              <a:off x="5163567" y="2965674"/>
              <a:ext cx="464566" cy="436288"/>
            </a:xfrm>
            <a:custGeom>
              <a:avLst/>
              <a:gdLst>
                <a:gd name="T0" fmla="*/ 8 w 97"/>
                <a:gd name="T1" fmla="*/ 10 h 91"/>
                <a:gd name="T2" fmla="*/ 28 w 97"/>
                <a:gd name="T3" fmla="*/ 10 h 91"/>
                <a:gd name="T4" fmla="*/ 41 w 97"/>
                <a:gd name="T5" fmla="*/ 45 h 91"/>
                <a:gd name="T6" fmla="*/ 51 w 97"/>
                <a:gd name="T7" fmla="*/ 41 h 91"/>
                <a:gd name="T8" fmla="*/ 59 w 97"/>
                <a:gd name="T9" fmla="*/ 46 h 91"/>
                <a:gd name="T10" fmla="*/ 66 w 97"/>
                <a:gd name="T11" fmla="*/ 27 h 91"/>
                <a:gd name="T12" fmla="*/ 73 w 97"/>
                <a:gd name="T13" fmla="*/ 34 h 91"/>
                <a:gd name="T14" fmla="*/ 83 w 97"/>
                <a:gd name="T15" fmla="*/ 23 h 91"/>
                <a:gd name="T16" fmla="*/ 73 w 97"/>
                <a:gd name="T17" fmla="*/ 40 h 91"/>
                <a:gd name="T18" fmla="*/ 67 w 97"/>
                <a:gd name="T19" fmla="*/ 33 h 91"/>
                <a:gd name="T20" fmla="*/ 61 w 97"/>
                <a:gd name="T21" fmla="*/ 51 h 91"/>
                <a:gd name="T22" fmla="*/ 51 w 97"/>
                <a:gd name="T23" fmla="*/ 45 h 91"/>
                <a:gd name="T24" fmla="*/ 41 w 97"/>
                <a:gd name="T25" fmla="*/ 45 h 91"/>
                <a:gd name="T26" fmla="*/ 74 w 97"/>
                <a:gd name="T27" fmla="*/ 86 h 91"/>
                <a:gd name="T28" fmla="*/ 43 w 97"/>
                <a:gd name="T29" fmla="*/ 91 h 91"/>
                <a:gd name="T30" fmla="*/ 63 w 97"/>
                <a:gd name="T31" fmla="*/ 68 h 91"/>
                <a:gd name="T32" fmla="*/ 97 w 97"/>
                <a:gd name="T33" fmla="*/ 68 h 91"/>
                <a:gd name="T34" fmla="*/ 97 w 97"/>
                <a:gd name="T35" fmla="*/ 6 h 91"/>
                <a:gd name="T36" fmla="*/ 93 w 97"/>
                <a:gd name="T37" fmla="*/ 3 h 91"/>
                <a:gd name="T38" fmla="*/ 34 w 97"/>
                <a:gd name="T39" fmla="*/ 9 h 91"/>
                <a:gd name="T40" fmla="*/ 90 w 97"/>
                <a:gd name="T41" fmla="*/ 61 h 91"/>
                <a:gd name="T42" fmla="*/ 36 w 97"/>
                <a:gd name="T43" fmla="*/ 68 h 91"/>
                <a:gd name="T44" fmla="*/ 54 w 97"/>
                <a:gd name="T45" fmla="*/ 84 h 91"/>
                <a:gd name="T46" fmla="*/ 63 w 97"/>
                <a:gd name="T47" fmla="*/ 68 h 91"/>
                <a:gd name="T48" fmla="*/ 7 w 97"/>
                <a:gd name="T49" fmla="*/ 55 h 91"/>
                <a:gd name="T50" fmla="*/ 14 w 97"/>
                <a:gd name="T51" fmla="*/ 91 h 91"/>
                <a:gd name="T52" fmla="*/ 20 w 97"/>
                <a:gd name="T53" fmla="*/ 60 h 91"/>
                <a:gd name="T54" fmla="*/ 31 w 97"/>
                <a:gd name="T55" fmla="*/ 91 h 91"/>
                <a:gd name="T56" fmla="*/ 28 w 97"/>
                <a:gd name="T57" fmla="*/ 33 h 91"/>
                <a:gd name="T58" fmla="*/ 55 w 97"/>
                <a:gd name="T59" fmla="*/ 24 h 91"/>
                <a:gd name="T60" fmla="*/ 20 w 97"/>
                <a:gd name="T61" fmla="*/ 23 h 91"/>
                <a:gd name="T62" fmla="*/ 19 w 97"/>
                <a:gd name="T63" fmla="*/ 27 h 91"/>
                <a:gd name="T64" fmla="*/ 18 w 97"/>
                <a:gd name="T65" fmla="*/ 47 h 91"/>
                <a:gd name="T66" fmla="*/ 18 w 97"/>
                <a:gd name="T67" fmla="*/ 47 h 91"/>
                <a:gd name="T68" fmla="*/ 18 w 97"/>
                <a:gd name="T69" fmla="*/ 47 h 91"/>
                <a:gd name="T70" fmla="*/ 16 w 97"/>
                <a:gd name="T71" fmla="*/ 27 h 91"/>
                <a:gd name="T72" fmla="*/ 16 w 97"/>
                <a:gd name="T73" fmla="*/ 23 h 91"/>
                <a:gd name="T74" fmla="*/ 0 w 97"/>
                <a:gd name="T75"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 h="91">
                  <a:moveTo>
                    <a:pt x="18" y="0"/>
                  </a:moveTo>
                  <a:cubicBezTo>
                    <a:pt x="12" y="0"/>
                    <a:pt x="8" y="4"/>
                    <a:pt x="8" y="10"/>
                  </a:cubicBezTo>
                  <a:cubicBezTo>
                    <a:pt x="8" y="16"/>
                    <a:pt x="12" y="20"/>
                    <a:pt x="18" y="20"/>
                  </a:cubicBezTo>
                  <a:cubicBezTo>
                    <a:pt x="24" y="20"/>
                    <a:pt x="28" y="16"/>
                    <a:pt x="28" y="10"/>
                  </a:cubicBezTo>
                  <a:cubicBezTo>
                    <a:pt x="28" y="4"/>
                    <a:pt x="24" y="0"/>
                    <a:pt x="18" y="0"/>
                  </a:cubicBezTo>
                  <a:close/>
                  <a:moveTo>
                    <a:pt x="41" y="45"/>
                  </a:moveTo>
                  <a:cubicBezTo>
                    <a:pt x="50" y="42"/>
                    <a:pt x="50" y="42"/>
                    <a:pt x="50" y="42"/>
                  </a:cubicBezTo>
                  <a:cubicBezTo>
                    <a:pt x="51" y="41"/>
                    <a:pt x="51" y="41"/>
                    <a:pt x="51" y="41"/>
                  </a:cubicBezTo>
                  <a:cubicBezTo>
                    <a:pt x="52" y="42"/>
                    <a:pt x="52" y="42"/>
                    <a:pt x="52" y="42"/>
                  </a:cubicBezTo>
                  <a:cubicBezTo>
                    <a:pt x="59" y="46"/>
                    <a:pt x="59" y="46"/>
                    <a:pt x="59" y="46"/>
                  </a:cubicBezTo>
                  <a:cubicBezTo>
                    <a:pt x="65" y="29"/>
                    <a:pt x="65" y="29"/>
                    <a:pt x="65" y="29"/>
                  </a:cubicBezTo>
                  <a:cubicBezTo>
                    <a:pt x="66" y="27"/>
                    <a:pt x="66" y="27"/>
                    <a:pt x="66" y="27"/>
                  </a:cubicBezTo>
                  <a:cubicBezTo>
                    <a:pt x="67" y="29"/>
                    <a:pt x="67" y="29"/>
                    <a:pt x="67" y="29"/>
                  </a:cubicBezTo>
                  <a:cubicBezTo>
                    <a:pt x="73" y="34"/>
                    <a:pt x="73" y="34"/>
                    <a:pt x="73" y="34"/>
                  </a:cubicBezTo>
                  <a:cubicBezTo>
                    <a:pt x="81" y="21"/>
                    <a:pt x="81" y="21"/>
                    <a:pt x="81" y="21"/>
                  </a:cubicBezTo>
                  <a:cubicBezTo>
                    <a:pt x="83" y="23"/>
                    <a:pt x="83" y="23"/>
                    <a:pt x="83" y="23"/>
                  </a:cubicBezTo>
                  <a:cubicBezTo>
                    <a:pt x="75" y="38"/>
                    <a:pt x="75" y="38"/>
                    <a:pt x="75" y="38"/>
                  </a:cubicBezTo>
                  <a:cubicBezTo>
                    <a:pt x="73" y="40"/>
                    <a:pt x="73" y="40"/>
                    <a:pt x="73" y="40"/>
                  </a:cubicBezTo>
                  <a:cubicBezTo>
                    <a:pt x="72" y="38"/>
                    <a:pt x="72" y="38"/>
                    <a:pt x="72" y="38"/>
                  </a:cubicBezTo>
                  <a:cubicBezTo>
                    <a:pt x="67" y="33"/>
                    <a:pt x="67" y="33"/>
                    <a:pt x="67" y="33"/>
                  </a:cubicBezTo>
                  <a:cubicBezTo>
                    <a:pt x="61" y="49"/>
                    <a:pt x="61" y="49"/>
                    <a:pt x="61" y="49"/>
                  </a:cubicBezTo>
                  <a:cubicBezTo>
                    <a:pt x="61" y="51"/>
                    <a:pt x="61" y="51"/>
                    <a:pt x="61" y="51"/>
                  </a:cubicBezTo>
                  <a:cubicBezTo>
                    <a:pt x="59" y="50"/>
                    <a:pt x="59" y="50"/>
                    <a:pt x="59" y="50"/>
                  </a:cubicBezTo>
                  <a:cubicBezTo>
                    <a:pt x="51" y="45"/>
                    <a:pt x="51" y="45"/>
                    <a:pt x="51" y="45"/>
                  </a:cubicBezTo>
                  <a:cubicBezTo>
                    <a:pt x="42" y="48"/>
                    <a:pt x="42" y="48"/>
                    <a:pt x="42" y="48"/>
                  </a:cubicBezTo>
                  <a:cubicBezTo>
                    <a:pt x="41" y="45"/>
                    <a:pt x="41" y="45"/>
                    <a:pt x="41" y="45"/>
                  </a:cubicBezTo>
                  <a:close/>
                  <a:moveTo>
                    <a:pt x="43" y="86"/>
                  </a:moveTo>
                  <a:cubicBezTo>
                    <a:pt x="74" y="86"/>
                    <a:pt x="74" y="86"/>
                    <a:pt x="74" y="86"/>
                  </a:cubicBezTo>
                  <a:cubicBezTo>
                    <a:pt x="74" y="91"/>
                    <a:pt x="74" y="91"/>
                    <a:pt x="74" y="91"/>
                  </a:cubicBezTo>
                  <a:cubicBezTo>
                    <a:pt x="43" y="91"/>
                    <a:pt x="43" y="91"/>
                    <a:pt x="43" y="91"/>
                  </a:cubicBezTo>
                  <a:cubicBezTo>
                    <a:pt x="43" y="86"/>
                    <a:pt x="43" y="86"/>
                    <a:pt x="43" y="86"/>
                  </a:cubicBezTo>
                  <a:close/>
                  <a:moveTo>
                    <a:pt x="63" y="68"/>
                  </a:moveTo>
                  <a:cubicBezTo>
                    <a:pt x="93" y="68"/>
                    <a:pt x="93" y="68"/>
                    <a:pt x="93" y="68"/>
                  </a:cubicBezTo>
                  <a:cubicBezTo>
                    <a:pt x="97" y="68"/>
                    <a:pt x="97" y="68"/>
                    <a:pt x="97" y="68"/>
                  </a:cubicBezTo>
                  <a:cubicBezTo>
                    <a:pt x="97" y="64"/>
                    <a:pt x="97" y="64"/>
                    <a:pt x="97" y="64"/>
                  </a:cubicBezTo>
                  <a:cubicBezTo>
                    <a:pt x="97" y="6"/>
                    <a:pt x="97" y="6"/>
                    <a:pt x="97" y="6"/>
                  </a:cubicBezTo>
                  <a:cubicBezTo>
                    <a:pt x="97" y="3"/>
                    <a:pt x="97" y="3"/>
                    <a:pt x="97" y="3"/>
                  </a:cubicBezTo>
                  <a:cubicBezTo>
                    <a:pt x="93" y="3"/>
                    <a:pt x="93" y="3"/>
                    <a:pt x="93" y="3"/>
                  </a:cubicBezTo>
                  <a:cubicBezTo>
                    <a:pt x="34" y="3"/>
                    <a:pt x="34" y="3"/>
                    <a:pt x="34" y="3"/>
                  </a:cubicBezTo>
                  <a:cubicBezTo>
                    <a:pt x="34" y="9"/>
                    <a:pt x="34" y="9"/>
                    <a:pt x="34" y="9"/>
                  </a:cubicBezTo>
                  <a:cubicBezTo>
                    <a:pt x="90" y="9"/>
                    <a:pt x="90" y="9"/>
                    <a:pt x="90" y="9"/>
                  </a:cubicBezTo>
                  <a:cubicBezTo>
                    <a:pt x="90" y="61"/>
                    <a:pt x="90" y="61"/>
                    <a:pt x="90" y="61"/>
                  </a:cubicBezTo>
                  <a:cubicBezTo>
                    <a:pt x="36" y="61"/>
                    <a:pt x="36" y="61"/>
                    <a:pt x="36" y="61"/>
                  </a:cubicBezTo>
                  <a:cubicBezTo>
                    <a:pt x="36" y="68"/>
                    <a:pt x="36" y="68"/>
                    <a:pt x="36" y="68"/>
                  </a:cubicBezTo>
                  <a:cubicBezTo>
                    <a:pt x="54" y="68"/>
                    <a:pt x="54" y="68"/>
                    <a:pt x="54" y="68"/>
                  </a:cubicBezTo>
                  <a:cubicBezTo>
                    <a:pt x="54" y="84"/>
                    <a:pt x="54" y="84"/>
                    <a:pt x="54" y="84"/>
                  </a:cubicBezTo>
                  <a:cubicBezTo>
                    <a:pt x="63" y="84"/>
                    <a:pt x="63" y="84"/>
                    <a:pt x="63" y="84"/>
                  </a:cubicBezTo>
                  <a:cubicBezTo>
                    <a:pt x="63" y="68"/>
                    <a:pt x="63" y="68"/>
                    <a:pt x="63" y="68"/>
                  </a:cubicBezTo>
                  <a:close/>
                  <a:moveTo>
                    <a:pt x="0" y="50"/>
                  </a:moveTo>
                  <a:cubicBezTo>
                    <a:pt x="7" y="55"/>
                    <a:pt x="7" y="55"/>
                    <a:pt x="7" y="55"/>
                  </a:cubicBezTo>
                  <a:cubicBezTo>
                    <a:pt x="5" y="91"/>
                    <a:pt x="5" y="91"/>
                    <a:pt x="5" y="91"/>
                  </a:cubicBezTo>
                  <a:cubicBezTo>
                    <a:pt x="14" y="91"/>
                    <a:pt x="14" y="91"/>
                    <a:pt x="14" y="91"/>
                  </a:cubicBezTo>
                  <a:cubicBezTo>
                    <a:pt x="16" y="60"/>
                    <a:pt x="16" y="60"/>
                    <a:pt x="16" y="60"/>
                  </a:cubicBezTo>
                  <a:cubicBezTo>
                    <a:pt x="20" y="60"/>
                    <a:pt x="20" y="60"/>
                    <a:pt x="20" y="60"/>
                  </a:cubicBezTo>
                  <a:cubicBezTo>
                    <a:pt x="22" y="91"/>
                    <a:pt x="22" y="91"/>
                    <a:pt x="22" y="91"/>
                  </a:cubicBezTo>
                  <a:cubicBezTo>
                    <a:pt x="31" y="91"/>
                    <a:pt x="31" y="91"/>
                    <a:pt x="31" y="91"/>
                  </a:cubicBezTo>
                  <a:cubicBezTo>
                    <a:pt x="29" y="55"/>
                    <a:pt x="29" y="55"/>
                    <a:pt x="29" y="55"/>
                  </a:cubicBezTo>
                  <a:cubicBezTo>
                    <a:pt x="28" y="33"/>
                    <a:pt x="28" y="33"/>
                    <a:pt x="28" y="33"/>
                  </a:cubicBezTo>
                  <a:cubicBezTo>
                    <a:pt x="50" y="32"/>
                    <a:pt x="50" y="32"/>
                    <a:pt x="50" y="32"/>
                  </a:cubicBezTo>
                  <a:cubicBezTo>
                    <a:pt x="55" y="24"/>
                    <a:pt x="55" y="24"/>
                    <a:pt x="55" y="24"/>
                  </a:cubicBezTo>
                  <a:cubicBezTo>
                    <a:pt x="30" y="23"/>
                    <a:pt x="30" y="23"/>
                    <a:pt x="30" y="23"/>
                  </a:cubicBezTo>
                  <a:cubicBezTo>
                    <a:pt x="20" y="23"/>
                    <a:pt x="20" y="23"/>
                    <a:pt x="20" y="23"/>
                  </a:cubicBezTo>
                  <a:cubicBezTo>
                    <a:pt x="20" y="24"/>
                    <a:pt x="20" y="24"/>
                    <a:pt x="20" y="24"/>
                  </a:cubicBezTo>
                  <a:cubicBezTo>
                    <a:pt x="19" y="27"/>
                    <a:pt x="19" y="27"/>
                    <a:pt x="19" y="27"/>
                  </a:cubicBezTo>
                  <a:cubicBezTo>
                    <a:pt x="22" y="43"/>
                    <a:pt x="22" y="43"/>
                    <a:pt x="22" y="43"/>
                  </a:cubicBezTo>
                  <a:cubicBezTo>
                    <a:pt x="18" y="47"/>
                    <a:pt x="18" y="47"/>
                    <a:pt x="18" y="47"/>
                  </a:cubicBezTo>
                  <a:cubicBezTo>
                    <a:pt x="18" y="47"/>
                    <a:pt x="18" y="47"/>
                    <a:pt x="18" y="47"/>
                  </a:cubicBezTo>
                  <a:cubicBezTo>
                    <a:pt x="18" y="47"/>
                    <a:pt x="18" y="47"/>
                    <a:pt x="18" y="47"/>
                  </a:cubicBezTo>
                  <a:cubicBezTo>
                    <a:pt x="18" y="47"/>
                    <a:pt x="18" y="47"/>
                    <a:pt x="18" y="47"/>
                  </a:cubicBezTo>
                  <a:cubicBezTo>
                    <a:pt x="18" y="47"/>
                    <a:pt x="18" y="47"/>
                    <a:pt x="18" y="47"/>
                  </a:cubicBezTo>
                  <a:cubicBezTo>
                    <a:pt x="14" y="43"/>
                    <a:pt x="14" y="43"/>
                    <a:pt x="14" y="43"/>
                  </a:cubicBezTo>
                  <a:cubicBezTo>
                    <a:pt x="16" y="27"/>
                    <a:pt x="16" y="27"/>
                    <a:pt x="16" y="27"/>
                  </a:cubicBezTo>
                  <a:cubicBezTo>
                    <a:pt x="15" y="24"/>
                    <a:pt x="15" y="24"/>
                    <a:pt x="15" y="24"/>
                  </a:cubicBezTo>
                  <a:cubicBezTo>
                    <a:pt x="16" y="23"/>
                    <a:pt x="16" y="23"/>
                    <a:pt x="16" y="23"/>
                  </a:cubicBezTo>
                  <a:cubicBezTo>
                    <a:pt x="5" y="23"/>
                    <a:pt x="5" y="23"/>
                    <a:pt x="5" y="23"/>
                  </a:cubicBezTo>
                  <a:lnTo>
                    <a:pt x="0" y="50"/>
                  </a:ln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8985050" y="2468895"/>
            <a:ext cx="1055980" cy="2075601"/>
            <a:chOff x="6739069" y="2023161"/>
            <a:chExt cx="792088" cy="1556701"/>
          </a:xfrm>
          <a:solidFill>
            <a:schemeClr val="accent1"/>
          </a:solidFill>
        </p:grpSpPr>
        <p:grpSp>
          <p:nvGrpSpPr>
            <p:cNvPr id="47" name="组合 46"/>
            <p:cNvGrpSpPr/>
            <p:nvPr/>
          </p:nvGrpSpPr>
          <p:grpSpPr>
            <a:xfrm>
              <a:off x="6739069" y="2023161"/>
              <a:ext cx="792088" cy="1556701"/>
              <a:chOff x="1799692" y="2095169"/>
              <a:chExt cx="792088" cy="1556701"/>
            </a:xfrm>
            <a:grpFill/>
          </p:grpSpPr>
          <p:cxnSp>
            <p:nvCxnSpPr>
              <p:cNvPr id="49" name="直接连接符 48"/>
              <p:cNvCxnSpPr/>
              <p:nvPr/>
            </p:nvCxnSpPr>
            <p:spPr>
              <a:xfrm>
                <a:off x="2195736" y="2095169"/>
                <a:ext cx="0" cy="764613"/>
              </a:xfrm>
              <a:prstGeom prst="line">
                <a:avLst/>
              </a:prstGeom>
              <a:grpFill/>
              <a:ln w="63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cxnSp>
          <p:sp>
            <p:nvSpPr>
              <p:cNvPr id="50" name="椭圆 49"/>
              <p:cNvSpPr/>
              <p:nvPr/>
            </p:nvSpPr>
            <p:spPr>
              <a:xfrm>
                <a:off x="1799692" y="2859782"/>
                <a:ext cx="792088" cy="792088"/>
              </a:xfrm>
              <a:prstGeom prst="ellipse">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Freeform 20"/>
            <p:cNvSpPr>
              <a:spLocks noEditPoints="1"/>
            </p:cNvSpPr>
            <p:nvPr/>
          </p:nvSpPr>
          <p:spPr bwMode="auto">
            <a:xfrm>
              <a:off x="6904130" y="2974546"/>
              <a:ext cx="461963" cy="408021"/>
            </a:xfrm>
            <a:custGeom>
              <a:avLst/>
              <a:gdLst>
                <a:gd name="T0" fmla="*/ 0 w 87"/>
                <a:gd name="T1" fmla="*/ 54 h 77"/>
                <a:gd name="T2" fmla="*/ 22 w 87"/>
                <a:gd name="T3" fmla="*/ 54 h 77"/>
                <a:gd name="T4" fmla="*/ 22 w 87"/>
                <a:gd name="T5" fmla="*/ 77 h 77"/>
                <a:gd name="T6" fmla="*/ 0 w 87"/>
                <a:gd name="T7" fmla="*/ 77 h 77"/>
                <a:gd name="T8" fmla="*/ 0 w 87"/>
                <a:gd name="T9" fmla="*/ 54 h 77"/>
                <a:gd name="T10" fmla="*/ 57 w 87"/>
                <a:gd name="T11" fmla="*/ 7 h 77"/>
                <a:gd name="T12" fmla="*/ 50 w 87"/>
                <a:gd name="T13" fmla="*/ 19 h 77"/>
                <a:gd name="T14" fmla="*/ 44 w 87"/>
                <a:gd name="T15" fmla="*/ 30 h 77"/>
                <a:gd name="T16" fmla="*/ 39 w 87"/>
                <a:gd name="T17" fmla="*/ 23 h 77"/>
                <a:gd name="T18" fmla="*/ 5 w 87"/>
                <a:gd name="T19" fmla="*/ 42 h 77"/>
                <a:gd name="T20" fmla="*/ 1 w 87"/>
                <a:gd name="T21" fmla="*/ 35 h 77"/>
                <a:gd name="T22" fmla="*/ 35 w 87"/>
                <a:gd name="T23" fmla="*/ 15 h 77"/>
                <a:gd name="T24" fmla="*/ 30 w 87"/>
                <a:gd name="T25" fmla="*/ 8 h 77"/>
                <a:gd name="T26" fmla="*/ 43 w 87"/>
                <a:gd name="T27" fmla="*/ 7 h 77"/>
                <a:gd name="T28" fmla="*/ 57 w 87"/>
                <a:gd name="T29" fmla="*/ 7 h 77"/>
                <a:gd name="T30" fmla="*/ 71 w 87"/>
                <a:gd name="T31" fmla="*/ 0 h 77"/>
                <a:gd name="T32" fmla="*/ 63 w 87"/>
                <a:gd name="T33" fmla="*/ 9 h 77"/>
                <a:gd name="T34" fmla="*/ 71 w 87"/>
                <a:gd name="T35" fmla="*/ 18 h 77"/>
                <a:gd name="T36" fmla="*/ 80 w 87"/>
                <a:gd name="T37" fmla="*/ 9 h 77"/>
                <a:gd name="T38" fmla="*/ 71 w 87"/>
                <a:gd name="T39" fmla="*/ 0 h 77"/>
                <a:gd name="T40" fmla="*/ 56 w 87"/>
                <a:gd name="T41" fmla="*/ 43 h 77"/>
                <a:gd name="T42" fmla="*/ 62 w 87"/>
                <a:gd name="T43" fmla="*/ 47 h 77"/>
                <a:gd name="T44" fmla="*/ 60 w 87"/>
                <a:gd name="T45" fmla="*/ 77 h 77"/>
                <a:gd name="T46" fmla="*/ 68 w 87"/>
                <a:gd name="T47" fmla="*/ 77 h 77"/>
                <a:gd name="T48" fmla="*/ 70 w 87"/>
                <a:gd name="T49" fmla="*/ 51 h 77"/>
                <a:gd name="T50" fmla="*/ 73 w 87"/>
                <a:gd name="T51" fmla="*/ 51 h 77"/>
                <a:gd name="T52" fmla="*/ 75 w 87"/>
                <a:gd name="T53" fmla="*/ 77 h 77"/>
                <a:gd name="T54" fmla="*/ 82 w 87"/>
                <a:gd name="T55" fmla="*/ 77 h 77"/>
                <a:gd name="T56" fmla="*/ 81 w 87"/>
                <a:gd name="T57" fmla="*/ 47 h 77"/>
                <a:gd name="T58" fmla="*/ 87 w 87"/>
                <a:gd name="T59" fmla="*/ 43 h 77"/>
                <a:gd name="T60" fmla="*/ 82 w 87"/>
                <a:gd name="T61" fmla="*/ 20 h 77"/>
                <a:gd name="T62" fmla="*/ 61 w 87"/>
                <a:gd name="T63" fmla="*/ 20 h 77"/>
                <a:gd name="T64" fmla="*/ 56 w 87"/>
                <a:gd name="T65" fmla="*/ 43 h 77"/>
                <a:gd name="T66" fmla="*/ 29 w 87"/>
                <a:gd name="T67" fmla="*/ 41 h 77"/>
                <a:gd name="T68" fmla="*/ 29 w 87"/>
                <a:gd name="T69" fmla="*/ 77 h 77"/>
                <a:gd name="T70" fmla="*/ 51 w 87"/>
                <a:gd name="T71" fmla="*/ 77 h 77"/>
                <a:gd name="T72" fmla="*/ 51 w 87"/>
                <a:gd name="T73" fmla="*/ 41 h 77"/>
                <a:gd name="T74" fmla="*/ 29 w 87"/>
                <a:gd name="T75" fmla="*/ 4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7" h="77">
                  <a:moveTo>
                    <a:pt x="0" y="54"/>
                  </a:moveTo>
                  <a:cubicBezTo>
                    <a:pt x="22" y="54"/>
                    <a:pt x="22" y="54"/>
                    <a:pt x="22" y="54"/>
                  </a:cubicBezTo>
                  <a:cubicBezTo>
                    <a:pt x="22" y="77"/>
                    <a:pt x="22" y="77"/>
                    <a:pt x="22" y="77"/>
                  </a:cubicBezTo>
                  <a:cubicBezTo>
                    <a:pt x="0" y="77"/>
                    <a:pt x="0" y="77"/>
                    <a:pt x="0" y="77"/>
                  </a:cubicBezTo>
                  <a:cubicBezTo>
                    <a:pt x="0" y="54"/>
                    <a:pt x="0" y="54"/>
                    <a:pt x="0" y="54"/>
                  </a:cubicBezTo>
                  <a:close/>
                  <a:moveTo>
                    <a:pt x="57" y="7"/>
                  </a:moveTo>
                  <a:cubicBezTo>
                    <a:pt x="50" y="19"/>
                    <a:pt x="50" y="19"/>
                    <a:pt x="50" y="19"/>
                  </a:cubicBezTo>
                  <a:cubicBezTo>
                    <a:pt x="44" y="30"/>
                    <a:pt x="44" y="30"/>
                    <a:pt x="44" y="30"/>
                  </a:cubicBezTo>
                  <a:cubicBezTo>
                    <a:pt x="39" y="23"/>
                    <a:pt x="39" y="23"/>
                    <a:pt x="39" y="23"/>
                  </a:cubicBezTo>
                  <a:cubicBezTo>
                    <a:pt x="5" y="42"/>
                    <a:pt x="5" y="42"/>
                    <a:pt x="5" y="42"/>
                  </a:cubicBezTo>
                  <a:cubicBezTo>
                    <a:pt x="1" y="35"/>
                    <a:pt x="1" y="35"/>
                    <a:pt x="1" y="35"/>
                  </a:cubicBezTo>
                  <a:cubicBezTo>
                    <a:pt x="35" y="15"/>
                    <a:pt x="35" y="15"/>
                    <a:pt x="35" y="15"/>
                  </a:cubicBezTo>
                  <a:cubicBezTo>
                    <a:pt x="30" y="8"/>
                    <a:pt x="30" y="8"/>
                    <a:pt x="30" y="8"/>
                  </a:cubicBezTo>
                  <a:cubicBezTo>
                    <a:pt x="43" y="7"/>
                    <a:pt x="43" y="7"/>
                    <a:pt x="43" y="7"/>
                  </a:cubicBezTo>
                  <a:cubicBezTo>
                    <a:pt x="57" y="7"/>
                    <a:pt x="57" y="7"/>
                    <a:pt x="57" y="7"/>
                  </a:cubicBezTo>
                  <a:close/>
                  <a:moveTo>
                    <a:pt x="71" y="0"/>
                  </a:moveTo>
                  <a:cubicBezTo>
                    <a:pt x="67" y="0"/>
                    <a:pt x="63" y="4"/>
                    <a:pt x="63" y="9"/>
                  </a:cubicBezTo>
                  <a:cubicBezTo>
                    <a:pt x="63" y="14"/>
                    <a:pt x="67" y="18"/>
                    <a:pt x="71" y="18"/>
                  </a:cubicBezTo>
                  <a:cubicBezTo>
                    <a:pt x="76" y="18"/>
                    <a:pt x="80" y="14"/>
                    <a:pt x="80" y="9"/>
                  </a:cubicBezTo>
                  <a:cubicBezTo>
                    <a:pt x="80" y="4"/>
                    <a:pt x="76" y="0"/>
                    <a:pt x="71" y="0"/>
                  </a:cubicBezTo>
                  <a:close/>
                  <a:moveTo>
                    <a:pt x="56" y="43"/>
                  </a:moveTo>
                  <a:cubicBezTo>
                    <a:pt x="58" y="44"/>
                    <a:pt x="60" y="45"/>
                    <a:pt x="62" y="47"/>
                  </a:cubicBezTo>
                  <a:cubicBezTo>
                    <a:pt x="60" y="77"/>
                    <a:pt x="60" y="77"/>
                    <a:pt x="60" y="77"/>
                  </a:cubicBezTo>
                  <a:cubicBezTo>
                    <a:pt x="68" y="77"/>
                    <a:pt x="68" y="77"/>
                    <a:pt x="68" y="77"/>
                  </a:cubicBezTo>
                  <a:cubicBezTo>
                    <a:pt x="70" y="51"/>
                    <a:pt x="70" y="51"/>
                    <a:pt x="70" y="51"/>
                  </a:cubicBezTo>
                  <a:cubicBezTo>
                    <a:pt x="73" y="51"/>
                    <a:pt x="73" y="51"/>
                    <a:pt x="73" y="51"/>
                  </a:cubicBezTo>
                  <a:cubicBezTo>
                    <a:pt x="75" y="77"/>
                    <a:pt x="75" y="77"/>
                    <a:pt x="75" y="77"/>
                  </a:cubicBezTo>
                  <a:cubicBezTo>
                    <a:pt x="82" y="77"/>
                    <a:pt x="82" y="77"/>
                    <a:pt x="82" y="77"/>
                  </a:cubicBezTo>
                  <a:cubicBezTo>
                    <a:pt x="81" y="47"/>
                    <a:pt x="81" y="47"/>
                    <a:pt x="81" y="47"/>
                  </a:cubicBezTo>
                  <a:cubicBezTo>
                    <a:pt x="87" y="43"/>
                    <a:pt x="87" y="43"/>
                    <a:pt x="87" y="43"/>
                  </a:cubicBezTo>
                  <a:cubicBezTo>
                    <a:pt x="82" y="20"/>
                    <a:pt x="82" y="20"/>
                    <a:pt x="82" y="20"/>
                  </a:cubicBezTo>
                  <a:cubicBezTo>
                    <a:pt x="58" y="20"/>
                    <a:pt x="84" y="20"/>
                    <a:pt x="61" y="20"/>
                  </a:cubicBezTo>
                  <a:cubicBezTo>
                    <a:pt x="56" y="43"/>
                    <a:pt x="56" y="43"/>
                    <a:pt x="56" y="43"/>
                  </a:cubicBezTo>
                  <a:close/>
                  <a:moveTo>
                    <a:pt x="29" y="41"/>
                  </a:moveTo>
                  <a:cubicBezTo>
                    <a:pt x="29" y="77"/>
                    <a:pt x="29" y="77"/>
                    <a:pt x="29" y="77"/>
                  </a:cubicBezTo>
                  <a:cubicBezTo>
                    <a:pt x="51" y="77"/>
                    <a:pt x="51" y="77"/>
                    <a:pt x="51" y="77"/>
                  </a:cubicBezTo>
                  <a:cubicBezTo>
                    <a:pt x="51" y="41"/>
                    <a:pt x="51" y="41"/>
                    <a:pt x="51" y="41"/>
                  </a:cubicBezTo>
                  <a:lnTo>
                    <a:pt x="29"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27615022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42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42000">
                                          <p:cBhvr additive="base">
                                            <p:cTn id="12" dur="7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13" dur="7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2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700"/>
                                </p:stCondLst>
                                <p:childTnLst>
                                  <p:par>
                                    <p:cTn id="19" presetID="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2200"/>
                                </p:stCondLst>
                                <p:childTnLst>
                                  <p:par>
                                    <p:cTn id="24" presetID="2" presetClass="entr" presetSubtype="1" fill="hold" nodeType="afterEffect" p14:presetBounceEnd="42000">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14:bounceEnd="42000">
                                          <p:cBhvr additive="base">
                                            <p:cTn id="26" dur="700" fill="hold"/>
                                            <p:tgtEl>
                                              <p:spTgt spid="28"/>
                                            </p:tgtEl>
                                            <p:attrNameLst>
                                              <p:attrName>ppt_x</p:attrName>
                                            </p:attrNameLst>
                                          </p:cBhvr>
                                          <p:tavLst>
                                            <p:tav tm="0">
                                              <p:val>
                                                <p:strVal val="#ppt_x"/>
                                              </p:val>
                                            </p:tav>
                                            <p:tav tm="100000">
                                              <p:val>
                                                <p:strVal val="#ppt_x"/>
                                              </p:val>
                                            </p:tav>
                                          </p:tavLst>
                                        </p:anim>
                                        <p:anim calcmode="lin" valueType="num" p14:bounceEnd="42000">
                                          <p:cBhvr additive="base">
                                            <p:cTn id="27" dur="700" fill="hold"/>
                                            <p:tgtEl>
                                              <p:spTgt spid="28"/>
                                            </p:tgtEl>
                                            <p:attrNameLst>
                                              <p:attrName>ppt_y</p:attrName>
                                            </p:attrNameLst>
                                          </p:cBhvr>
                                          <p:tavLst>
                                            <p:tav tm="0">
                                              <p:val>
                                                <p:strVal val="0-#ppt_h/2"/>
                                              </p:val>
                                            </p:tav>
                                            <p:tav tm="100000">
                                              <p:val>
                                                <p:strVal val="#ppt_y"/>
                                              </p:val>
                                            </p:tav>
                                          </p:tavLst>
                                        </p:anim>
                                      </p:childTnLst>
                                    </p:cTn>
                                  </p:par>
                                </p:childTnLst>
                              </p:cTn>
                            </p:par>
                            <p:par>
                              <p:cTn id="28" fill="hold">
                                <p:stCondLst>
                                  <p:cond delay="29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3400"/>
                                </p:stCondLst>
                                <p:childTnLst>
                                  <p:par>
                                    <p:cTn id="33" presetID="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childTnLst>
                              </p:cTn>
                            </p:par>
                            <p:par>
                              <p:cTn id="37" fill="hold">
                                <p:stCondLst>
                                  <p:cond delay="3900"/>
                                </p:stCondLst>
                                <p:childTnLst>
                                  <p:par>
                                    <p:cTn id="38" presetID="2" presetClass="entr" presetSubtype="1" fill="hold" nodeType="afterEffect" p14:presetBounceEnd="42000">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14:bounceEnd="42000">
                                          <p:cBhvr additive="base">
                                            <p:cTn id="40" dur="700" fill="hold"/>
                                            <p:tgtEl>
                                              <p:spTgt spid="41"/>
                                            </p:tgtEl>
                                            <p:attrNameLst>
                                              <p:attrName>ppt_x</p:attrName>
                                            </p:attrNameLst>
                                          </p:cBhvr>
                                          <p:tavLst>
                                            <p:tav tm="0">
                                              <p:val>
                                                <p:strVal val="#ppt_x"/>
                                              </p:val>
                                            </p:tav>
                                            <p:tav tm="100000">
                                              <p:val>
                                                <p:strVal val="#ppt_x"/>
                                              </p:val>
                                            </p:tav>
                                          </p:tavLst>
                                        </p:anim>
                                        <p:anim calcmode="lin" valueType="num" p14:bounceEnd="42000">
                                          <p:cBhvr additive="base">
                                            <p:cTn id="41" dur="700" fill="hold"/>
                                            <p:tgtEl>
                                              <p:spTgt spid="41"/>
                                            </p:tgtEl>
                                            <p:attrNameLst>
                                              <p:attrName>ppt_y</p:attrName>
                                            </p:attrNameLst>
                                          </p:cBhvr>
                                          <p:tavLst>
                                            <p:tav tm="0">
                                              <p:val>
                                                <p:strVal val="0-#ppt_h/2"/>
                                              </p:val>
                                            </p:tav>
                                            <p:tav tm="100000">
                                              <p:val>
                                                <p:strVal val="#ppt_y"/>
                                              </p:val>
                                            </p:tav>
                                          </p:tavLst>
                                        </p:anim>
                                      </p:childTnLst>
                                    </p:cTn>
                                  </p:par>
                                </p:childTnLst>
                              </p:cTn>
                            </p:par>
                            <p:par>
                              <p:cTn id="42" fill="hold">
                                <p:stCondLst>
                                  <p:cond delay="460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par>
                              <p:cTn id="46" fill="hold">
                                <p:stCondLst>
                                  <p:cond delay="5100"/>
                                </p:stCondLst>
                                <p:childTnLst>
                                  <p:par>
                                    <p:cTn id="47" presetID="2" presetClass="entr" presetSubtype="8"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0-#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childTnLst>
                              </p:cTn>
                            </p:par>
                            <p:par>
                              <p:cTn id="51" fill="hold">
                                <p:stCondLst>
                                  <p:cond delay="5600"/>
                                </p:stCondLst>
                                <p:childTnLst>
                                  <p:par>
                                    <p:cTn id="52" presetID="2" presetClass="entr" presetSubtype="1" fill="hold" nodeType="afterEffect" p14:presetBounceEnd="42000">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14:bounceEnd="42000">
                                          <p:cBhvr additive="base">
                                            <p:cTn id="54" dur="700" fill="hold"/>
                                            <p:tgtEl>
                                              <p:spTgt spid="46"/>
                                            </p:tgtEl>
                                            <p:attrNameLst>
                                              <p:attrName>ppt_x</p:attrName>
                                            </p:attrNameLst>
                                          </p:cBhvr>
                                          <p:tavLst>
                                            <p:tav tm="0">
                                              <p:val>
                                                <p:strVal val="#ppt_x"/>
                                              </p:val>
                                            </p:tav>
                                            <p:tav tm="100000">
                                              <p:val>
                                                <p:strVal val="#ppt_x"/>
                                              </p:val>
                                            </p:tav>
                                          </p:tavLst>
                                        </p:anim>
                                        <p:anim calcmode="lin" valueType="num" p14:bounceEnd="42000">
                                          <p:cBhvr additive="base">
                                            <p:cTn id="55" dur="700" fill="hold"/>
                                            <p:tgtEl>
                                              <p:spTgt spid="46"/>
                                            </p:tgtEl>
                                            <p:attrNameLst>
                                              <p:attrName>ppt_y</p:attrName>
                                            </p:attrNameLst>
                                          </p:cBhvr>
                                          <p:tavLst>
                                            <p:tav tm="0">
                                              <p:val>
                                                <p:strVal val="0-#ppt_h/2"/>
                                              </p:val>
                                            </p:tav>
                                            <p:tav tm="100000">
                                              <p:val>
                                                <p:strVal val="#ppt_y"/>
                                              </p:val>
                                            </p:tav>
                                          </p:tavLst>
                                        </p:anim>
                                      </p:childTnLst>
                                    </p:cTn>
                                  </p:par>
                                </p:childTnLst>
                              </p:cTn>
                            </p:par>
                            <p:par>
                              <p:cTn id="56" fill="hold">
                                <p:stCondLst>
                                  <p:cond delay="6300"/>
                                </p:stCondLst>
                                <p:childTnLst>
                                  <p:par>
                                    <p:cTn id="57" presetID="10"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3"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700" fill="hold"/>
                                            <p:tgtEl>
                                              <p:spTgt spid="10"/>
                                            </p:tgtEl>
                                            <p:attrNameLst>
                                              <p:attrName>ppt_x</p:attrName>
                                            </p:attrNameLst>
                                          </p:cBhvr>
                                          <p:tavLst>
                                            <p:tav tm="0">
                                              <p:val>
                                                <p:strVal val="#ppt_x"/>
                                              </p:val>
                                            </p:tav>
                                            <p:tav tm="100000">
                                              <p:val>
                                                <p:strVal val="#ppt_x"/>
                                              </p:val>
                                            </p:tav>
                                          </p:tavLst>
                                        </p:anim>
                                        <p:anim calcmode="lin" valueType="num">
                                          <p:cBhvr additive="base">
                                            <p:cTn id="13" dur="7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2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700"/>
                                </p:stCondLst>
                                <p:childTnLst>
                                  <p:par>
                                    <p:cTn id="19" presetID="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2200"/>
                                </p:stCondLst>
                                <p:childTnLst>
                                  <p:par>
                                    <p:cTn id="24" presetID="2" presetClass="entr" presetSubtype="1"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700" fill="hold"/>
                                            <p:tgtEl>
                                              <p:spTgt spid="28"/>
                                            </p:tgtEl>
                                            <p:attrNameLst>
                                              <p:attrName>ppt_x</p:attrName>
                                            </p:attrNameLst>
                                          </p:cBhvr>
                                          <p:tavLst>
                                            <p:tav tm="0">
                                              <p:val>
                                                <p:strVal val="#ppt_x"/>
                                              </p:val>
                                            </p:tav>
                                            <p:tav tm="100000">
                                              <p:val>
                                                <p:strVal val="#ppt_x"/>
                                              </p:val>
                                            </p:tav>
                                          </p:tavLst>
                                        </p:anim>
                                        <p:anim calcmode="lin" valueType="num">
                                          <p:cBhvr additive="base">
                                            <p:cTn id="27" dur="700" fill="hold"/>
                                            <p:tgtEl>
                                              <p:spTgt spid="28"/>
                                            </p:tgtEl>
                                            <p:attrNameLst>
                                              <p:attrName>ppt_y</p:attrName>
                                            </p:attrNameLst>
                                          </p:cBhvr>
                                          <p:tavLst>
                                            <p:tav tm="0">
                                              <p:val>
                                                <p:strVal val="0-#ppt_h/2"/>
                                              </p:val>
                                            </p:tav>
                                            <p:tav tm="100000">
                                              <p:val>
                                                <p:strVal val="#ppt_y"/>
                                              </p:val>
                                            </p:tav>
                                          </p:tavLst>
                                        </p:anim>
                                      </p:childTnLst>
                                    </p:cTn>
                                  </p:par>
                                </p:childTnLst>
                              </p:cTn>
                            </p:par>
                            <p:par>
                              <p:cTn id="28" fill="hold">
                                <p:stCondLst>
                                  <p:cond delay="29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3400"/>
                                </p:stCondLst>
                                <p:childTnLst>
                                  <p:par>
                                    <p:cTn id="33" presetID="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childTnLst>
                              </p:cTn>
                            </p:par>
                            <p:par>
                              <p:cTn id="37" fill="hold">
                                <p:stCondLst>
                                  <p:cond delay="3900"/>
                                </p:stCondLst>
                                <p:childTnLst>
                                  <p:par>
                                    <p:cTn id="38" presetID="2" presetClass="entr" presetSubtype="1" fill="hold" nodeType="after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700" fill="hold"/>
                                            <p:tgtEl>
                                              <p:spTgt spid="41"/>
                                            </p:tgtEl>
                                            <p:attrNameLst>
                                              <p:attrName>ppt_x</p:attrName>
                                            </p:attrNameLst>
                                          </p:cBhvr>
                                          <p:tavLst>
                                            <p:tav tm="0">
                                              <p:val>
                                                <p:strVal val="#ppt_x"/>
                                              </p:val>
                                            </p:tav>
                                            <p:tav tm="100000">
                                              <p:val>
                                                <p:strVal val="#ppt_x"/>
                                              </p:val>
                                            </p:tav>
                                          </p:tavLst>
                                        </p:anim>
                                        <p:anim calcmode="lin" valueType="num">
                                          <p:cBhvr additive="base">
                                            <p:cTn id="41" dur="700" fill="hold"/>
                                            <p:tgtEl>
                                              <p:spTgt spid="41"/>
                                            </p:tgtEl>
                                            <p:attrNameLst>
                                              <p:attrName>ppt_y</p:attrName>
                                            </p:attrNameLst>
                                          </p:cBhvr>
                                          <p:tavLst>
                                            <p:tav tm="0">
                                              <p:val>
                                                <p:strVal val="0-#ppt_h/2"/>
                                              </p:val>
                                            </p:tav>
                                            <p:tav tm="100000">
                                              <p:val>
                                                <p:strVal val="#ppt_y"/>
                                              </p:val>
                                            </p:tav>
                                          </p:tavLst>
                                        </p:anim>
                                      </p:childTnLst>
                                    </p:cTn>
                                  </p:par>
                                </p:childTnLst>
                              </p:cTn>
                            </p:par>
                            <p:par>
                              <p:cTn id="42" fill="hold">
                                <p:stCondLst>
                                  <p:cond delay="460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par>
                              <p:cTn id="46" fill="hold">
                                <p:stCondLst>
                                  <p:cond delay="5100"/>
                                </p:stCondLst>
                                <p:childTnLst>
                                  <p:par>
                                    <p:cTn id="47" presetID="2" presetClass="entr" presetSubtype="8"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0-#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childTnLst>
                              </p:cTn>
                            </p:par>
                            <p:par>
                              <p:cTn id="51" fill="hold">
                                <p:stCondLst>
                                  <p:cond delay="5600"/>
                                </p:stCondLst>
                                <p:childTnLst>
                                  <p:par>
                                    <p:cTn id="52" presetID="2" presetClass="entr" presetSubtype="1" fill="hold" nodeType="afterEffect">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cBhvr additive="base">
                                            <p:cTn id="54" dur="700" fill="hold"/>
                                            <p:tgtEl>
                                              <p:spTgt spid="46"/>
                                            </p:tgtEl>
                                            <p:attrNameLst>
                                              <p:attrName>ppt_x</p:attrName>
                                            </p:attrNameLst>
                                          </p:cBhvr>
                                          <p:tavLst>
                                            <p:tav tm="0">
                                              <p:val>
                                                <p:strVal val="#ppt_x"/>
                                              </p:val>
                                            </p:tav>
                                            <p:tav tm="100000">
                                              <p:val>
                                                <p:strVal val="#ppt_x"/>
                                              </p:val>
                                            </p:tav>
                                          </p:tavLst>
                                        </p:anim>
                                        <p:anim calcmode="lin" valueType="num">
                                          <p:cBhvr additive="base">
                                            <p:cTn id="55" dur="700" fill="hold"/>
                                            <p:tgtEl>
                                              <p:spTgt spid="46"/>
                                            </p:tgtEl>
                                            <p:attrNameLst>
                                              <p:attrName>ppt_y</p:attrName>
                                            </p:attrNameLst>
                                          </p:cBhvr>
                                          <p:tavLst>
                                            <p:tav tm="0">
                                              <p:val>
                                                <p:strVal val="0-#ppt_h/2"/>
                                              </p:val>
                                            </p:tav>
                                            <p:tav tm="100000">
                                              <p:val>
                                                <p:strVal val="#ppt_y"/>
                                              </p:val>
                                            </p:tav>
                                          </p:tavLst>
                                        </p:anim>
                                      </p:childTnLst>
                                    </p:cTn>
                                  </p:par>
                                </p:childTnLst>
                              </p:cTn>
                            </p:par>
                            <p:par>
                              <p:cTn id="56" fill="hold">
                                <p:stCondLst>
                                  <p:cond delay="6300"/>
                                </p:stCondLst>
                                <p:childTnLst>
                                  <p:par>
                                    <p:cTn id="57" presetID="10"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3" grpId="0"/>
          <p:bldP spid="2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4"/>
          <p:cNvSpPr/>
          <p:nvPr/>
        </p:nvSpPr>
        <p:spPr>
          <a:xfrm rot="2700000">
            <a:off x="3349233" y="3455718"/>
            <a:ext cx="5280587" cy="765203"/>
          </a:xfrm>
          <a:custGeom>
            <a:avLst/>
            <a:gdLst/>
            <a:ahLst/>
            <a:cxnLst/>
            <a:rect l="l" t="t" r="r" b="b"/>
            <a:pathLst>
              <a:path w="4968552" h="720080">
                <a:moveTo>
                  <a:pt x="3539923" y="0"/>
                </a:moveTo>
                <a:lnTo>
                  <a:pt x="4608512" y="0"/>
                </a:lnTo>
                <a:cubicBezTo>
                  <a:pt x="4807357" y="0"/>
                  <a:pt x="4968552" y="161195"/>
                  <a:pt x="4968552" y="360040"/>
                </a:cubicBezTo>
                <a:cubicBezTo>
                  <a:pt x="4968552" y="558885"/>
                  <a:pt x="4807357" y="720080"/>
                  <a:pt x="4608512" y="720080"/>
                </a:cubicBezTo>
                <a:lnTo>
                  <a:pt x="3539923" y="720080"/>
                </a:lnTo>
                <a:cubicBezTo>
                  <a:pt x="3579486" y="607368"/>
                  <a:pt x="3600400" y="486147"/>
                  <a:pt x="3600400" y="360040"/>
                </a:cubicBezTo>
                <a:cubicBezTo>
                  <a:pt x="3600400" y="233934"/>
                  <a:pt x="3579486" y="112712"/>
                  <a:pt x="3539923" y="0"/>
                </a:cubicBezTo>
                <a:close/>
                <a:moveTo>
                  <a:pt x="360040" y="0"/>
                </a:moveTo>
                <a:lnTo>
                  <a:pt x="1428630" y="0"/>
                </a:lnTo>
                <a:cubicBezTo>
                  <a:pt x="1389066" y="112712"/>
                  <a:pt x="1368152" y="233934"/>
                  <a:pt x="1368152" y="360040"/>
                </a:cubicBezTo>
                <a:cubicBezTo>
                  <a:pt x="1368152" y="486147"/>
                  <a:pt x="1389066" y="607368"/>
                  <a:pt x="1428630" y="720080"/>
                </a:cubicBezTo>
                <a:lnTo>
                  <a:pt x="360040" y="720080"/>
                </a:lnTo>
                <a:cubicBezTo>
                  <a:pt x="161195" y="720080"/>
                  <a:pt x="0" y="558885"/>
                  <a:pt x="0" y="360040"/>
                </a:cubicBezTo>
                <a:cubicBezTo>
                  <a:pt x="0" y="161195"/>
                  <a:pt x="161195" y="0"/>
                  <a:pt x="3600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 name="圆角矩形 4"/>
          <p:cNvSpPr/>
          <p:nvPr/>
        </p:nvSpPr>
        <p:spPr>
          <a:xfrm rot="8100000">
            <a:off x="3349578" y="3455668"/>
            <a:ext cx="5279899" cy="765303"/>
          </a:xfrm>
          <a:custGeom>
            <a:avLst/>
            <a:gdLst/>
            <a:ahLst/>
            <a:cxnLst/>
            <a:rect l="l" t="t" r="r" b="b"/>
            <a:pathLst>
              <a:path w="4968552" h="720080">
                <a:moveTo>
                  <a:pt x="3539923" y="0"/>
                </a:moveTo>
                <a:lnTo>
                  <a:pt x="4608512" y="0"/>
                </a:lnTo>
                <a:cubicBezTo>
                  <a:pt x="4807357" y="0"/>
                  <a:pt x="4968552" y="161195"/>
                  <a:pt x="4968552" y="360040"/>
                </a:cubicBezTo>
                <a:cubicBezTo>
                  <a:pt x="4968552" y="558885"/>
                  <a:pt x="4807357" y="720080"/>
                  <a:pt x="4608512" y="720080"/>
                </a:cubicBezTo>
                <a:lnTo>
                  <a:pt x="3539923" y="720080"/>
                </a:lnTo>
                <a:cubicBezTo>
                  <a:pt x="3579486" y="607368"/>
                  <a:pt x="3600400" y="486147"/>
                  <a:pt x="3600400" y="360040"/>
                </a:cubicBezTo>
                <a:cubicBezTo>
                  <a:pt x="3600400" y="233934"/>
                  <a:pt x="3579486" y="112712"/>
                  <a:pt x="3539923" y="0"/>
                </a:cubicBezTo>
                <a:close/>
                <a:moveTo>
                  <a:pt x="360040" y="0"/>
                </a:moveTo>
                <a:lnTo>
                  <a:pt x="1428630" y="0"/>
                </a:lnTo>
                <a:cubicBezTo>
                  <a:pt x="1389066" y="112712"/>
                  <a:pt x="1368152" y="233934"/>
                  <a:pt x="1368152" y="360040"/>
                </a:cubicBezTo>
                <a:cubicBezTo>
                  <a:pt x="1368152" y="486147"/>
                  <a:pt x="1389066" y="607368"/>
                  <a:pt x="1428630" y="720080"/>
                </a:cubicBezTo>
                <a:lnTo>
                  <a:pt x="360040" y="720080"/>
                </a:lnTo>
                <a:cubicBezTo>
                  <a:pt x="161195" y="720080"/>
                  <a:pt x="0" y="558885"/>
                  <a:pt x="0" y="360040"/>
                </a:cubicBezTo>
                <a:cubicBezTo>
                  <a:pt x="0" y="161195"/>
                  <a:pt x="161195" y="0"/>
                  <a:pt x="36004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9" name="组合 8"/>
          <p:cNvGrpSpPr/>
          <p:nvPr/>
        </p:nvGrpSpPr>
        <p:grpSpPr>
          <a:xfrm>
            <a:off x="4915318" y="2763971"/>
            <a:ext cx="2148414" cy="2148693"/>
            <a:chOff x="3686373" y="2075063"/>
            <a:chExt cx="1611520" cy="1611520"/>
          </a:xfrm>
        </p:grpSpPr>
        <p:sp>
          <p:nvSpPr>
            <p:cNvPr id="10" name="椭圆 9"/>
            <p:cNvSpPr/>
            <p:nvPr/>
          </p:nvSpPr>
          <p:spPr>
            <a:xfrm rot="2700000">
              <a:off x="3686373" y="2075063"/>
              <a:ext cx="1611520" cy="161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6"/>
            <p:cNvSpPr>
              <a:spLocks noEditPoints="1"/>
            </p:cNvSpPr>
            <p:nvPr/>
          </p:nvSpPr>
          <p:spPr bwMode="auto">
            <a:xfrm>
              <a:off x="4259311" y="2435302"/>
              <a:ext cx="465644" cy="464505"/>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algn="ctr"/>
              <a:endParaRPr lang="zh-CN" altLang="en-US"/>
            </a:p>
          </p:txBody>
        </p:sp>
        <p:sp>
          <p:nvSpPr>
            <p:cNvPr id="12" name="TextBox 11"/>
            <p:cNvSpPr txBox="1"/>
            <p:nvPr/>
          </p:nvSpPr>
          <p:spPr>
            <a:xfrm>
              <a:off x="4055353" y="3003798"/>
              <a:ext cx="840724" cy="276999"/>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US" altLang="zh-CN" dirty="0">
                  <a:solidFill>
                    <a:schemeClr val="bg1"/>
                  </a:solidFill>
                  <a:latin typeface="Impact" pitchFamily="34" charset="0"/>
                </a:rPr>
                <a:t>KEY WORD</a:t>
              </a:r>
              <a:endParaRPr lang="zh-CN" altLang="en-US" dirty="0">
                <a:solidFill>
                  <a:schemeClr val="bg1"/>
                </a:solidFill>
                <a:latin typeface="Impact" pitchFamily="34" charset="0"/>
              </a:endParaRPr>
            </a:p>
          </p:txBody>
        </p:sp>
      </p:grpSp>
      <p:sp>
        <p:nvSpPr>
          <p:cNvPr id="13" name="TextBox 12"/>
          <p:cNvSpPr txBox="1"/>
          <p:nvPr/>
        </p:nvSpPr>
        <p:spPr>
          <a:xfrm>
            <a:off x="4160108" y="2055850"/>
            <a:ext cx="457793" cy="400097"/>
          </a:xfrm>
          <a:prstGeom prst="rect">
            <a:avLst/>
          </a:prstGeom>
          <a:noFill/>
          <a:effectLst>
            <a:outerShdw blurRad="12700" dist="12700" dir="2700000" algn="tl" rotWithShape="0">
              <a:prstClr val="black">
                <a:alpha val="40000"/>
              </a:prstClr>
            </a:outerShdw>
          </a:effectLst>
        </p:spPr>
        <p:txBody>
          <a:bodyPr wrap="none" lIns="121908" tIns="60954" rIns="121908" bIns="60954" rtlCol="0">
            <a:spAutoFit/>
          </a:bodyPr>
          <a:lstStyle/>
          <a:p>
            <a:r>
              <a:rPr lang="en-US" altLang="zh-CN" dirty="0">
                <a:solidFill>
                  <a:schemeClr val="bg1"/>
                </a:solidFill>
                <a:latin typeface="Impact" pitchFamily="34" charset="0"/>
              </a:rPr>
              <a:t>01</a:t>
            </a:r>
            <a:endParaRPr lang="zh-CN" altLang="en-US" dirty="0">
              <a:solidFill>
                <a:schemeClr val="bg1"/>
              </a:solidFill>
              <a:latin typeface="Impact" pitchFamily="34" charset="0"/>
            </a:endParaRPr>
          </a:p>
        </p:txBody>
      </p:sp>
      <p:sp>
        <p:nvSpPr>
          <p:cNvPr id="14" name="矩形 13"/>
          <p:cNvSpPr/>
          <p:nvPr/>
        </p:nvSpPr>
        <p:spPr>
          <a:xfrm>
            <a:off x="1268600" y="1949629"/>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15" name="TextBox 14"/>
          <p:cNvSpPr txBox="1"/>
          <p:nvPr/>
        </p:nvSpPr>
        <p:spPr>
          <a:xfrm>
            <a:off x="7244544" y="2055850"/>
            <a:ext cx="485045" cy="400097"/>
          </a:xfrm>
          <a:prstGeom prst="rect">
            <a:avLst/>
          </a:prstGeom>
          <a:noFill/>
          <a:effectLst>
            <a:outerShdw blurRad="12700" dist="12700" dir="2700000" algn="tl" rotWithShape="0">
              <a:prstClr val="black">
                <a:alpha val="40000"/>
              </a:prstClr>
            </a:outerShdw>
          </a:effectLst>
        </p:spPr>
        <p:txBody>
          <a:bodyPr wrap="none" lIns="121908" tIns="60954" rIns="121908" bIns="60954" rtlCol="0">
            <a:spAutoFit/>
          </a:bodyPr>
          <a:lstStyle/>
          <a:p>
            <a:r>
              <a:rPr lang="en-US" altLang="zh-CN" dirty="0">
                <a:solidFill>
                  <a:schemeClr val="bg1"/>
                </a:solidFill>
                <a:latin typeface="Impact" pitchFamily="34" charset="0"/>
              </a:rPr>
              <a:t>02</a:t>
            </a:r>
            <a:endParaRPr lang="zh-CN" altLang="en-US" dirty="0">
              <a:solidFill>
                <a:schemeClr val="bg1"/>
              </a:solidFill>
              <a:latin typeface="Impact" pitchFamily="34" charset="0"/>
            </a:endParaRPr>
          </a:p>
        </p:txBody>
      </p:sp>
      <p:sp>
        <p:nvSpPr>
          <p:cNvPr id="16" name="矩形 15"/>
          <p:cNvSpPr/>
          <p:nvPr/>
        </p:nvSpPr>
        <p:spPr>
          <a:xfrm>
            <a:off x="8126792" y="1949629"/>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17" name="TextBox 16"/>
          <p:cNvSpPr txBox="1"/>
          <p:nvPr/>
        </p:nvSpPr>
        <p:spPr>
          <a:xfrm>
            <a:off x="7244544" y="5111452"/>
            <a:ext cx="491457" cy="400097"/>
          </a:xfrm>
          <a:prstGeom prst="rect">
            <a:avLst/>
          </a:prstGeom>
          <a:noFill/>
          <a:effectLst>
            <a:outerShdw blurRad="12700" dist="12700" dir="2700000" algn="tl" rotWithShape="0">
              <a:prstClr val="black">
                <a:alpha val="40000"/>
              </a:prstClr>
            </a:outerShdw>
          </a:effectLst>
        </p:spPr>
        <p:txBody>
          <a:bodyPr wrap="none" lIns="121908" tIns="60954" rIns="121908" bIns="60954" rtlCol="0">
            <a:spAutoFit/>
          </a:bodyPr>
          <a:lstStyle/>
          <a:p>
            <a:r>
              <a:rPr lang="en-US" altLang="zh-CN" dirty="0">
                <a:solidFill>
                  <a:schemeClr val="bg1"/>
                </a:solidFill>
                <a:latin typeface="Impact" pitchFamily="34" charset="0"/>
              </a:rPr>
              <a:t>03</a:t>
            </a:r>
            <a:endParaRPr lang="zh-CN" altLang="en-US" dirty="0">
              <a:solidFill>
                <a:schemeClr val="bg1"/>
              </a:solidFill>
              <a:latin typeface="Impact" pitchFamily="34" charset="0"/>
            </a:endParaRPr>
          </a:p>
        </p:txBody>
      </p:sp>
      <p:sp>
        <p:nvSpPr>
          <p:cNvPr id="18" name="矩形 17"/>
          <p:cNvSpPr/>
          <p:nvPr/>
        </p:nvSpPr>
        <p:spPr>
          <a:xfrm>
            <a:off x="8126792" y="4988341"/>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19" name="TextBox 18"/>
          <p:cNvSpPr txBox="1"/>
          <p:nvPr/>
        </p:nvSpPr>
        <p:spPr>
          <a:xfrm>
            <a:off x="4183788" y="5111452"/>
            <a:ext cx="485045" cy="400097"/>
          </a:xfrm>
          <a:prstGeom prst="rect">
            <a:avLst/>
          </a:prstGeom>
          <a:noFill/>
          <a:effectLst>
            <a:outerShdw blurRad="12700" dist="12700" dir="2700000" algn="tl" rotWithShape="0">
              <a:prstClr val="black">
                <a:alpha val="40000"/>
              </a:prstClr>
            </a:outerShdw>
          </a:effectLst>
        </p:spPr>
        <p:txBody>
          <a:bodyPr wrap="none" lIns="121908" tIns="60954" rIns="121908" bIns="60954" rtlCol="0">
            <a:spAutoFit/>
          </a:bodyPr>
          <a:lstStyle/>
          <a:p>
            <a:r>
              <a:rPr lang="en-US" altLang="zh-CN" dirty="0">
                <a:solidFill>
                  <a:schemeClr val="bg1"/>
                </a:solidFill>
                <a:latin typeface="Impact" pitchFamily="34" charset="0"/>
              </a:rPr>
              <a:t>04</a:t>
            </a:r>
            <a:endParaRPr lang="zh-CN" altLang="en-US" dirty="0">
              <a:solidFill>
                <a:schemeClr val="bg1"/>
              </a:solidFill>
              <a:latin typeface="Impact" pitchFamily="34" charset="0"/>
            </a:endParaRPr>
          </a:p>
        </p:txBody>
      </p:sp>
      <p:sp>
        <p:nvSpPr>
          <p:cNvPr id="20" name="矩形 19"/>
          <p:cNvSpPr/>
          <p:nvPr/>
        </p:nvSpPr>
        <p:spPr>
          <a:xfrm>
            <a:off x="1268600" y="4988341"/>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9226687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 fill="hold"/>
                                            <p:tgtEl>
                                              <p:spTgt spid="9"/>
                                            </p:tgtEl>
                                            <p:attrNameLst>
                                              <p:attrName>ppt_w</p:attrName>
                                            </p:attrNameLst>
                                          </p:cBhvr>
                                          <p:tavLst>
                                            <p:tav tm="0">
                                              <p:val>
                                                <p:fltVal val="0"/>
                                              </p:val>
                                            </p:tav>
                                            <p:tav tm="100000">
                                              <p:val>
                                                <p:strVal val="#ppt_w"/>
                                              </p:val>
                                            </p:tav>
                                          </p:tavLst>
                                        </p:anim>
                                        <p:anim calcmode="lin" valueType="num">
                                          <p:cBhvr>
                                            <p:cTn id="8" dur="200" fill="hold"/>
                                            <p:tgtEl>
                                              <p:spTgt spid="9"/>
                                            </p:tgtEl>
                                            <p:attrNameLst>
                                              <p:attrName>ppt_h</p:attrName>
                                            </p:attrNameLst>
                                          </p:cBhvr>
                                          <p:tavLst>
                                            <p:tav tm="0">
                                              <p:val>
                                                <p:fltVal val="0"/>
                                              </p:val>
                                            </p:tav>
                                            <p:tav tm="100000">
                                              <p:val>
                                                <p:strVal val="#ppt_h"/>
                                              </p:val>
                                            </p:tav>
                                          </p:tavLst>
                                        </p:anim>
                                        <p:animEffect transition="in" filter="fade">
                                          <p:cBhvr>
                                            <p:cTn id="9" dur="200"/>
                                            <p:tgtEl>
                                              <p:spTgt spid="9"/>
                                            </p:tgtEl>
                                          </p:cBhvr>
                                        </p:animEffect>
                                      </p:childTnLst>
                                    </p:cTn>
                                  </p:par>
                                  <p:par>
                                    <p:cTn id="10" presetID="6" presetClass="emph" presetSubtype="0" autoRev="1" fill="hold" nodeType="withEffect">
                                      <p:stCondLst>
                                        <p:cond delay="150"/>
                                      </p:stCondLst>
                                      <p:childTnLst>
                                        <p:animScale>
                                          <p:cBhvr>
                                            <p:cTn id="11" dur="100" fill="hold"/>
                                            <p:tgtEl>
                                              <p:spTgt spid="9"/>
                                            </p:tgtEl>
                                          </p:cBhvr>
                                          <p:by x="130000" y="130000"/>
                                        </p:animScale>
                                      </p:childTnLst>
                                    </p:cTn>
                                  </p:par>
                                </p:childTnLst>
                              </p:cTn>
                            </p:par>
                            <p:par>
                              <p:cTn id="12" fill="hold">
                                <p:stCondLst>
                                  <p:cond delay="35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8" presetClass="emph" presetSubtype="0" fill="hold" grpId="1" nodeType="withEffect">
                                      <p:stCondLst>
                                        <p:cond delay="0"/>
                                      </p:stCondLst>
                                      <p:childTnLst>
                                        <p:animRot by="21600000">
                                          <p:cBhvr>
                                            <p:cTn id="20" dur="1600" fill="hold"/>
                                            <p:tgtEl>
                                              <p:spTgt spid="8"/>
                                            </p:tgtEl>
                                            <p:attrNameLst>
                                              <p:attrName>r</p:attrName>
                                            </p:attrNameLst>
                                          </p:cBhvr>
                                        </p:animRot>
                                      </p:childTnLst>
                                    </p:cTn>
                                  </p:par>
                                  <p:par>
                                    <p:cTn id="21" presetID="8" presetClass="emph" presetSubtype="0" fill="hold" grpId="1" nodeType="withEffect">
                                      <p:stCondLst>
                                        <p:cond delay="0"/>
                                      </p:stCondLst>
                                      <p:childTnLst>
                                        <p:animRot by="21600000">
                                          <p:cBhvr>
                                            <p:cTn id="22" dur="1600" fill="hold"/>
                                            <p:tgtEl>
                                              <p:spTgt spid="6"/>
                                            </p:tgtEl>
                                            <p:attrNameLst>
                                              <p:attrName>r</p:attrName>
                                            </p:attrNameLst>
                                          </p:cBhvr>
                                        </p:animRot>
                                      </p:childTnLst>
                                    </p:cTn>
                                  </p:par>
                                </p:childTnLst>
                              </p:cTn>
                            </p:par>
                            <p:par>
                              <p:cTn id="23" fill="hold">
                                <p:stCondLst>
                                  <p:cond delay="1950"/>
                                </p:stCondLst>
                                <p:childTnLst>
                                  <p:par>
                                    <p:cTn id="24" presetID="53" presetClass="entr" presetSubtype="16"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par>
                              <p:cTn id="29" fill="hold">
                                <p:stCondLst>
                                  <p:cond delay="2450"/>
                                </p:stCondLst>
                                <p:childTnLst>
                                  <p:par>
                                    <p:cTn id="30" presetID="2" presetClass="entr" presetSubtype="8" fill="hold" grpId="0" nodeType="afterEffect" p14:presetBounceEnd="56667">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56667">
                                          <p:cBhvr additive="base">
                                            <p:cTn id="32" dur="300" fill="hold"/>
                                            <p:tgtEl>
                                              <p:spTgt spid="14"/>
                                            </p:tgtEl>
                                            <p:attrNameLst>
                                              <p:attrName>ppt_x</p:attrName>
                                            </p:attrNameLst>
                                          </p:cBhvr>
                                          <p:tavLst>
                                            <p:tav tm="0">
                                              <p:val>
                                                <p:strVal val="0-#ppt_w/2"/>
                                              </p:val>
                                            </p:tav>
                                            <p:tav tm="100000">
                                              <p:val>
                                                <p:strVal val="#ppt_x"/>
                                              </p:val>
                                            </p:tav>
                                          </p:tavLst>
                                        </p:anim>
                                        <p:anim calcmode="lin" valueType="num" p14:bounceEnd="56667">
                                          <p:cBhvr additive="base">
                                            <p:cTn id="33" dur="3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2750"/>
                                </p:stCondLst>
                                <p:childTnLst>
                                  <p:par>
                                    <p:cTn id="35" presetID="53" presetClass="entr" presetSubtype="16"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3250"/>
                                </p:stCondLst>
                                <p:childTnLst>
                                  <p:par>
                                    <p:cTn id="41" presetID="2" presetClass="entr" presetSubtype="2" fill="hold" grpId="0" nodeType="afterEffect" p14:presetBounceEnd="56667">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14:bounceEnd="56667">
                                          <p:cBhvr additive="base">
                                            <p:cTn id="43" dur="300" fill="hold"/>
                                            <p:tgtEl>
                                              <p:spTgt spid="16"/>
                                            </p:tgtEl>
                                            <p:attrNameLst>
                                              <p:attrName>ppt_x</p:attrName>
                                            </p:attrNameLst>
                                          </p:cBhvr>
                                          <p:tavLst>
                                            <p:tav tm="0">
                                              <p:val>
                                                <p:strVal val="1+#ppt_w/2"/>
                                              </p:val>
                                            </p:tav>
                                            <p:tav tm="100000">
                                              <p:val>
                                                <p:strVal val="#ppt_x"/>
                                              </p:val>
                                            </p:tav>
                                          </p:tavLst>
                                        </p:anim>
                                        <p:anim calcmode="lin" valueType="num" p14:bounceEnd="56667">
                                          <p:cBhvr additive="base">
                                            <p:cTn id="44" dur="3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3550"/>
                                </p:stCondLst>
                                <p:childTnLst>
                                  <p:par>
                                    <p:cTn id="46" presetID="53" presetClass="entr" presetSubtype="16"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childTnLst>
                              </p:cTn>
                            </p:par>
                            <p:par>
                              <p:cTn id="51" fill="hold">
                                <p:stCondLst>
                                  <p:cond delay="4050"/>
                                </p:stCondLst>
                                <p:childTnLst>
                                  <p:par>
                                    <p:cTn id="52" presetID="2" presetClass="entr" presetSubtype="2" fill="hold" grpId="0" nodeType="afterEffect" p14:presetBounceEnd="56667">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14:bounceEnd="56667">
                                          <p:cBhvr additive="base">
                                            <p:cTn id="54" dur="300" fill="hold"/>
                                            <p:tgtEl>
                                              <p:spTgt spid="18"/>
                                            </p:tgtEl>
                                            <p:attrNameLst>
                                              <p:attrName>ppt_x</p:attrName>
                                            </p:attrNameLst>
                                          </p:cBhvr>
                                          <p:tavLst>
                                            <p:tav tm="0">
                                              <p:val>
                                                <p:strVal val="1+#ppt_w/2"/>
                                              </p:val>
                                            </p:tav>
                                            <p:tav tm="100000">
                                              <p:val>
                                                <p:strVal val="#ppt_x"/>
                                              </p:val>
                                            </p:tav>
                                          </p:tavLst>
                                        </p:anim>
                                        <p:anim calcmode="lin" valueType="num" p14:bounceEnd="56667">
                                          <p:cBhvr additive="base">
                                            <p:cTn id="55" dur="300" fill="hold"/>
                                            <p:tgtEl>
                                              <p:spTgt spid="18"/>
                                            </p:tgtEl>
                                            <p:attrNameLst>
                                              <p:attrName>ppt_y</p:attrName>
                                            </p:attrNameLst>
                                          </p:cBhvr>
                                          <p:tavLst>
                                            <p:tav tm="0">
                                              <p:val>
                                                <p:strVal val="#ppt_y"/>
                                              </p:val>
                                            </p:tav>
                                            <p:tav tm="100000">
                                              <p:val>
                                                <p:strVal val="#ppt_y"/>
                                              </p:val>
                                            </p:tav>
                                          </p:tavLst>
                                        </p:anim>
                                      </p:childTnLst>
                                    </p:cTn>
                                  </p:par>
                                </p:childTnLst>
                              </p:cTn>
                            </p:par>
                            <p:par>
                              <p:cTn id="56" fill="hold">
                                <p:stCondLst>
                                  <p:cond delay="4350"/>
                                </p:stCondLst>
                                <p:childTnLst>
                                  <p:par>
                                    <p:cTn id="57" presetID="53" presetClass="entr" presetSubtype="16"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childTnLst>
                              </p:cTn>
                            </p:par>
                            <p:par>
                              <p:cTn id="62" fill="hold">
                                <p:stCondLst>
                                  <p:cond delay="4850"/>
                                </p:stCondLst>
                                <p:childTnLst>
                                  <p:par>
                                    <p:cTn id="63" presetID="2" presetClass="entr" presetSubtype="8" fill="hold" grpId="0" nodeType="afterEffect" p14:presetBounceEnd="56667">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14:bounceEnd="56667">
                                          <p:cBhvr additive="base">
                                            <p:cTn id="65" dur="300" fill="hold"/>
                                            <p:tgtEl>
                                              <p:spTgt spid="20"/>
                                            </p:tgtEl>
                                            <p:attrNameLst>
                                              <p:attrName>ppt_x</p:attrName>
                                            </p:attrNameLst>
                                          </p:cBhvr>
                                          <p:tavLst>
                                            <p:tav tm="0">
                                              <p:val>
                                                <p:strVal val="0-#ppt_w/2"/>
                                              </p:val>
                                            </p:tav>
                                            <p:tav tm="100000">
                                              <p:val>
                                                <p:strVal val="#ppt_x"/>
                                              </p:val>
                                            </p:tav>
                                          </p:tavLst>
                                        </p:anim>
                                        <p:anim calcmode="lin" valueType="num" p14:bounceEnd="56667">
                                          <p:cBhvr additive="base">
                                            <p:cTn id="66" dur="3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3" grpId="0"/>
          <p:bldP spid="14" grpId="0"/>
          <p:bldP spid="15" grpId="0"/>
          <p:bldP spid="16" grpId="0"/>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 fill="hold"/>
                                            <p:tgtEl>
                                              <p:spTgt spid="9"/>
                                            </p:tgtEl>
                                            <p:attrNameLst>
                                              <p:attrName>ppt_w</p:attrName>
                                            </p:attrNameLst>
                                          </p:cBhvr>
                                          <p:tavLst>
                                            <p:tav tm="0">
                                              <p:val>
                                                <p:fltVal val="0"/>
                                              </p:val>
                                            </p:tav>
                                            <p:tav tm="100000">
                                              <p:val>
                                                <p:strVal val="#ppt_w"/>
                                              </p:val>
                                            </p:tav>
                                          </p:tavLst>
                                        </p:anim>
                                        <p:anim calcmode="lin" valueType="num">
                                          <p:cBhvr>
                                            <p:cTn id="8" dur="200" fill="hold"/>
                                            <p:tgtEl>
                                              <p:spTgt spid="9"/>
                                            </p:tgtEl>
                                            <p:attrNameLst>
                                              <p:attrName>ppt_h</p:attrName>
                                            </p:attrNameLst>
                                          </p:cBhvr>
                                          <p:tavLst>
                                            <p:tav tm="0">
                                              <p:val>
                                                <p:fltVal val="0"/>
                                              </p:val>
                                            </p:tav>
                                            <p:tav tm="100000">
                                              <p:val>
                                                <p:strVal val="#ppt_h"/>
                                              </p:val>
                                            </p:tav>
                                          </p:tavLst>
                                        </p:anim>
                                        <p:animEffect transition="in" filter="fade">
                                          <p:cBhvr>
                                            <p:cTn id="9" dur="200"/>
                                            <p:tgtEl>
                                              <p:spTgt spid="9"/>
                                            </p:tgtEl>
                                          </p:cBhvr>
                                        </p:animEffect>
                                      </p:childTnLst>
                                    </p:cTn>
                                  </p:par>
                                  <p:par>
                                    <p:cTn id="10" presetID="6" presetClass="emph" presetSubtype="0" autoRev="1" fill="hold" nodeType="withEffect">
                                      <p:stCondLst>
                                        <p:cond delay="150"/>
                                      </p:stCondLst>
                                      <p:childTnLst>
                                        <p:animScale>
                                          <p:cBhvr>
                                            <p:cTn id="11" dur="100" fill="hold"/>
                                            <p:tgtEl>
                                              <p:spTgt spid="9"/>
                                            </p:tgtEl>
                                          </p:cBhvr>
                                          <p:by x="130000" y="130000"/>
                                        </p:animScale>
                                      </p:childTnLst>
                                    </p:cTn>
                                  </p:par>
                                </p:childTnLst>
                              </p:cTn>
                            </p:par>
                            <p:par>
                              <p:cTn id="12" fill="hold">
                                <p:stCondLst>
                                  <p:cond delay="35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8" presetClass="emph" presetSubtype="0" fill="hold" grpId="1" nodeType="withEffect">
                                      <p:stCondLst>
                                        <p:cond delay="0"/>
                                      </p:stCondLst>
                                      <p:childTnLst>
                                        <p:animRot by="21600000">
                                          <p:cBhvr>
                                            <p:cTn id="20" dur="1600" fill="hold"/>
                                            <p:tgtEl>
                                              <p:spTgt spid="8"/>
                                            </p:tgtEl>
                                            <p:attrNameLst>
                                              <p:attrName>r</p:attrName>
                                            </p:attrNameLst>
                                          </p:cBhvr>
                                        </p:animRot>
                                      </p:childTnLst>
                                    </p:cTn>
                                  </p:par>
                                  <p:par>
                                    <p:cTn id="21" presetID="8" presetClass="emph" presetSubtype="0" fill="hold" grpId="1" nodeType="withEffect">
                                      <p:stCondLst>
                                        <p:cond delay="0"/>
                                      </p:stCondLst>
                                      <p:childTnLst>
                                        <p:animRot by="21600000">
                                          <p:cBhvr>
                                            <p:cTn id="22" dur="1600" fill="hold"/>
                                            <p:tgtEl>
                                              <p:spTgt spid="6"/>
                                            </p:tgtEl>
                                            <p:attrNameLst>
                                              <p:attrName>r</p:attrName>
                                            </p:attrNameLst>
                                          </p:cBhvr>
                                        </p:animRot>
                                      </p:childTnLst>
                                    </p:cTn>
                                  </p:par>
                                </p:childTnLst>
                              </p:cTn>
                            </p:par>
                            <p:par>
                              <p:cTn id="23" fill="hold">
                                <p:stCondLst>
                                  <p:cond delay="1950"/>
                                </p:stCondLst>
                                <p:childTnLst>
                                  <p:par>
                                    <p:cTn id="24" presetID="53" presetClass="entr" presetSubtype="16"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par>
                              <p:cTn id="29" fill="hold">
                                <p:stCondLst>
                                  <p:cond delay="2450"/>
                                </p:stCondLst>
                                <p:childTnLst>
                                  <p:par>
                                    <p:cTn id="30" presetID="2" presetClass="entr" presetSubtype="8"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300" fill="hold"/>
                                            <p:tgtEl>
                                              <p:spTgt spid="14"/>
                                            </p:tgtEl>
                                            <p:attrNameLst>
                                              <p:attrName>ppt_x</p:attrName>
                                            </p:attrNameLst>
                                          </p:cBhvr>
                                          <p:tavLst>
                                            <p:tav tm="0">
                                              <p:val>
                                                <p:strVal val="0-#ppt_w/2"/>
                                              </p:val>
                                            </p:tav>
                                            <p:tav tm="100000">
                                              <p:val>
                                                <p:strVal val="#ppt_x"/>
                                              </p:val>
                                            </p:tav>
                                          </p:tavLst>
                                        </p:anim>
                                        <p:anim calcmode="lin" valueType="num">
                                          <p:cBhvr additive="base">
                                            <p:cTn id="33" dur="3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2750"/>
                                </p:stCondLst>
                                <p:childTnLst>
                                  <p:par>
                                    <p:cTn id="35" presetID="53" presetClass="entr" presetSubtype="16"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3250"/>
                                </p:stCondLst>
                                <p:childTnLst>
                                  <p:par>
                                    <p:cTn id="41" presetID="2" presetClass="entr" presetSubtype="2"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300" fill="hold"/>
                                            <p:tgtEl>
                                              <p:spTgt spid="16"/>
                                            </p:tgtEl>
                                            <p:attrNameLst>
                                              <p:attrName>ppt_x</p:attrName>
                                            </p:attrNameLst>
                                          </p:cBhvr>
                                          <p:tavLst>
                                            <p:tav tm="0">
                                              <p:val>
                                                <p:strVal val="1+#ppt_w/2"/>
                                              </p:val>
                                            </p:tav>
                                            <p:tav tm="100000">
                                              <p:val>
                                                <p:strVal val="#ppt_x"/>
                                              </p:val>
                                            </p:tav>
                                          </p:tavLst>
                                        </p:anim>
                                        <p:anim calcmode="lin" valueType="num">
                                          <p:cBhvr additive="base">
                                            <p:cTn id="44" dur="3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3550"/>
                                </p:stCondLst>
                                <p:childTnLst>
                                  <p:par>
                                    <p:cTn id="46" presetID="53" presetClass="entr" presetSubtype="16"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childTnLst>
                              </p:cTn>
                            </p:par>
                            <p:par>
                              <p:cTn id="51" fill="hold">
                                <p:stCondLst>
                                  <p:cond delay="4050"/>
                                </p:stCondLst>
                                <p:childTnLst>
                                  <p:par>
                                    <p:cTn id="52" presetID="2" presetClass="entr" presetSubtype="2"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300" fill="hold"/>
                                            <p:tgtEl>
                                              <p:spTgt spid="18"/>
                                            </p:tgtEl>
                                            <p:attrNameLst>
                                              <p:attrName>ppt_x</p:attrName>
                                            </p:attrNameLst>
                                          </p:cBhvr>
                                          <p:tavLst>
                                            <p:tav tm="0">
                                              <p:val>
                                                <p:strVal val="1+#ppt_w/2"/>
                                              </p:val>
                                            </p:tav>
                                            <p:tav tm="100000">
                                              <p:val>
                                                <p:strVal val="#ppt_x"/>
                                              </p:val>
                                            </p:tav>
                                          </p:tavLst>
                                        </p:anim>
                                        <p:anim calcmode="lin" valueType="num">
                                          <p:cBhvr additive="base">
                                            <p:cTn id="55" dur="300" fill="hold"/>
                                            <p:tgtEl>
                                              <p:spTgt spid="18"/>
                                            </p:tgtEl>
                                            <p:attrNameLst>
                                              <p:attrName>ppt_y</p:attrName>
                                            </p:attrNameLst>
                                          </p:cBhvr>
                                          <p:tavLst>
                                            <p:tav tm="0">
                                              <p:val>
                                                <p:strVal val="#ppt_y"/>
                                              </p:val>
                                            </p:tav>
                                            <p:tav tm="100000">
                                              <p:val>
                                                <p:strVal val="#ppt_y"/>
                                              </p:val>
                                            </p:tav>
                                          </p:tavLst>
                                        </p:anim>
                                      </p:childTnLst>
                                    </p:cTn>
                                  </p:par>
                                </p:childTnLst>
                              </p:cTn>
                            </p:par>
                            <p:par>
                              <p:cTn id="56" fill="hold">
                                <p:stCondLst>
                                  <p:cond delay="4350"/>
                                </p:stCondLst>
                                <p:childTnLst>
                                  <p:par>
                                    <p:cTn id="57" presetID="53" presetClass="entr" presetSubtype="16"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childTnLst>
                              </p:cTn>
                            </p:par>
                            <p:par>
                              <p:cTn id="62" fill="hold">
                                <p:stCondLst>
                                  <p:cond delay="4850"/>
                                </p:stCondLst>
                                <p:childTnLst>
                                  <p:par>
                                    <p:cTn id="63" presetID="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300" fill="hold"/>
                                            <p:tgtEl>
                                              <p:spTgt spid="20"/>
                                            </p:tgtEl>
                                            <p:attrNameLst>
                                              <p:attrName>ppt_x</p:attrName>
                                            </p:attrNameLst>
                                          </p:cBhvr>
                                          <p:tavLst>
                                            <p:tav tm="0">
                                              <p:val>
                                                <p:strVal val="0-#ppt_w/2"/>
                                              </p:val>
                                            </p:tav>
                                            <p:tav tm="100000">
                                              <p:val>
                                                <p:strVal val="#ppt_x"/>
                                              </p:val>
                                            </p:tav>
                                          </p:tavLst>
                                        </p:anim>
                                        <p:anim calcmode="lin" valueType="num">
                                          <p:cBhvr additive="base">
                                            <p:cTn id="66" dur="3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3" grpId="0"/>
          <p:bldP spid="14" grpId="0"/>
          <p:bldP spid="15" grpId="0"/>
          <p:bldP spid="16" grpId="0"/>
          <p:bldP spid="17" grpId="0"/>
          <p:bldP spid="18" grpId="0"/>
          <p:bldP spid="19" grpId="0"/>
          <p:bldP spid="20"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椭圆 63"/>
          <p:cNvSpPr/>
          <p:nvPr/>
        </p:nvSpPr>
        <p:spPr>
          <a:xfrm rot="1742296">
            <a:off x="2632100" y="1492425"/>
            <a:ext cx="4693545" cy="4615982"/>
          </a:xfrm>
          <a:prstGeom prst="ellipse">
            <a:avLst/>
          </a:prstGeom>
          <a:noFill/>
          <a:ln w="6350" cap="flat" cmpd="sng" algn="ctr">
            <a:solidFill>
              <a:schemeClr val="bg1">
                <a:lumMod val="85000"/>
              </a:scheme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65" name="椭圆 64"/>
          <p:cNvSpPr/>
          <p:nvPr/>
        </p:nvSpPr>
        <p:spPr>
          <a:xfrm>
            <a:off x="2221240" y="1824933"/>
            <a:ext cx="3950966" cy="3950966"/>
          </a:xfrm>
          <a:prstGeom prst="ellipse">
            <a:avLst/>
          </a:prstGeom>
          <a:blipFill>
            <a:blip r:embed="rId3"/>
            <a:stretch>
              <a:fillRect/>
            </a:stretch>
          </a:blip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66" name="椭圆 65"/>
          <p:cNvSpPr/>
          <p:nvPr/>
        </p:nvSpPr>
        <p:spPr>
          <a:xfrm>
            <a:off x="6930488" y="3421840"/>
            <a:ext cx="712143" cy="712143"/>
          </a:xfrm>
          <a:prstGeom prst="ellipse">
            <a:avLst/>
          </a:prstGeom>
          <a:solidFill>
            <a:schemeClr val="accent2"/>
          </a:solidFill>
          <a:ln w="57150" cap="flat" cmpd="sng" algn="ctr">
            <a:noFill/>
            <a:prstDash val="solid"/>
          </a:ln>
          <a:effectLst/>
        </p:spPr>
        <p:txBody>
          <a:bodyPr rtlCol="0" anchor="ctr"/>
          <a:lstStyle/>
          <a:p>
            <a:pPr algn="ctr">
              <a:defRPr/>
            </a:pPr>
            <a:endParaRPr lang="en-US" sz="3600" kern="0" dirty="0">
              <a:solidFill>
                <a:sysClr val="window" lastClr="FFFFFF"/>
              </a:solidFill>
              <a:latin typeface="Bebas" pitchFamily="2" charset="0"/>
            </a:endParaRPr>
          </a:p>
        </p:txBody>
      </p:sp>
      <p:sp>
        <p:nvSpPr>
          <p:cNvPr id="67" name="椭圆 66"/>
          <p:cNvSpPr/>
          <p:nvPr/>
        </p:nvSpPr>
        <p:spPr>
          <a:xfrm>
            <a:off x="1199456" y="2808591"/>
            <a:ext cx="1983652" cy="1983653"/>
          </a:xfrm>
          <a:prstGeom prst="ellipse">
            <a:avLst/>
          </a:prstGeom>
          <a:solidFill>
            <a:schemeClr val="accent2"/>
          </a:solidFill>
          <a:ln w="25400" cap="flat" cmpd="sng" algn="ctr">
            <a:noFill/>
            <a:prstDash val="solid"/>
          </a:ln>
          <a:effectLst/>
        </p:spPr>
        <p:txBody>
          <a:bodyPr rtlCol="0" anchor="ctr"/>
          <a:lstStyle/>
          <a:p>
            <a:pPr algn="ctr">
              <a:defRPr/>
            </a:pPr>
            <a:r>
              <a:rPr lang="zh-CN" altLang="en-US" sz="2000" kern="0">
                <a:solidFill>
                  <a:sysClr val="window" lastClr="FFFFFF"/>
                </a:solidFill>
                <a:latin typeface="微软雅黑" pitchFamily="34" charset="-122"/>
                <a:ea typeface="微软雅黑" pitchFamily="34" charset="-122"/>
              </a:rPr>
              <a:t>添加标题</a:t>
            </a:r>
            <a:endParaRPr lang="en-US" sz="2000" kern="0">
              <a:solidFill>
                <a:sysClr val="window" lastClr="FFFFFF"/>
              </a:solidFill>
              <a:latin typeface="微软雅黑" pitchFamily="34" charset="-122"/>
              <a:ea typeface="微软雅黑" pitchFamily="34" charset="-122"/>
            </a:endParaRPr>
          </a:p>
        </p:txBody>
      </p:sp>
      <p:sp>
        <p:nvSpPr>
          <p:cNvPr id="68" name="椭圆 67"/>
          <p:cNvSpPr/>
          <p:nvPr/>
        </p:nvSpPr>
        <p:spPr>
          <a:xfrm>
            <a:off x="6044977" y="1643961"/>
            <a:ext cx="712143" cy="712143"/>
          </a:xfrm>
          <a:prstGeom prst="ellipse">
            <a:avLst/>
          </a:prstGeom>
          <a:solidFill>
            <a:schemeClr val="accent3"/>
          </a:solidFill>
          <a:ln w="57150" cap="flat" cmpd="sng" algn="ctr">
            <a:noFill/>
            <a:prstDash val="solid"/>
          </a:ln>
          <a:effectLst/>
        </p:spPr>
        <p:txBody>
          <a:bodyPr rtlCol="0" anchor="ctr"/>
          <a:lstStyle/>
          <a:p>
            <a:pPr algn="ctr">
              <a:defRPr/>
            </a:pPr>
            <a:endParaRPr lang="en-US" sz="3600" kern="0" dirty="0">
              <a:solidFill>
                <a:sysClr val="window" lastClr="FFFFFF"/>
              </a:solidFill>
              <a:latin typeface="Bebas" pitchFamily="2" charset="0"/>
            </a:endParaRPr>
          </a:p>
        </p:txBody>
      </p:sp>
      <p:sp>
        <p:nvSpPr>
          <p:cNvPr id="69" name="椭圆 68"/>
          <p:cNvSpPr/>
          <p:nvPr/>
        </p:nvSpPr>
        <p:spPr>
          <a:xfrm>
            <a:off x="6143238" y="5224059"/>
            <a:ext cx="712143" cy="712143"/>
          </a:xfrm>
          <a:prstGeom prst="ellipse">
            <a:avLst/>
          </a:prstGeom>
          <a:solidFill>
            <a:schemeClr val="accent1"/>
          </a:solidFill>
          <a:ln w="57150" cap="flat" cmpd="sng" algn="ctr">
            <a:noFill/>
            <a:prstDash val="solid"/>
          </a:ln>
          <a:effectLst/>
        </p:spPr>
        <p:txBody>
          <a:bodyPr rtlCol="0" anchor="ctr"/>
          <a:lstStyle/>
          <a:p>
            <a:pPr algn="ctr">
              <a:defRPr/>
            </a:pPr>
            <a:endParaRPr lang="en-US" sz="3600" kern="0" dirty="0">
              <a:solidFill>
                <a:sysClr val="window" lastClr="FFFFFF"/>
              </a:solidFill>
              <a:latin typeface="Bebas" pitchFamily="2" charset="0"/>
            </a:endParaRPr>
          </a:p>
        </p:txBody>
      </p:sp>
      <p:sp>
        <p:nvSpPr>
          <p:cNvPr id="71" name="TextBox 70"/>
          <p:cNvSpPr txBox="1"/>
          <p:nvPr/>
        </p:nvSpPr>
        <p:spPr>
          <a:xfrm>
            <a:off x="6948653" y="1623738"/>
            <a:ext cx="3417930" cy="692497"/>
          </a:xfrm>
          <a:prstGeom prst="rect">
            <a:avLst/>
          </a:prstGeom>
          <a:noFill/>
        </p:spPr>
        <p:txBody>
          <a:bodyPr wrap="square" rtlCol="0">
            <a:spAutoFit/>
          </a:bodyPr>
          <a:lstStyle/>
          <a:p>
            <a:pPr lvl="0">
              <a:lnSpc>
                <a:spcPct val="130000"/>
              </a:lnSpc>
            </a:pPr>
            <a:r>
              <a:rPr lang="zh-CN" altLang="en-US" sz="1000" dirty="0">
                <a:solidFill>
                  <a:prstClr val="black">
                    <a:lumMod val="65000"/>
                    <a:lumOff val="35000"/>
                  </a:prst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72" name="TextBox 71"/>
          <p:cNvSpPr txBox="1"/>
          <p:nvPr/>
        </p:nvSpPr>
        <p:spPr>
          <a:xfrm>
            <a:off x="7747902" y="3463914"/>
            <a:ext cx="3417930" cy="692497"/>
          </a:xfrm>
          <a:prstGeom prst="rect">
            <a:avLst/>
          </a:prstGeom>
          <a:noFill/>
        </p:spPr>
        <p:txBody>
          <a:bodyPr wrap="square" rtlCol="0">
            <a:spAutoFit/>
          </a:bodyPr>
          <a:lstStyle/>
          <a:p>
            <a:pPr lvl="0">
              <a:lnSpc>
                <a:spcPct val="130000"/>
              </a:lnSpc>
            </a:pPr>
            <a:r>
              <a:rPr lang="zh-CN" altLang="en-US" sz="1000" dirty="0">
                <a:solidFill>
                  <a:prstClr val="black">
                    <a:lumMod val="65000"/>
                    <a:lumOff val="35000"/>
                  </a:prst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73" name="TextBox 72"/>
          <p:cNvSpPr txBox="1"/>
          <p:nvPr/>
        </p:nvSpPr>
        <p:spPr>
          <a:xfrm>
            <a:off x="7064225" y="5243627"/>
            <a:ext cx="3417930" cy="692497"/>
          </a:xfrm>
          <a:prstGeom prst="rect">
            <a:avLst/>
          </a:prstGeom>
          <a:noFill/>
        </p:spPr>
        <p:txBody>
          <a:bodyPr wrap="square" rtlCol="0">
            <a:spAutoFit/>
          </a:bodyPr>
          <a:lstStyle/>
          <a:p>
            <a:pPr lvl="0">
              <a:lnSpc>
                <a:spcPct val="130000"/>
              </a:lnSpc>
            </a:pPr>
            <a:r>
              <a:rPr lang="zh-CN" altLang="en-US" sz="1000" dirty="0">
                <a:solidFill>
                  <a:prstClr val="black">
                    <a:lumMod val="65000"/>
                    <a:lumOff val="35000"/>
                  </a:prst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grpSp>
        <p:nvGrpSpPr>
          <p:cNvPr id="76" name="组合 75"/>
          <p:cNvGrpSpPr/>
          <p:nvPr/>
        </p:nvGrpSpPr>
        <p:grpSpPr>
          <a:xfrm>
            <a:off x="6154989" y="1801075"/>
            <a:ext cx="492116" cy="397912"/>
            <a:chOff x="10706100" y="2519363"/>
            <a:chExt cx="481013" cy="388937"/>
          </a:xfrm>
          <a:solidFill>
            <a:schemeClr val="bg1"/>
          </a:solidFill>
        </p:grpSpPr>
        <p:sp>
          <p:nvSpPr>
            <p:cNvPr id="77" name="Freeform 552"/>
            <p:cNvSpPr>
              <a:spLocks noEditPoints="1"/>
            </p:cNvSpPr>
            <p:nvPr/>
          </p:nvSpPr>
          <p:spPr bwMode="auto">
            <a:xfrm>
              <a:off x="10706100" y="2519363"/>
              <a:ext cx="342900" cy="311150"/>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553"/>
            <p:cNvSpPr>
              <a:spLocks noEditPoints="1"/>
            </p:cNvSpPr>
            <p:nvPr/>
          </p:nvSpPr>
          <p:spPr bwMode="auto">
            <a:xfrm>
              <a:off x="10898188" y="2646363"/>
              <a:ext cx="288925" cy="261937"/>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1" name="组合 80"/>
          <p:cNvGrpSpPr/>
          <p:nvPr/>
        </p:nvGrpSpPr>
        <p:grpSpPr>
          <a:xfrm>
            <a:off x="7012701" y="3567508"/>
            <a:ext cx="547714" cy="420804"/>
            <a:chOff x="10775726" y="2119313"/>
            <a:chExt cx="520702" cy="400050"/>
          </a:xfrm>
          <a:solidFill>
            <a:schemeClr val="bg1"/>
          </a:solidFill>
        </p:grpSpPr>
        <p:sp>
          <p:nvSpPr>
            <p:cNvPr id="82" name="Freeform 558"/>
            <p:cNvSpPr>
              <a:spLocks noEditPoints="1"/>
            </p:cNvSpPr>
            <p:nvPr/>
          </p:nvSpPr>
          <p:spPr bwMode="auto">
            <a:xfrm>
              <a:off x="10775726" y="2163763"/>
              <a:ext cx="449264" cy="355600"/>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559"/>
            <p:cNvSpPr>
              <a:spLocks noEditPoints="1"/>
            </p:cNvSpPr>
            <p:nvPr/>
          </p:nvSpPr>
          <p:spPr bwMode="auto">
            <a:xfrm>
              <a:off x="10875739" y="2320926"/>
              <a:ext cx="177801" cy="157163"/>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560"/>
            <p:cNvSpPr>
              <a:spLocks/>
            </p:cNvSpPr>
            <p:nvPr/>
          </p:nvSpPr>
          <p:spPr bwMode="auto">
            <a:xfrm>
              <a:off x="11112277" y="2179638"/>
              <a:ext cx="93663" cy="100013"/>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561"/>
            <p:cNvSpPr>
              <a:spLocks/>
            </p:cNvSpPr>
            <p:nvPr/>
          </p:nvSpPr>
          <p:spPr bwMode="auto">
            <a:xfrm>
              <a:off x="11094815" y="2119313"/>
              <a:ext cx="201613" cy="18732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8" name="Freeform 566"/>
          <p:cNvSpPr>
            <a:spLocks noEditPoints="1"/>
          </p:cNvSpPr>
          <p:nvPr/>
        </p:nvSpPr>
        <p:spPr bwMode="auto">
          <a:xfrm>
            <a:off x="6278549" y="5332611"/>
            <a:ext cx="441518" cy="495036"/>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椭圆 88"/>
          <p:cNvSpPr/>
          <p:nvPr/>
        </p:nvSpPr>
        <p:spPr>
          <a:xfrm>
            <a:off x="3183108" y="3615136"/>
            <a:ext cx="370560" cy="3705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2885987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6000">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14:bounceEnd="46000">
                                          <p:cBhvr additive="base">
                                            <p:cTn id="7" dur="500" fill="hold"/>
                                            <p:tgtEl>
                                              <p:spTgt spid="67"/>
                                            </p:tgtEl>
                                            <p:attrNameLst>
                                              <p:attrName>ppt_x</p:attrName>
                                            </p:attrNameLst>
                                          </p:cBhvr>
                                          <p:tavLst>
                                            <p:tav tm="0">
                                              <p:val>
                                                <p:strVal val="0-#ppt_w/2"/>
                                              </p:val>
                                            </p:tav>
                                            <p:tav tm="100000">
                                              <p:val>
                                                <p:strVal val="#ppt_x"/>
                                              </p:val>
                                            </p:tav>
                                          </p:tavLst>
                                        </p:anim>
                                        <p:anim calcmode="lin" valueType="num" p14:bounceEnd="46000">
                                          <p:cBhvr additive="base">
                                            <p:cTn id="8" dur="500" fill="hold"/>
                                            <p:tgtEl>
                                              <p:spTgt spid="6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fade">
                                          <p:cBhvr>
                                            <p:cTn id="11" dur="500"/>
                                            <p:tgtEl>
                                              <p:spTgt spid="89"/>
                                            </p:tgtEl>
                                          </p:cBhvr>
                                        </p:animEffect>
                                      </p:childTnLst>
                                    </p:cTn>
                                  </p:par>
                                  <p:par>
                                    <p:cTn id="12" presetID="63" presetClass="path" presetSubtype="0" fill="hold" grpId="1" nodeType="withEffect">
                                      <p:stCondLst>
                                        <p:cond delay="300"/>
                                      </p:stCondLst>
                                      <p:childTnLst>
                                        <p:animMotion origin="layout" path="M 2.62534E-6 -3.33333E-6 L 0.0698 -3.33333E-6 " pathEditMode="relative" rAng="0" ptsTypes="AA">
                                          <p:cBhvr>
                                            <p:cTn id="13" dur="300" fill="hold"/>
                                            <p:tgtEl>
                                              <p:spTgt spid="89"/>
                                            </p:tgtEl>
                                            <p:attrNameLst>
                                              <p:attrName>ppt_x</p:attrName>
                                              <p:attrName>ppt_y</p:attrName>
                                            </p:attrNameLst>
                                          </p:cBhvr>
                                          <p:rCtr x="3490" y="0"/>
                                        </p:animMotion>
                                      </p:childTnLst>
                                    </p:cTn>
                                  </p:par>
                                </p:childTnLst>
                              </p:cTn>
                            </p:par>
                            <p:par>
                              <p:cTn id="14" fill="hold">
                                <p:stCondLst>
                                  <p:cond delay="600"/>
                                </p:stCondLst>
                                <p:childTnLst>
                                  <p:par>
                                    <p:cTn id="15" presetID="6" presetClass="emph" presetSubtype="0" fill="hold" grpId="2" nodeType="afterEffect">
                                      <p:stCondLst>
                                        <p:cond delay="0"/>
                                      </p:stCondLst>
                                      <p:childTnLst>
                                        <p:animScale>
                                          <p:cBhvr>
                                            <p:cTn id="16" dur="300" fill="hold"/>
                                            <p:tgtEl>
                                              <p:spTgt spid="89"/>
                                            </p:tgtEl>
                                          </p:cBhvr>
                                          <p:by x="800000" y="800000"/>
                                        </p:animScale>
                                      </p:childTnLst>
                                    </p:cTn>
                                  </p:par>
                                </p:childTnLst>
                              </p:cTn>
                            </p:par>
                            <p:par>
                              <p:cTn id="17" fill="hold">
                                <p:stCondLst>
                                  <p:cond delay="900"/>
                                </p:stCondLst>
                                <p:childTnLst>
                                  <p:par>
                                    <p:cTn id="18" presetID="10" presetClass="exit" presetSubtype="0" fill="hold" grpId="3" nodeType="afterEffect">
                                      <p:stCondLst>
                                        <p:cond delay="0"/>
                                      </p:stCondLst>
                                      <p:childTnLst>
                                        <p:animEffect transition="out" filter="fade">
                                          <p:cBhvr>
                                            <p:cTn id="19" dur="300"/>
                                            <p:tgtEl>
                                              <p:spTgt spid="89"/>
                                            </p:tgtEl>
                                          </p:cBhvr>
                                        </p:animEffect>
                                        <p:set>
                                          <p:cBhvr>
                                            <p:cTn id="20" dur="1" fill="hold">
                                              <p:stCondLst>
                                                <p:cond delay="299"/>
                                              </p:stCondLst>
                                            </p:cTn>
                                            <p:tgtEl>
                                              <p:spTgt spid="8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par>
                                    <p:cTn id="24" presetID="22" presetClass="entr" presetSubtype="8" fill="hold" grpId="0" nodeType="withEffect">
                                      <p:stCondLst>
                                        <p:cond delay="200"/>
                                      </p:stCondLst>
                                      <p:childTnLst>
                                        <p:set>
                                          <p:cBhvr>
                                            <p:cTn id="25" dur="1" fill="hold">
                                              <p:stCondLst>
                                                <p:cond delay="0"/>
                                              </p:stCondLst>
                                            </p:cTn>
                                            <p:tgtEl>
                                              <p:spTgt spid="64"/>
                                            </p:tgtEl>
                                            <p:attrNameLst>
                                              <p:attrName>style.visibility</p:attrName>
                                            </p:attrNameLst>
                                          </p:cBhvr>
                                          <p:to>
                                            <p:strVal val="visible"/>
                                          </p:to>
                                        </p:set>
                                        <p:animEffect transition="in" filter="wipe(left)">
                                          <p:cBhvr>
                                            <p:cTn id="26" dur="500"/>
                                            <p:tgtEl>
                                              <p:spTgt spid="64"/>
                                            </p:tgtEl>
                                          </p:cBhvr>
                                        </p:animEffect>
                                      </p:childTnLst>
                                    </p:cTn>
                                  </p:par>
                                </p:childTnLst>
                              </p:cTn>
                            </p:par>
                            <p:par>
                              <p:cTn id="27" fill="hold">
                                <p:stCondLst>
                                  <p:cond delay="1600"/>
                                </p:stCondLst>
                                <p:childTnLst>
                                  <p:par>
                                    <p:cTn id="28" presetID="2" presetClass="entr" presetSubtype="2" decel="100000"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additive="base">
                                            <p:cTn id="30" dur="500" fill="hold"/>
                                            <p:tgtEl>
                                              <p:spTgt spid="68"/>
                                            </p:tgtEl>
                                            <p:attrNameLst>
                                              <p:attrName>ppt_x</p:attrName>
                                            </p:attrNameLst>
                                          </p:cBhvr>
                                          <p:tavLst>
                                            <p:tav tm="0">
                                              <p:val>
                                                <p:strVal val="1+#ppt_w/2"/>
                                              </p:val>
                                            </p:tav>
                                            <p:tav tm="100000">
                                              <p:val>
                                                <p:strVal val="#ppt_x"/>
                                              </p:val>
                                            </p:tav>
                                          </p:tavLst>
                                        </p:anim>
                                        <p:anim calcmode="lin" valueType="num">
                                          <p:cBhvr additive="base">
                                            <p:cTn id="31" dur="500" fill="hold"/>
                                            <p:tgtEl>
                                              <p:spTgt spid="68"/>
                                            </p:tgtEl>
                                            <p:attrNameLst>
                                              <p:attrName>ppt_y</p:attrName>
                                            </p:attrNameLst>
                                          </p:cBhvr>
                                          <p:tavLst>
                                            <p:tav tm="0">
                                              <p:val>
                                                <p:strVal val="#ppt_y"/>
                                              </p:val>
                                            </p:tav>
                                            <p:tav tm="100000">
                                              <p:val>
                                                <p:strVal val="#ppt_y"/>
                                              </p:val>
                                            </p:tav>
                                          </p:tavLst>
                                        </p:anim>
                                      </p:childTnLst>
                                    </p:cTn>
                                  </p:par>
                                  <p:par>
                                    <p:cTn id="32" presetID="10" presetClass="entr" presetSubtype="0" fill="hold" nodeType="with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500"/>
                                            <p:tgtEl>
                                              <p:spTgt spid="76"/>
                                            </p:tgtEl>
                                          </p:cBhvr>
                                        </p:animEffect>
                                      </p:childTnLst>
                                    </p:cTn>
                                  </p:par>
                                  <p:par>
                                    <p:cTn id="35" presetID="2" presetClass="entr" presetSubtype="2" decel="10000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additive="base">
                                            <p:cTn id="37" dur="500" fill="hold"/>
                                            <p:tgtEl>
                                              <p:spTgt spid="69"/>
                                            </p:tgtEl>
                                            <p:attrNameLst>
                                              <p:attrName>ppt_x</p:attrName>
                                            </p:attrNameLst>
                                          </p:cBhvr>
                                          <p:tavLst>
                                            <p:tav tm="0">
                                              <p:val>
                                                <p:strVal val="1+#ppt_w/2"/>
                                              </p:val>
                                            </p:tav>
                                            <p:tav tm="100000">
                                              <p:val>
                                                <p:strVal val="#ppt_x"/>
                                              </p:val>
                                            </p:tav>
                                          </p:tavLst>
                                        </p:anim>
                                        <p:anim calcmode="lin" valueType="num">
                                          <p:cBhvr additive="base">
                                            <p:cTn id="38" dur="500" fill="hold"/>
                                            <p:tgtEl>
                                              <p:spTgt spid="69"/>
                                            </p:tgtEl>
                                            <p:attrNameLst>
                                              <p:attrName>ppt_y</p:attrName>
                                            </p:attrNameLst>
                                          </p:cBhvr>
                                          <p:tavLst>
                                            <p:tav tm="0">
                                              <p:val>
                                                <p:strVal val="#ppt_y"/>
                                              </p:val>
                                            </p:tav>
                                            <p:tav tm="100000">
                                              <p:val>
                                                <p:strVal val="#ppt_y"/>
                                              </p:val>
                                            </p:tav>
                                          </p:tavLst>
                                        </p:anim>
                                      </p:childTnLst>
                                    </p:cTn>
                                  </p:par>
                                  <p:par>
                                    <p:cTn id="39" presetID="10" presetClass="entr" presetSubtype="0" fill="hold" nodeType="withEffect">
                                      <p:stCondLst>
                                        <p:cond delay="0"/>
                                      </p:stCondLst>
                                      <p:childTnLst>
                                        <p:set>
                                          <p:cBhvr>
                                            <p:cTn id="40" dur="1" fill="hold">
                                              <p:stCondLst>
                                                <p:cond delay="0"/>
                                              </p:stCondLst>
                                            </p:cTn>
                                            <p:tgtEl>
                                              <p:spTgt spid="81"/>
                                            </p:tgtEl>
                                            <p:attrNameLst>
                                              <p:attrName>style.visibility</p:attrName>
                                            </p:attrNameLst>
                                          </p:cBhvr>
                                          <p:to>
                                            <p:strVal val="visible"/>
                                          </p:to>
                                        </p:set>
                                        <p:animEffect transition="in" filter="fade">
                                          <p:cBhvr>
                                            <p:cTn id="41" dur="500"/>
                                            <p:tgtEl>
                                              <p:spTgt spid="81"/>
                                            </p:tgtEl>
                                          </p:cBhvr>
                                        </p:animEffect>
                                      </p:childTnLst>
                                    </p:cTn>
                                  </p:par>
                                  <p:par>
                                    <p:cTn id="42" presetID="2" presetClass="entr" presetSubtype="2" decel="100000" fill="hold" grpId="0"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1+#ppt_w/2"/>
                                              </p:val>
                                            </p:tav>
                                            <p:tav tm="100000">
                                              <p:val>
                                                <p:strVal val="#ppt_x"/>
                                              </p:val>
                                            </p:tav>
                                          </p:tavLst>
                                        </p:anim>
                                        <p:anim calcmode="lin" valueType="num">
                                          <p:cBhvr additive="base">
                                            <p:cTn id="45" dur="500" fill="hold"/>
                                            <p:tgtEl>
                                              <p:spTgt spid="66"/>
                                            </p:tgtEl>
                                            <p:attrNameLst>
                                              <p:attrName>ppt_y</p:attrName>
                                            </p:attrNameLst>
                                          </p:cBhvr>
                                          <p:tavLst>
                                            <p:tav tm="0">
                                              <p:val>
                                                <p:strVal val="#ppt_y"/>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fade">
                                          <p:cBhvr>
                                            <p:cTn id="48" dur="500"/>
                                            <p:tgtEl>
                                              <p:spTgt spid="88"/>
                                            </p:tgtEl>
                                          </p:cBhvr>
                                        </p:animEffect>
                                      </p:childTnLst>
                                    </p:cTn>
                                  </p:par>
                                  <p:par>
                                    <p:cTn id="49" presetID="1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p:tgtEl>
                                              <p:spTgt spid="71"/>
                                            </p:tgtEl>
                                            <p:attrNameLst>
                                              <p:attrName>ppt_x</p:attrName>
                                            </p:attrNameLst>
                                          </p:cBhvr>
                                          <p:tavLst>
                                            <p:tav tm="0">
                                              <p:val>
                                                <p:strVal val="#ppt_x-#ppt_w*1.125000"/>
                                              </p:val>
                                            </p:tav>
                                            <p:tav tm="100000">
                                              <p:val>
                                                <p:strVal val="#ppt_x"/>
                                              </p:val>
                                            </p:tav>
                                          </p:tavLst>
                                        </p:anim>
                                        <p:animEffect transition="in" filter="wipe(right)">
                                          <p:cBhvr>
                                            <p:cTn id="52" dur="500"/>
                                            <p:tgtEl>
                                              <p:spTgt spid="71"/>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p:tgtEl>
                                              <p:spTgt spid="72"/>
                                            </p:tgtEl>
                                            <p:attrNameLst>
                                              <p:attrName>ppt_x</p:attrName>
                                            </p:attrNameLst>
                                          </p:cBhvr>
                                          <p:tavLst>
                                            <p:tav tm="0">
                                              <p:val>
                                                <p:strVal val="#ppt_x-#ppt_w*1.125000"/>
                                              </p:val>
                                            </p:tav>
                                            <p:tav tm="100000">
                                              <p:val>
                                                <p:strVal val="#ppt_x"/>
                                              </p:val>
                                            </p:tav>
                                          </p:tavLst>
                                        </p:anim>
                                        <p:animEffect transition="in" filter="wipe(right)">
                                          <p:cBhvr>
                                            <p:cTn id="56" dur="500"/>
                                            <p:tgtEl>
                                              <p:spTgt spid="72"/>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p:tgtEl>
                                              <p:spTgt spid="73"/>
                                            </p:tgtEl>
                                            <p:attrNameLst>
                                              <p:attrName>ppt_x</p:attrName>
                                            </p:attrNameLst>
                                          </p:cBhvr>
                                          <p:tavLst>
                                            <p:tav tm="0">
                                              <p:val>
                                                <p:strVal val="#ppt_x-#ppt_w*1.125000"/>
                                              </p:val>
                                            </p:tav>
                                            <p:tav tm="100000">
                                              <p:val>
                                                <p:strVal val="#ppt_x"/>
                                              </p:val>
                                            </p:tav>
                                          </p:tavLst>
                                        </p:anim>
                                        <p:animEffect transition="in" filter="wipe(right)">
                                          <p:cBhvr>
                                            <p:cTn id="6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1" grpId="0"/>
          <p:bldP spid="72" grpId="0"/>
          <p:bldP spid="73" grpId="0"/>
          <p:bldP spid="88" grpId="0" animBg="1"/>
          <p:bldP spid="89" grpId="0" animBg="1"/>
          <p:bldP spid="89" grpId="1" animBg="1"/>
          <p:bldP spid="89" grpId="2" animBg="1"/>
          <p:bldP spid="89" grpId="3"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fade">
                                          <p:cBhvr>
                                            <p:cTn id="11" dur="500"/>
                                            <p:tgtEl>
                                              <p:spTgt spid="89"/>
                                            </p:tgtEl>
                                          </p:cBhvr>
                                        </p:animEffect>
                                      </p:childTnLst>
                                    </p:cTn>
                                  </p:par>
                                  <p:par>
                                    <p:cTn id="12" presetID="63" presetClass="path" presetSubtype="0" fill="hold" grpId="1" nodeType="withEffect">
                                      <p:stCondLst>
                                        <p:cond delay="300"/>
                                      </p:stCondLst>
                                      <p:childTnLst>
                                        <p:animMotion origin="layout" path="M 2.62534E-6 -3.33333E-6 L 0.0698 -3.33333E-6 " pathEditMode="relative" rAng="0" ptsTypes="AA">
                                          <p:cBhvr>
                                            <p:cTn id="13" dur="300" fill="hold"/>
                                            <p:tgtEl>
                                              <p:spTgt spid="89"/>
                                            </p:tgtEl>
                                            <p:attrNameLst>
                                              <p:attrName>ppt_x</p:attrName>
                                              <p:attrName>ppt_y</p:attrName>
                                            </p:attrNameLst>
                                          </p:cBhvr>
                                          <p:rCtr x="3490" y="0"/>
                                        </p:animMotion>
                                      </p:childTnLst>
                                    </p:cTn>
                                  </p:par>
                                </p:childTnLst>
                              </p:cTn>
                            </p:par>
                            <p:par>
                              <p:cTn id="14" fill="hold">
                                <p:stCondLst>
                                  <p:cond delay="600"/>
                                </p:stCondLst>
                                <p:childTnLst>
                                  <p:par>
                                    <p:cTn id="15" presetID="6" presetClass="emph" presetSubtype="0" fill="hold" grpId="2" nodeType="afterEffect">
                                      <p:stCondLst>
                                        <p:cond delay="0"/>
                                      </p:stCondLst>
                                      <p:childTnLst>
                                        <p:animScale>
                                          <p:cBhvr>
                                            <p:cTn id="16" dur="300" fill="hold"/>
                                            <p:tgtEl>
                                              <p:spTgt spid="89"/>
                                            </p:tgtEl>
                                          </p:cBhvr>
                                          <p:by x="800000" y="800000"/>
                                        </p:animScale>
                                      </p:childTnLst>
                                    </p:cTn>
                                  </p:par>
                                </p:childTnLst>
                              </p:cTn>
                            </p:par>
                            <p:par>
                              <p:cTn id="17" fill="hold">
                                <p:stCondLst>
                                  <p:cond delay="900"/>
                                </p:stCondLst>
                                <p:childTnLst>
                                  <p:par>
                                    <p:cTn id="18" presetID="10" presetClass="exit" presetSubtype="0" fill="hold" grpId="3" nodeType="afterEffect">
                                      <p:stCondLst>
                                        <p:cond delay="0"/>
                                      </p:stCondLst>
                                      <p:childTnLst>
                                        <p:animEffect transition="out" filter="fade">
                                          <p:cBhvr>
                                            <p:cTn id="19" dur="300"/>
                                            <p:tgtEl>
                                              <p:spTgt spid="89"/>
                                            </p:tgtEl>
                                          </p:cBhvr>
                                        </p:animEffect>
                                        <p:set>
                                          <p:cBhvr>
                                            <p:cTn id="20" dur="1" fill="hold">
                                              <p:stCondLst>
                                                <p:cond delay="299"/>
                                              </p:stCondLst>
                                            </p:cTn>
                                            <p:tgtEl>
                                              <p:spTgt spid="8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par>
                                    <p:cTn id="24" presetID="22" presetClass="entr" presetSubtype="8" fill="hold" grpId="0" nodeType="withEffect">
                                      <p:stCondLst>
                                        <p:cond delay="200"/>
                                      </p:stCondLst>
                                      <p:childTnLst>
                                        <p:set>
                                          <p:cBhvr>
                                            <p:cTn id="25" dur="1" fill="hold">
                                              <p:stCondLst>
                                                <p:cond delay="0"/>
                                              </p:stCondLst>
                                            </p:cTn>
                                            <p:tgtEl>
                                              <p:spTgt spid="64"/>
                                            </p:tgtEl>
                                            <p:attrNameLst>
                                              <p:attrName>style.visibility</p:attrName>
                                            </p:attrNameLst>
                                          </p:cBhvr>
                                          <p:to>
                                            <p:strVal val="visible"/>
                                          </p:to>
                                        </p:set>
                                        <p:animEffect transition="in" filter="wipe(left)">
                                          <p:cBhvr>
                                            <p:cTn id="26" dur="500"/>
                                            <p:tgtEl>
                                              <p:spTgt spid="64"/>
                                            </p:tgtEl>
                                          </p:cBhvr>
                                        </p:animEffect>
                                      </p:childTnLst>
                                    </p:cTn>
                                  </p:par>
                                </p:childTnLst>
                              </p:cTn>
                            </p:par>
                            <p:par>
                              <p:cTn id="27" fill="hold">
                                <p:stCondLst>
                                  <p:cond delay="1600"/>
                                </p:stCondLst>
                                <p:childTnLst>
                                  <p:par>
                                    <p:cTn id="28" presetID="2" presetClass="entr" presetSubtype="2" decel="100000"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additive="base">
                                            <p:cTn id="30" dur="500" fill="hold"/>
                                            <p:tgtEl>
                                              <p:spTgt spid="68"/>
                                            </p:tgtEl>
                                            <p:attrNameLst>
                                              <p:attrName>ppt_x</p:attrName>
                                            </p:attrNameLst>
                                          </p:cBhvr>
                                          <p:tavLst>
                                            <p:tav tm="0">
                                              <p:val>
                                                <p:strVal val="1+#ppt_w/2"/>
                                              </p:val>
                                            </p:tav>
                                            <p:tav tm="100000">
                                              <p:val>
                                                <p:strVal val="#ppt_x"/>
                                              </p:val>
                                            </p:tav>
                                          </p:tavLst>
                                        </p:anim>
                                        <p:anim calcmode="lin" valueType="num">
                                          <p:cBhvr additive="base">
                                            <p:cTn id="31" dur="500" fill="hold"/>
                                            <p:tgtEl>
                                              <p:spTgt spid="68"/>
                                            </p:tgtEl>
                                            <p:attrNameLst>
                                              <p:attrName>ppt_y</p:attrName>
                                            </p:attrNameLst>
                                          </p:cBhvr>
                                          <p:tavLst>
                                            <p:tav tm="0">
                                              <p:val>
                                                <p:strVal val="#ppt_y"/>
                                              </p:val>
                                            </p:tav>
                                            <p:tav tm="100000">
                                              <p:val>
                                                <p:strVal val="#ppt_y"/>
                                              </p:val>
                                            </p:tav>
                                          </p:tavLst>
                                        </p:anim>
                                      </p:childTnLst>
                                    </p:cTn>
                                  </p:par>
                                  <p:par>
                                    <p:cTn id="32" presetID="10" presetClass="entr" presetSubtype="0" fill="hold" nodeType="with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500"/>
                                            <p:tgtEl>
                                              <p:spTgt spid="76"/>
                                            </p:tgtEl>
                                          </p:cBhvr>
                                        </p:animEffect>
                                      </p:childTnLst>
                                    </p:cTn>
                                  </p:par>
                                  <p:par>
                                    <p:cTn id="35" presetID="2" presetClass="entr" presetSubtype="2" decel="10000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additive="base">
                                            <p:cTn id="37" dur="500" fill="hold"/>
                                            <p:tgtEl>
                                              <p:spTgt spid="69"/>
                                            </p:tgtEl>
                                            <p:attrNameLst>
                                              <p:attrName>ppt_x</p:attrName>
                                            </p:attrNameLst>
                                          </p:cBhvr>
                                          <p:tavLst>
                                            <p:tav tm="0">
                                              <p:val>
                                                <p:strVal val="1+#ppt_w/2"/>
                                              </p:val>
                                            </p:tav>
                                            <p:tav tm="100000">
                                              <p:val>
                                                <p:strVal val="#ppt_x"/>
                                              </p:val>
                                            </p:tav>
                                          </p:tavLst>
                                        </p:anim>
                                        <p:anim calcmode="lin" valueType="num">
                                          <p:cBhvr additive="base">
                                            <p:cTn id="38" dur="500" fill="hold"/>
                                            <p:tgtEl>
                                              <p:spTgt spid="69"/>
                                            </p:tgtEl>
                                            <p:attrNameLst>
                                              <p:attrName>ppt_y</p:attrName>
                                            </p:attrNameLst>
                                          </p:cBhvr>
                                          <p:tavLst>
                                            <p:tav tm="0">
                                              <p:val>
                                                <p:strVal val="#ppt_y"/>
                                              </p:val>
                                            </p:tav>
                                            <p:tav tm="100000">
                                              <p:val>
                                                <p:strVal val="#ppt_y"/>
                                              </p:val>
                                            </p:tav>
                                          </p:tavLst>
                                        </p:anim>
                                      </p:childTnLst>
                                    </p:cTn>
                                  </p:par>
                                  <p:par>
                                    <p:cTn id="39" presetID="10" presetClass="entr" presetSubtype="0" fill="hold" nodeType="withEffect">
                                      <p:stCondLst>
                                        <p:cond delay="0"/>
                                      </p:stCondLst>
                                      <p:childTnLst>
                                        <p:set>
                                          <p:cBhvr>
                                            <p:cTn id="40" dur="1" fill="hold">
                                              <p:stCondLst>
                                                <p:cond delay="0"/>
                                              </p:stCondLst>
                                            </p:cTn>
                                            <p:tgtEl>
                                              <p:spTgt spid="81"/>
                                            </p:tgtEl>
                                            <p:attrNameLst>
                                              <p:attrName>style.visibility</p:attrName>
                                            </p:attrNameLst>
                                          </p:cBhvr>
                                          <p:to>
                                            <p:strVal val="visible"/>
                                          </p:to>
                                        </p:set>
                                        <p:animEffect transition="in" filter="fade">
                                          <p:cBhvr>
                                            <p:cTn id="41" dur="500"/>
                                            <p:tgtEl>
                                              <p:spTgt spid="81"/>
                                            </p:tgtEl>
                                          </p:cBhvr>
                                        </p:animEffect>
                                      </p:childTnLst>
                                    </p:cTn>
                                  </p:par>
                                  <p:par>
                                    <p:cTn id="42" presetID="2" presetClass="entr" presetSubtype="2" decel="100000" fill="hold" grpId="0"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1+#ppt_w/2"/>
                                              </p:val>
                                            </p:tav>
                                            <p:tav tm="100000">
                                              <p:val>
                                                <p:strVal val="#ppt_x"/>
                                              </p:val>
                                            </p:tav>
                                          </p:tavLst>
                                        </p:anim>
                                        <p:anim calcmode="lin" valueType="num">
                                          <p:cBhvr additive="base">
                                            <p:cTn id="45" dur="500" fill="hold"/>
                                            <p:tgtEl>
                                              <p:spTgt spid="66"/>
                                            </p:tgtEl>
                                            <p:attrNameLst>
                                              <p:attrName>ppt_y</p:attrName>
                                            </p:attrNameLst>
                                          </p:cBhvr>
                                          <p:tavLst>
                                            <p:tav tm="0">
                                              <p:val>
                                                <p:strVal val="#ppt_y"/>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fade">
                                          <p:cBhvr>
                                            <p:cTn id="48" dur="500"/>
                                            <p:tgtEl>
                                              <p:spTgt spid="88"/>
                                            </p:tgtEl>
                                          </p:cBhvr>
                                        </p:animEffect>
                                      </p:childTnLst>
                                    </p:cTn>
                                  </p:par>
                                  <p:par>
                                    <p:cTn id="49" presetID="1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p:tgtEl>
                                              <p:spTgt spid="71"/>
                                            </p:tgtEl>
                                            <p:attrNameLst>
                                              <p:attrName>ppt_x</p:attrName>
                                            </p:attrNameLst>
                                          </p:cBhvr>
                                          <p:tavLst>
                                            <p:tav tm="0">
                                              <p:val>
                                                <p:strVal val="#ppt_x-#ppt_w*1.125000"/>
                                              </p:val>
                                            </p:tav>
                                            <p:tav tm="100000">
                                              <p:val>
                                                <p:strVal val="#ppt_x"/>
                                              </p:val>
                                            </p:tav>
                                          </p:tavLst>
                                        </p:anim>
                                        <p:animEffect transition="in" filter="wipe(right)">
                                          <p:cBhvr>
                                            <p:cTn id="52" dur="500"/>
                                            <p:tgtEl>
                                              <p:spTgt spid="71"/>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p:tgtEl>
                                              <p:spTgt spid="72"/>
                                            </p:tgtEl>
                                            <p:attrNameLst>
                                              <p:attrName>ppt_x</p:attrName>
                                            </p:attrNameLst>
                                          </p:cBhvr>
                                          <p:tavLst>
                                            <p:tav tm="0">
                                              <p:val>
                                                <p:strVal val="#ppt_x-#ppt_w*1.125000"/>
                                              </p:val>
                                            </p:tav>
                                            <p:tav tm="100000">
                                              <p:val>
                                                <p:strVal val="#ppt_x"/>
                                              </p:val>
                                            </p:tav>
                                          </p:tavLst>
                                        </p:anim>
                                        <p:animEffect transition="in" filter="wipe(right)">
                                          <p:cBhvr>
                                            <p:cTn id="56" dur="500"/>
                                            <p:tgtEl>
                                              <p:spTgt spid="72"/>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p:tgtEl>
                                              <p:spTgt spid="73"/>
                                            </p:tgtEl>
                                            <p:attrNameLst>
                                              <p:attrName>ppt_x</p:attrName>
                                            </p:attrNameLst>
                                          </p:cBhvr>
                                          <p:tavLst>
                                            <p:tav tm="0">
                                              <p:val>
                                                <p:strVal val="#ppt_x-#ppt_w*1.125000"/>
                                              </p:val>
                                            </p:tav>
                                            <p:tav tm="100000">
                                              <p:val>
                                                <p:strVal val="#ppt_x"/>
                                              </p:val>
                                            </p:tav>
                                          </p:tavLst>
                                        </p:anim>
                                        <p:animEffect transition="in" filter="wipe(right)">
                                          <p:cBhvr>
                                            <p:cTn id="6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1" grpId="0"/>
          <p:bldP spid="72" grpId="0"/>
          <p:bldP spid="73" grpId="0"/>
          <p:bldP spid="88" grpId="0" animBg="1"/>
          <p:bldP spid="89" grpId="0" animBg="1"/>
          <p:bldP spid="89" grpId="1" animBg="1"/>
          <p:bldP spid="89" grpId="2" animBg="1"/>
          <p:bldP spid="89" grpId="3"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任意多边形 35"/>
          <p:cNvSpPr/>
          <p:nvPr/>
        </p:nvSpPr>
        <p:spPr>
          <a:xfrm>
            <a:off x="4425097" y="1633282"/>
            <a:ext cx="1670904" cy="1218656"/>
          </a:xfrm>
          <a:custGeom>
            <a:avLst/>
            <a:gdLst>
              <a:gd name="connsiteX0" fmla="*/ 1544779 w 1544780"/>
              <a:gd name="connsiteY0" fmla="*/ 0 h 1126522"/>
              <a:gd name="connsiteX1" fmla="*/ 1544780 w 1544780"/>
              <a:gd name="connsiteY1" fmla="*/ 0 h 1126522"/>
              <a:gd name="connsiteX2" fmla="*/ 1177877 w 1544780"/>
              <a:gd name="connsiteY2" fmla="*/ 1126522 h 1126522"/>
              <a:gd name="connsiteX3" fmla="*/ 0 w 1544780"/>
              <a:gd name="connsiteY3" fmla="*/ 1126514 h 1126522"/>
              <a:gd name="connsiteX4" fmla="*/ 49564 w 1544780"/>
              <a:gd name="connsiteY4" fmla="*/ 991095 h 1126522"/>
              <a:gd name="connsiteX5" fmla="*/ 1544779 w 1544780"/>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80" h="1126522">
                <a:moveTo>
                  <a:pt x="1544779" y="0"/>
                </a:moveTo>
                <a:lnTo>
                  <a:pt x="1544780" y="0"/>
                </a:lnTo>
                <a:lnTo>
                  <a:pt x="1177877" y="1126522"/>
                </a:lnTo>
                <a:lnTo>
                  <a:pt x="0" y="1126514"/>
                </a:lnTo>
                <a:lnTo>
                  <a:pt x="49564" y="991095"/>
                </a:lnTo>
                <a:cubicBezTo>
                  <a:pt x="295909" y="408670"/>
                  <a:pt x="872620" y="0"/>
                  <a:pt x="154477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6096004" y="1633282"/>
            <a:ext cx="1670901" cy="1218656"/>
          </a:xfrm>
          <a:custGeom>
            <a:avLst/>
            <a:gdLst>
              <a:gd name="connsiteX0" fmla="*/ 0 w 1544777"/>
              <a:gd name="connsiteY0" fmla="*/ 0 h 1126522"/>
              <a:gd name="connsiteX1" fmla="*/ 165914 w 1544777"/>
              <a:gd name="connsiteY1" fmla="*/ 8378 h 1126522"/>
              <a:gd name="connsiteX2" fmla="*/ 1495213 w 1544777"/>
              <a:gd name="connsiteY2" fmla="*/ 991095 h 1126522"/>
              <a:gd name="connsiteX3" fmla="*/ 1544777 w 1544777"/>
              <a:gd name="connsiteY3" fmla="*/ 1126514 h 1126522"/>
              <a:gd name="connsiteX4" fmla="*/ 366901 w 1544777"/>
              <a:gd name="connsiteY4" fmla="*/ 1126522 h 1126522"/>
              <a:gd name="connsiteX5" fmla="*/ 0 w 1544777"/>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77" h="1126522">
                <a:moveTo>
                  <a:pt x="0" y="0"/>
                </a:moveTo>
                <a:lnTo>
                  <a:pt x="165914" y="8378"/>
                </a:lnTo>
                <a:cubicBezTo>
                  <a:pt x="765982" y="69318"/>
                  <a:pt x="1269397" y="457206"/>
                  <a:pt x="1495213" y="991095"/>
                </a:cubicBezTo>
                <a:lnTo>
                  <a:pt x="1544777" y="1126514"/>
                </a:lnTo>
                <a:lnTo>
                  <a:pt x="366901" y="11265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4340774" y="2857799"/>
            <a:ext cx="1113098" cy="1947883"/>
          </a:xfrm>
          <a:custGeom>
            <a:avLst/>
            <a:gdLst>
              <a:gd name="connsiteX0" fmla="*/ 75974 w 1029078"/>
              <a:gd name="connsiteY0" fmla="*/ 0 h 1800617"/>
              <a:gd name="connsiteX1" fmla="*/ 1029078 w 1029078"/>
              <a:gd name="connsiteY1" fmla="*/ 690797 h 1800617"/>
              <a:gd name="connsiteX2" fmla="*/ 667599 w 1029078"/>
              <a:gd name="connsiteY2" fmla="*/ 1800617 h 1800617"/>
              <a:gd name="connsiteX3" fmla="*/ 590526 w 1029078"/>
              <a:gd name="connsiteY3" fmla="*/ 1742984 h 1800617"/>
              <a:gd name="connsiteX4" fmla="*/ 0 w 1029078"/>
              <a:gd name="connsiteY4" fmla="*/ 490800 h 1800617"/>
              <a:gd name="connsiteX5" fmla="*/ 72955 w 1029078"/>
              <a:gd name="connsiteY5" fmla="*/ 8248 h 1800617"/>
              <a:gd name="connsiteX6" fmla="*/ 75974 w 1029078"/>
              <a:gd name="connsiteY6" fmla="*/ 0 h 180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8" h="1800617">
                <a:moveTo>
                  <a:pt x="75974" y="0"/>
                </a:moveTo>
                <a:lnTo>
                  <a:pt x="1029078" y="690797"/>
                </a:lnTo>
                <a:lnTo>
                  <a:pt x="667599" y="1800617"/>
                </a:lnTo>
                <a:lnTo>
                  <a:pt x="590526" y="1742984"/>
                </a:lnTo>
                <a:cubicBezTo>
                  <a:pt x="229877" y="1445350"/>
                  <a:pt x="0" y="994920"/>
                  <a:pt x="0" y="490800"/>
                </a:cubicBezTo>
                <a:cubicBezTo>
                  <a:pt x="0" y="322760"/>
                  <a:pt x="25542" y="160686"/>
                  <a:pt x="72955" y="8248"/>
                </a:cubicBezTo>
                <a:lnTo>
                  <a:pt x="75974"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6738132" y="2857798"/>
            <a:ext cx="1113097" cy="1947882"/>
          </a:xfrm>
          <a:custGeom>
            <a:avLst/>
            <a:gdLst>
              <a:gd name="connsiteX0" fmla="*/ 953103 w 1029077"/>
              <a:gd name="connsiteY0" fmla="*/ 0 h 1800616"/>
              <a:gd name="connsiteX1" fmla="*/ 956122 w 1029077"/>
              <a:gd name="connsiteY1" fmla="*/ 8247 h 1800616"/>
              <a:gd name="connsiteX2" fmla="*/ 1029077 w 1029077"/>
              <a:gd name="connsiteY2" fmla="*/ 490799 h 1800616"/>
              <a:gd name="connsiteX3" fmla="*/ 438551 w 1029077"/>
              <a:gd name="connsiteY3" fmla="*/ 1742983 h 1800616"/>
              <a:gd name="connsiteX4" fmla="*/ 361479 w 1029077"/>
              <a:gd name="connsiteY4" fmla="*/ 1800616 h 1800616"/>
              <a:gd name="connsiteX5" fmla="*/ 0 w 1029077"/>
              <a:gd name="connsiteY5" fmla="*/ 690796 h 1800616"/>
              <a:gd name="connsiteX6" fmla="*/ 953103 w 1029077"/>
              <a:gd name="connsiteY6" fmla="*/ 0 h 180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7" h="1800616">
                <a:moveTo>
                  <a:pt x="953103" y="0"/>
                </a:moveTo>
                <a:lnTo>
                  <a:pt x="956122" y="8247"/>
                </a:lnTo>
                <a:cubicBezTo>
                  <a:pt x="1003535" y="160685"/>
                  <a:pt x="1029077" y="322759"/>
                  <a:pt x="1029077" y="490799"/>
                </a:cubicBezTo>
                <a:cubicBezTo>
                  <a:pt x="1029077" y="994919"/>
                  <a:pt x="799200" y="1445349"/>
                  <a:pt x="438551" y="1742983"/>
                </a:cubicBezTo>
                <a:lnTo>
                  <a:pt x="361479" y="1800616"/>
                </a:lnTo>
                <a:lnTo>
                  <a:pt x="0" y="690796"/>
                </a:lnTo>
                <a:lnTo>
                  <a:pt x="953103"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072248" y="4070566"/>
            <a:ext cx="2047506" cy="1073628"/>
          </a:xfrm>
          <a:custGeom>
            <a:avLst/>
            <a:gdLst>
              <a:gd name="connsiteX0" fmla="*/ 946478 w 1892955"/>
              <a:gd name="connsiteY0" fmla="*/ 0 h 992458"/>
              <a:gd name="connsiteX1" fmla="*/ 1892955 w 1892955"/>
              <a:gd name="connsiteY1" fmla="*/ 686014 h 992458"/>
              <a:gd name="connsiteX2" fmla="*/ 1853765 w 1892955"/>
              <a:gd name="connsiteY2" fmla="*/ 715320 h 992458"/>
              <a:gd name="connsiteX3" fmla="*/ 946477 w 1892955"/>
              <a:gd name="connsiteY3" fmla="*/ 992458 h 992458"/>
              <a:gd name="connsiteX4" fmla="*/ 39189 w 1892955"/>
              <a:gd name="connsiteY4" fmla="*/ 715320 h 992458"/>
              <a:gd name="connsiteX5" fmla="*/ 0 w 1892955"/>
              <a:gd name="connsiteY5" fmla="*/ 686015 h 992458"/>
              <a:gd name="connsiteX6" fmla="*/ 946478 w 1892955"/>
              <a:gd name="connsiteY6" fmla="*/ 0 h 992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955" h="992458">
                <a:moveTo>
                  <a:pt x="946478" y="0"/>
                </a:moveTo>
                <a:lnTo>
                  <a:pt x="1892955" y="686014"/>
                </a:lnTo>
                <a:lnTo>
                  <a:pt x="1853765" y="715320"/>
                </a:lnTo>
                <a:cubicBezTo>
                  <a:pt x="1594774" y="890291"/>
                  <a:pt x="1282557" y="992458"/>
                  <a:pt x="946477" y="992458"/>
                </a:cubicBezTo>
                <a:cubicBezTo>
                  <a:pt x="610397" y="992458"/>
                  <a:pt x="298180" y="890291"/>
                  <a:pt x="39189" y="715320"/>
                </a:cubicBezTo>
                <a:lnTo>
                  <a:pt x="0" y="686015"/>
                </a:lnTo>
                <a:lnTo>
                  <a:pt x="94647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266419" y="1633283"/>
            <a:ext cx="1951545"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itchFamily="34" charset="-122"/>
                <a:ea typeface="微软雅黑" pitchFamily="34" charset="-122"/>
              </a:rPr>
              <a:t>点击添加标题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42" name="矩形 47"/>
          <p:cNvSpPr>
            <a:spLocks noChangeArrowheads="1"/>
          </p:cNvSpPr>
          <p:nvPr/>
        </p:nvSpPr>
        <p:spPr bwMode="auto">
          <a:xfrm>
            <a:off x="1184862" y="2035806"/>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45" name="矩形 44"/>
          <p:cNvSpPr/>
          <p:nvPr/>
        </p:nvSpPr>
        <p:spPr>
          <a:xfrm>
            <a:off x="7987895" y="1633283"/>
            <a:ext cx="1951545"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点击添加标题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46" name="矩形 47"/>
          <p:cNvSpPr>
            <a:spLocks noChangeArrowheads="1"/>
          </p:cNvSpPr>
          <p:nvPr/>
        </p:nvSpPr>
        <p:spPr bwMode="auto">
          <a:xfrm>
            <a:off x="7987894" y="2035806"/>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47" name="矩形 46"/>
          <p:cNvSpPr/>
          <p:nvPr/>
        </p:nvSpPr>
        <p:spPr>
          <a:xfrm>
            <a:off x="2266419" y="3789553"/>
            <a:ext cx="1951545"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itchFamily="34" charset="-122"/>
                <a:ea typeface="微软雅黑" pitchFamily="34" charset="-122"/>
              </a:rPr>
              <a:t>点击添加标题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48" name="矩形 47"/>
          <p:cNvSpPr>
            <a:spLocks noChangeArrowheads="1"/>
          </p:cNvSpPr>
          <p:nvPr/>
        </p:nvSpPr>
        <p:spPr bwMode="auto">
          <a:xfrm>
            <a:off x="1184862" y="4192074"/>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49" name="矩形 48"/>
          <p:cNvSpPr/>
          <p:nvPr/>
        </p:nvSpPr>
        <p:spPr>
          <a:xfrm>
            <a:off x="7987895" y="3789553"/>
            <a:ext cx="1951545"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点击添加标题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61" name="矩形 60"/>
          <p:cNvSpPr>
            <a:spLocks noChangeArrowheads="1"/>
          </p:cNvSpPr>
          <p:nvPr/>
        </p:nvSpPr>
        <p:spPr bwMode="auto">
          <a:xfrm>
            <a:off x="7987894" y="4192074"/>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62" name="矩形 61"/>
          <p:cNvSpPr/>
          <p:nvPr/>
        </p:nvSpPr>
        <p:spPr>
          <a:xfrm>
            <a:off x="5120230" y="5259029"/>
            <a:ext cx="1951545" cy="430879"/>
          </a:xfrm>
          <a:prstGeom prst="rect">
            <a:avLst/>
          </a:prstGeom>
        </p:spPr>
        <p:txBody>
          <a:bodyPr wrap="square" lIns="91431" tIns="45716" rIns="91431" bIns="45716">
            <a:spAutoFit/>
          </a:bodyPr>
          <a:lstStyle/>
          <a:p>
            <a:pPr algn="ctr"/>
            <a:r>
              <a:rPr lang="zh-CN" altLang="en-US" sz="2200" b="1" dirty="0">
                <a:solidFill>
                  <a:schemeClr val="tx1">
                    <a:lumMod val="75000"/>
                    <a:lumOff val="25000"/>
                  </a:schemeClr>
                </a:solidFill>
                <a:latin typeface="微软雅黑" pitchFamily="34" charset="-122"/>
                <a:ea typeface="微软雅黑" pitchFamily="34" charset="-122"/>
              </a:rPr>
              <a:t>点击添加标题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63" name="矩形 62"/>
          <p:cNvSpPr>
            <a:spLocks noChangeArrowheads="1"/>
          </p:cNvSpPr>
          <p:nvPr/>
        </p:nvSpPr>
        <p:spPr bwMode="auto">
          <a:xfrm>
            <a:off x="3682323" y="5675404"/>
            <a:ext cx="4827356"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64" name="矩形 63"/>
          <p:cNvSpPr/>
          <p:nvPr/>
        </p:nvSpPr>
        <p:spPr>
          <a:xfrm>
            <a:off x="5134082" y="2849931"/>
            <a:ext cx="1951545" cy="954099"/>
          </a:xfrm>
          <a:prstGeom prst="rect">
            <a:avLst/>
          </a:prstGeom>
        </p:spPr>
        <p:txBody>
          <a:bodyPr wrap="square" lIns="91431" tIns="45716" rIns="91431" bIns="45716">
            <a:spAutoFit/>
          </a:bodyPr>
          <a:lstStyle/>
          <a:p>
            <a:pPr algn="ctr"/>
            <a:r>
              <a:rPr lang="zh-CN" altLang="en-US" sz="2400" b="1" dirty="0">
                <a:solidFill>
                  <a:schemeClr val="tx1">
                    <a:lumMod val="75000"/>
                    <a:lumOff val="25000"/>
                  </a:schemeClr>
                </a:solidFill>
                <a:latin typeface="微软雅黑" pitchFamily="34" charset="-122"/>
                <a:ea typeface="微软雅黑" pitchFamily="34" charset="-122"/>
              </a:rPr>
              <a:t>添加</a:t>
            </a:r>
            <a:endParaRPr lang="en-US" altLang="zh-CN" sz="2400" b="1" dirty="0">
              <a:solidFill>
                <a:schemeClr val="tx1">
                  <a:lumMod val="75000"/>
                  <a:lumOff val="25000"/>
                </a:schemeClr>
              </a:solidFill>
              <a:latin typeface="微软雅黑" pitchFamily="34" charset="-122"/>
              <a:ea typeface="微软雅黑" pitchFamily="34" charset="-122"/>
            </a:endParaRPr>
          </a:p>
          <a:p>
            <a:pPr algn="ctr"/>
            <a:r>
              <a:rPr lang="zh-CN" altLang="en-US" sz="3200" b="1" dirty="0">
                <a:solidFill>
                  <a:schemeClr val="accent1"/>
                </a:solidFill>
                <a:latin typeface="微软雅黑" pitchFamily="34" charset="-122"/>
                <a:ea typeface="微软雅黑" pitchFamily="34" charset="-122"/>
              </a:rPr>
              <a:t>关键词</a:t>
            </a:r>
            <a:endParaRPr lang="en-US" altLang="zh-CN" sz="3200" b="1" dirty="0">
              <a:solidFill>
                <a:schemeClr val="accent1"/>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8589449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48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48000">
                                          <p:cBhvr additive="base">
                                            <p:cTn id="7" dur="500" fill="hold"/>
                                            <p:tgtEl>
                                              <p:spTgt spid="36"/>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14:presetBounceEnd="48000">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14:bounceEnd="48000">
                                          <p:cBhvr additive="base">
                                            <p:cTn id="11" dur="500" fill="hold"/>
                                            <p:tgtEl>
                                              <p:spTgt spid="3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3" fill="hold" grpId="0" nodeType="withEffect" p14:presetBounceEnd="48000">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14:bounceEnd="48000">
                                          <p:cBhvr additive="base">
                                            <p:cTn id="15" dur="500" fill="hold"/>
                                            <p:tgtEl>
                                              <p:spTgt spid="37"/>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37"/>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14:presetBounceEnd="48000">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14:bounceEnd="48000">
                                          <p:cBhvr additive="base">
                                            <p:cTn id="19" dur="500" fill="hold"/>
                                            <p:tgtEl>
                                              <p:spTgt spid="38"/>
                                            </p:tgtEl>
                                            <p:attrNameLst>
                                              <p:attrName>ppt_x</p:attrName>
                                            </p:attrNameLst>
                                          </p:cBhvr>
                                          <p:tavLst>
                                            <p:tav tm="0">
                                              <p:val>
                                                <p:strVal val="0-#ppt_w/2"/>
                                              </p:val>
                                            </p:tav>
                                            <p:tav tm="100000">
                                              <p:val>
                                                <p:strVal val="#ppt_x"/>
                                              </p:val>
                                            </p:tav>
                                          </p:tavLst>
                                        </p:anim>
                                        <p:anim calcmode="lin" valueType="num" p14:bounceEnd="48000">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48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48000">
                                          <p:cBhvr additive="base">
                                            <p:cTn id="23" dur="5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randombar(horizontal)">
                                          <p:cBhvr>
                                            <p:cTn id="28" dur="400"/>
                                            <p:tgtEl>
                                              <p:spTgt spid="4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randombar(horizontal)">
                                          <p:cBhvr>
                                            <p:cTn id="31" dur="400"/>
                                            <p:tgtEl>
                                              <p:spTgt spid="42"/>
                                            </p:tgtEl>
                                          </p:cBhvr>
                                        </p:animEffect>
                                      </p:childTnLst>
                                    </p:cTn>
                                  </p:par>
                                </p:childTnLst>
                              </p:cTn>
                            </p:par>
                            <p:par>
                              <p:cTn id="32" fill="hold">
                                <p:stCondLst>
                                  <p:cond delay="900"/>
                                </p:stCondLst>
                                <p:childTnLst>
                                  <p:par>
                                    <p:cTn id="33" presetID="14" presetClass="entr" presetSubtype="1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randombar(horizontal)">
                                          <p:cBhvr>
                                            <p:cTn id="35" dur="400"/>
                                            <p:tgtEl>
                                              <p:spTgt spid="4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randombar(horizontal)">
                                          <p:cBhvr>
                                            <p:cTn id="38" dur="400"/>
                                            <p:tgtEl>
                                              <p:spTgt spid="46"/>
                                            </p:tgtEl>
                                          </p:cBhvr>
                                        </p:animEffect>
                                      </p:childTnLst>
                                    </p:cTn>
                                  </p:par>
                                </p:childTnLst>
                              </p:cTn>
                            </p:par>
                            <p:par>
                              <p:cTn id="39" fill="hold">
                                <p:stCondLst>
                                  <p:cond delay="1300"/>
                                </p:stCondLst>
                                <p:childTnLst>
                                  <p:par>
                                    <p:cTn id="40" presetID="14" presetClass="entr" presetSubtype="1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randombar(horizontal)">
                                          <p:cBhvr>
                                            <p:cTn id="42" dur="400"/>
                                            <p:tgtEl>
                                              <p:spTgt spid="47"/>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randombar(horizontal)">
                                          <p:cBhvr>
                                            <p:cTn id="45" dur="400"/>
                                            <p:tgtEl>
                                              <p:spTgt spid="48"/>
                                            </p:tgtEl>
                                          </p:cBhvr>
                                        </p:animEffect>
                                      </p:childTnLst>
                                    </p:cTn>
                                  </p:par>
                                </p:childTnLst>
                              </p:cTn>
                            </p:par>
                            <p:par>
                              <p:cTn id="46" fill="hold">
                                <p:stCondLst>
                                  <p:cond delay="1700"/>
                                </p:stCondLst>
                                <p:childTnLst>
                                  <p:par>
                                    <p:cTn id="47" presetID="14" presetClass="entr" presetSubtype="1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randombar(horizontal)">
                                          <p:cBhvr>
                                            <p:cTn id="49" dur="400"/>
                                            <p:tgtEl>
                                              <p:spTgt spid="49"/>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randombar(horizontal)">
                                          <p:cBhvr>
                                            <p:cTn id="52" dur="400"/>
                                            <p:tgtEl>
                                              <p:spTgt spid="61"/>
                                            </p:tgtEl>
                                          </p:cBhvr>
                                        </p:animEffect>
                                      </p:childTnLst>
                                    </p:cTn>
                                  </p:par>
                                </p:childTnLst>
                              </p:cTn>
                            </p:par>
                            <p:par>
                              <p:cTn id="53" fill="hold">
                                <p:stCondLst>
                                  <p:cond delay="2100"/>
                                </p:stCondLst>
                                <p:childTnLst>
                                  <p:par>
                                    <p:cTn id="54" presetID="14" presetClass="entr" presetSubtype="1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randombar(horizontal)">
                                          <p:cBhvr>
                                            <p:cTn id="56" dur="400"/>
                                            <p:tgtEl>
                                              <p:spTgt spid="62"/>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randombar(horizontal)">
                                          <p:cBhvr>
                                            <p:cTn id="59" dur="400"/>
                                            <p:tgtEl>
                                              <p:spTgt spid="63"/>
                                            </p:tgtEl>
                                          </p:cBhvr>
                                        </p:animEffect>
                                      </p:childTnLst>
                                    </p:cTn>
                                  </p:par>
                                </p:childTnLst>
                              </p:cTn>
                            </p:par>
                            <p:par>
                              <p:cTn id="60" fill="hold">
                                <p:stCondLst>
                                  <p:cond delay="2500"/>
                                </p:stCondLst>
                                <p:childTnLst>
                                  <p:par>
                                    <p:cTn id="61" presetID="45" presetClass="entr" presetSubtype="0" fill="hold" grpId="0" nodeType="afterEffect">
                                      <p:stCondLst>
                                        <p:cond delay="0"/>
                                      </p:stCondLst>
                                      <p:iterate type="lt">
                                        <p:tmPct val="10000"/>
                                      </p:iterate>
                                      <p:childTnLst>
                                        <p:set>
                                          <p:cBhvr>
                                            <p:cTn id="62" dur="1" fill="hold">
                                              <p:stCondLst>
                                                <p:cond delay="0"/>
                                              </p:stCondLst>
                                            </p:cTn>
                                            <p:tgtEl>
                                              <p:spTgt spid="64"/>
                                            </p:tgtEl>
                                            <p:attrNameLst>
                                              <p:attrName>style.visibility</p:attrName>
                                            </p:attrNameLst>
                                          </p:cBhvr>
                                          <p:to>
                                            <p:strVal val="visible"/>
                                          </p:to>
                                        </p:set>
                                        <p:animEffect transition="in" filter="fade">
                                          <p:cBhvr>
                                            <p:cTn id="63" dur="1000"/>
                                            <p:tgtEl>
                                              <p:spTgt spid="64"/>
                                            </p:tgtEl>
                                          </p:cBhvr>
                                        </p:animEffect>
                                        <p:anim calcmode="lin" valueType="num">
                                          <p:cBhvr>
                                            <p:cTn id="64" dur="1000" fill="hold"/>
                                            <p:tgtEl>
                                              <p:spTgt spid="64"/>
                                            </p:tgtEl>
                                            <p:attrNameLst>
                                              <p:attrName>ppt_w</p:attrName>
                                            </p:attrNameLst>
                                          </p:cBhvr>
                                          <p:tavLst>
                                            <p:tav tm="0" fmla="#ppt_w*sin(2.5*pi*$)">
                                              <p:val>
                                                <p:fltVal val="0"/>
                                              </p:val>
                                            </p:tav>
                                            <p:tav tm="100000">
                                              <p:val>
                                                <p:fltVal val="1"/>
                                              </p:val>
                                            </p:tav>
                                          </p:tavLst>
                                        </p:anim>
                                        <p:anim calcmode="lin" valueType="num">
                                          <p:cBhvr>
                                            <p:cTn id="65"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randombar(horizontal)">
                                          <p:cBhvr>
                                            <p:cTn id="28" dur="400"/>
                                            <p:tgtEl>
                                              <p:spTgt spid="4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randombar(horizontal)">
                                          <p:cBhvr>
                                            <p:cTn id="31" dur="400"/>
                                            <p:tgtEl>
                                              <p:spTgt spid="42"/>
                                            </p:tgtEl>
                                          </p:cBhvr>
                                        </p:animEffect>
                                      </p:childTnLst>
                                    </p:cTn>
                                  </p:par>
                                </p:childTnLst>
                              </p:cTn>
                            </p:par>
                            <p:par>
                              <p:cTn id="32" fill="hold">
                                <p:stCondLst>
                                  <p:cond delay="900"/>
                                </p:stCondLst>
                                <p:childTnLst>
                                  <p:par>
                                    <p:cTn id="33" presetID="14" presetClass="entr" presetSubtype="1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randombar(horizontal)">
                                          <p:cBhvr>
                                            <p:cTn id="35" dur="400"/>
                                            <p:tgtEl>
                                              <p:spTgt spid="4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randombar(horizontal)">
                                          <p:cBhvr>
                                            <p:cTn id="38" dur="400"/>
                                            <p:tgtEl>
                                              <p:spTgt spid="46"/>
                                            </p:tgtEl>
                                          </p:cBhvr>
                                        </p:animEffect>
                                      </p:childTnLst>
                                    </p:cTn>
                                  </p:par>
                                </p:childTnLst>
                              </p:cTn>
                            </p:par>
                            <p:par>
                              <p:cTn id="39" fill="hold">
                                <p:stCondLst>
                                  <p:cond delay="1300"/>
                                </p:stCondLst>
                                <p:childTnLst>
                                  <p:par>
                                    <p:cTn id="40" presetID="14" presetClass="entr" presetSubtype="1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randombar(horizontal)">
                                          <p:cBhvr>
                                            <p:cTn id="42" dur="400"/>
                                            <p:tgtEl>
                                              <p:spTgt spid="47"/>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randombar(horizontal)">
                                          <p:cBhvr>
                                            <p:cTn id="45" dur="400"/>
                                            <p:tgtEl>
                                              <p:spTgt spid="48"/>
                                            </p:tgtEl>
                                          </p:cBhvr>
                                        </p:animEffect>
                                      </p:childTnLst>
                                    </p:cTn>
                                  </p:par>
                                </p:childTnLst>
                              </p:cTn>
                            </p:par>
                            <p:par>
                              <p:cTn id="46" fill="hold">
                                <p:stCondLst>
                                  <p:cond delay="1700"/>
                                </p:stCondLst>
                                <p:childTnLst>
                                  <p:par>
                                    <p:cTn id="47" presetID="14" presetClass="entr" presetSubtype="1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randombar(horizontal)">
                                          <p:cBhvr>
                                            <p:cTn id="49" dur="400"/>
                                            <p:tgtEl>
                                              <p:spTgt spid="49"/>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randombar(horizontal)">
                                          <p:cBhvr>
                                            <p:cTn id="52" dur="400"/>
                                            <p:tgtEl>
                                              <p:spTgt spid="61"/>
                                            </p:tgtEl>
                                          </p:cBhvr>
                                        </p:animEffect>
                                      </p:childTnLst>
                                    </p:cTn>
                                  </p:par>
                                </p:childTnLst>
                              </p:cTn>
                            </p:par>
                            <p:par>
                              <p:cTn id="53" fill="hold">
                                <p:stCondLst>
                                  <p:cond delay="2100"/>
                                </p:stCondLst>
                                <p:childTnLst>
                                  <p:par>
                                    <p:cTn id="54" presetID="14" presetClass="entr" presetSubtype="1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randombar(horizontal)">
                                          <p:cBhvr>
                                            <p:cTn id="56" dur="400"/>
                                            <p:tgtEl>
                                              <p:spTgt spid="62"/>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randombar(horizontal)">
                                          <p:cBhvr>
                                            <p:cTn id="59" dur="400"/>
                                            <p:tgtEl>
                                              <p:spTgt spid="63"/>
                                            </p:tgtEl>
                                          </p:cBhvr>
                                        </p:animEffect>
                                      </p:childTnLst>
                                    </p:cTn>
                                  </p:par>
                                </p:childTnLst>
                              </p:cTn>
                            </p:par>
                            <p:par>
                              <p:cTn id="60" fill="hold">
                                <p:stCondLst>
                                  <p:cond delay="2500"/>
                                </p:stCondLst>
                                <p:childTnLst>
                                  <p:par>
                                    <p:cTn id="61" presetID="45" presetClass="entr" presetSubtype="0" fill="hold" grpId="0" nodeType="afterEffect">
                                      <p:stCondLst>
                                        <p:cond delay="0"/>
                                      </p:stCondLst>
                                      <p:iterate type="lt">
                                        <p:tmPct val="10000"/>
                                      </p:iterate>
                                      <p:childTnLst>
                                        <p:set>
                                          <p:cBhvr>
                                            <p:cTn id="62" dur="1" fill="hold">
                                              <p:stCondLst>
                                                <p:cond delay="0"/>
                                              </p:stCondLst>
                                            </p:cTn>
                                            <p:tgtEl>
                                              <p:spTgt spid="64"/>
                                            </p:tgtEl>
                                            <p:attrNameLst>
                                              <p:attrName>style.visibility</p:attrName>
                                            </p:attrNameLst>
                                          </p:cBhvr>
                                          <p:to>
                                            <p:strVal val="visible"/>
                                          </p:to>
                                        </p:set>
                                        <p:animEffect transition="in" filter="fade">
                                          <p:cBhvr>
                                            <p:cTn id="63" dur="1000"/>
                                            <p:tgtEl>
                                              <p:spTgt spid="64"/>
                                            </p:tgtEl>
                                          </p:cBhvr>
                                        </p:animEffect>
                                        <p:anim calcmode="lin" valueType="num">
                                          <p:cBhvr>
                                            <p:cTn id="64" dur="1000" fill="hold"/>
                                            <p:tgtEl>
                                              <p:spTgt spid="64"/>
                                            </p:tgtEl>
                                            <p:attrNameLst>
                                              <p:attrName>ppt_w</p:attrName>
                                            </p:attrNameLst>
                                          </p:cBhvr>
                                          <p:tavLst>
                                            <p:tav tm="0" fmla="#ppt_w*sin(2.5*pi*$)">
                                              <p:val>
                                                <p:fltVal val="0"/>
                                              </p:val>
                                            </p:tav>
                                            <p:tav tm="100000">
                                              <p:val>
                                                <p:fltVal val="1"/>
                                              </p:val>
                                            </p:tav>
                                          </p:tavLst>
                                        </p:anim>
                                        <p:anim calcmode="lin" valueType="num">
                                          <p:cBhvr>
                                            <p:cTn id="65"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任意多边形 21"/>
          <p:cNvSpPr/>
          <p:nvPr/>
        </p:nvSpPr>
        <p:spPr>
          <a:xfrm>
            <a:off x="4183445" y="1908326"/>
            <a:ext cx="3825110" cy="3825608"/>
          </a:xfrm>
          <a:custGeom>
            <a:avLst/>
            <a:gdLst>
              <a:gd name="connsiteX0" fmla="*/ 1912804 w 3825608"/>
              <a:gd name="connsiteY0" fmla="*/ 0 h 3825608"/>
              <a:gd name="connsiteX1" fmla="*/ 3825608 w 3825608"/>
              <a:gd name="connsiteY1" fmla="*/ 1912805 h 3825608"/>
              <a:gd name="connsiteX2" fmla="*/ 1912805 w 3825608"/>
              <a:gd name="connsiteY2" fmla="*/ 3825608 h 3825608"/>
              <a:gd name="connsiteX3" fmla="*/ 0 w 3825608"/>
              <a:gd name="connsiteY3" fmla="*/ 1912803 h 3825608"/>
            </a:gdLst>
            <a:ahLst/>
            <a:cxnLst>
              <a:cxn ang="0">
                <a:pos x="connsiteX0" y="connsiteY0"/>
              </a:cxn>
              <a:cxn ang="0">
                <a:pos x="connsiteX1" y="connsiteY1"/>
              </a:cxn>
              <a:cxn ang="0">
                <a:pos x="connsiteX2" y="connsiteY2"/>
              </a:cxn>
              <a:cxn ang="0">
                <a:pos x="connsiteX3" y="connsiteY3"/>
              </a:cxn>
            </a:cxnLst>
            <a:rect l="l" t="t" r="r" b="b"/>
            <a:pathLst>
              <a:path w="3825608" h="3825608">
                <a:moveTo>
                  <a:pt x="1912804" y="0"/>
                </a:moveTo>
                <a:lnTo>
                  <a:pt x="3825608" y="1912805"/>
                </a:lnTo>
                <a:lnTo>
                  <a:pt x="1912805" y="3825608"/>
                </a:lnTo>
                <a:lnTo>
                  <a:pt x="0" y="1912803"/>
                </a:lnTo>
                <a:close/>
              </a:path>
            </a:pathLst>
          </a:custGeom>
          <a:blipFill dpi="0"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1" name="矩形 60"/>
          <p:cNvSpPr/>
          <p:nvPr/>
        </p:nvSpPr>
        <p:spPr>
          <a:xfrm>
            <a:off x="826923" y="3344079"/>
            <a:ext cx="2556508" cy="954107"/>
          </a:xfrm>
          <a:prstGeom prst="rect">
            <a:avLst/>
          </a:prstGeom>
        </p:spPr>
        <p:txBody>
          <a:bodyPr wrap="square">
            <a:spAutoFit/>
          </a:bodyPr>
          <a:lstStyle/>
          <a:p>
            <a:pPr algn="r">
              <a:lnSpc>
                <a:spcPct val="150000"/>
              </a:lnSpc>
              <a:spcAft>
                <a:spcPts val="600"/>
              </a:spcAft>
            </a:pPr>
            <a:r>
              <a:rPr lang="zh-CN" altLang="en-US" sz="1400" dirty="0">
                <a:solidFill>
                  <a:schemeClr val="tx1">
                    <a:lumMod val="50000"/>
                    <a:lumOff val="50000"/>
                  </a:schemeClr>
                </a:solidFill>
                <a:latin typeface="+mj-ea"/>
                <a:ea typeface="+mj-ea"/>
              </a:rPr>
              <a:t>美化环境</a:t>
            </a:r>
            <a:endParaRPr lang="en-US" altLang="zh-CN" sz="1400" dirty="0">
              <a:solidFill>
                <a:schemeClr val="tx1">
                  <a:lumMod val="50000"/>
                  <a:lumOff val="50000"/>
                </a:schemeClr>
              </a:solidFill>
              <a:latin typeface="+mj-ea"/>
              <a:ea typeface="+mj-ea"/>
            </a:endParaRPr>
          </a:p>
          <a:p>
            <a:pPr algn="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6" name="矩形 65"/>
          <p:cNvSpPr/>
          <p:nvPr/>
        </p:nvSpPr>
        <p:spPr>
          <a:xfrm>
            <a:off x="2812933" y="5129157"/>
            <a:ext cx="2556508" cy="954107"/>
          </a:xfrm>
          <a:prstGeom prst="rect">
            <a:avLst/>
          </a:prstGeom>
        </p:spPr>
        <p:txBody>
          <a:bodyPr wrap="square">
            <a:spAutoFit/>
          </a:bodyPr>
          <a:lstStyle/>
          <a:p>
            <a:pPr algn="r">
              <a:lnSpc>
                <a:spcPct val="150000"/>
              </a:lnSpc>
              <a:spcAft>
                <a:spcPts val="600"/>
              </a:spcAft>
            </a:pPr>
            <a:r>
              <a:rPr lang="zh-CN" altLang="en-US" sz="1400" dirty="0">
                <a:solidFill>
                  <a:schemeClr val="tx1">
                    <a:lumMod val="50000"/>
                    <a:lumOff val="50000"/>
                  </a:schemeClr>
                </a:solidFill>
                <a:latin typeface="+mj-ea"/>
                <a:ea typeface="+mj-ea"/>
              </a:rPr>
              <a:t>回报社会</a:t>
            </a:r>
            <a:endParaRPr lang="en-US" altLang="zh-CN" sz="1400" dirty="0">
              <a:solidFill>
                <a:schemeClr val="tx1">
                  <a:lumMod val="50000"/>
                  <a:lumOff val="50000"/>
                </a:schemeClr>
              </a:solidFill>
              <a:latin typeface="+mj-ea"/>
              <a:ea typeface="+mj-ea"/>
            </a:endParaRPr>
          </a:p>
          <a:p>
            <a:pPr algn="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56" name="矩形 55"/>
          <p:cNvSpPr/>
          <p:nvPr/>
        </p:nvSpPr>
        <p:spPr>
          <a:xfrm>
            <a:off x="6791016" y="1500564"/>
            <a:ext cx="2556508" cy="954107"/>
          </a:xfrm>
          <a:prstGeom prst="rect">
            <a:avLst/>
          </a:prstGeom>
        </p:spPr>
        <p:txBody>
          <a:bodyPr wrap="square">
            <a:spAutoFit/>
          </a:bodyPr>
          <a:lstStyle/>
          <a:p>
            <a:pPr>
              <a:lnSpc>
                <a:spcPct val="150000"/>
              </a:lnSpc>
              <a:spcAft>
                <a:spcPts val="600"/>
              </a:spcAft>
            </a:pPr>
            <a:r>
              <a:rPr lang="zh-CN" altLang="en-US" sz="1400" dirty="0">
                <a:solidFill>
                  <a:schemeClr val="tx1">
                    <a:lumMod val="50000"/>
                    <a:lumOff val="50000"/>
                  </a:schemeClr>
                </a:solidFill>
                <a:latin typeface="+mj-ea"/>
                <a:ea typeface="+mj-ea"/>
              </a:rPr>
              <a:t>股东满意</a:t>
            </a:r>
            <a:endParaRPr lang="en-US" altLang="zh-CN" sz="1400" dirty="0">
              <a:solidFill>
                <a:schemeClr val="tx1">
                  <a:lumMod val="50000"/>
                  <a:lumOff val="50000"/>
                </a:schemeClr>
              </a:solidFill>
              <a:latin typeface="+mj-ea"/>
              <a:ea typeface="+mj-ea"/>
            </a:endParaRPr>
          </a:p>
          <a:p>
            <a:pP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38" name="矩形 37"/>
          <p:cNvSpPr/>
          <p:nvPr/>
        </p:nvSpPr>
        <p:spPr>
          <a:xfrm>
            <a:off x="8692652" y="3344079"/>
            <a:ext cx="2556508" cy="954107"/>
          </a:xfrm>
          <a:prstGeom prst="rect">
            <a:avLst/>
          </a:prstGeom>
        </p:spPr>
        <p:txBody>
          <a:bodyPr wrap="square">
            <a:spAutoFit/>
          </a:bodyPr>
          <a:lstStyle/>
          <a:p>
            <a:pPr>
              <a:lnSpc>
                <a:spcPct val="150000"/>
              </a:lnSpc>
              <a:spcAft>
                <a:spcPts val="600"/>
              </a:spcAft>
            </a:pPr>
            <a:r>
              <a:rPr lang="zh-CN" altLang="en-US" sz="1400" dirty="0">
                <a:solidFill>
                  <a:schemeClr val="tx1">
                    <a:lumMod val="50000"/>
                    <a:lumOff val="50000"/>
                  </a:schemeClr>
                </a:solidFill>
                <a:latin typeface="+mj-ea"/>
                <a:ea typeface="+mj-ea"/>
              </a:rPr>
              <a:t>员工满意</a:t>
            </a:r>
            <a:endParaRPr lang="en-US" altLang="zh-CN" sz="1400" dirty="0">
              <a:solidFill>
                <a:schemeClr val="tx1">
                  <a:lumMod val="50000"/>
                  <a:lumOff val="50000"/>
                </a:schemeClr>
              </a:solidFill>
              <a:latin typeface="+mj-ea"/>
              <a:ea typeface="+mj-ea"/>
            </a:endParaRPr>
          </a:p>
          <a:p>
            <a:pP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grpSp>
        <p:nvGrpSpPr>
          <p:cNvPr id="7" name="组合 6"/>
          <p:cNvGrpSpPr/>
          <p:nvPr/>
        </p:nvGrpSpPr>
        <p:grpSpPr>
          <a:xfrm>
            <a:off x="5522414" y="1462390"/>
            <a:ext cx="1147173" cy="1147322"/>
            <a:chOff x="5522338" y="1462390"/>
            <a:chExt cx="1147322" cy="1147322"/>
          </a:xfrm>
        </p:grpSpPr>
        <p:sp>
          <p:nvSpPr>
            <p:cNvPr id="63" name="椭圆 62"/>
            <p:cNvSpPr/>
            <p:nvPr/>
          </p:nvSpPr>
          <p:spPr>
            <a:xfrm>
              <a:off x="5522338" y="1462390"/>
              <a:ext cx="1147322" cy="1147322"/>
            </a:xfrm>
            <a:prstGeom prst="ellipse">
              <a:avLst/>
            </a:prstGeom>
            <a:solidFill>
              <a:schemeClr val="accent2"/>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3" name="Freeform 98"/>
            <p:cNvSpPr>
              <a:spLocks noEditPoints="1"/>
            </p:cNvSpPr>
            <p:nvPr/>
          </p:nvSpPr>
          <p:spPr bwMode="auto">
            <a:xfrm>
              <a:off x="5857874" y="1796753"/>
              <a:ext cx="476252" cy="478596"/>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5" name="组合 4"/>
          <p:cNvGrpSpPr/>
          <p:nvPr/>
        </p:nvGrpSpPr>
        <p:grpSpPr>
          <a:xfrm>
            <a:off x="7434969" y="3247469"/>
            <a:ext cx="1147173" cy="1147322"/>
            <a:chOff x="7435142" y="3247469"/>
            <a:chExt cx="1147322" cy="1147322"/>
          </a:xfrm>
        </p:grpSpPr>
        <p:sp>
          <p:nvSpPr>
            <p:cNvPr id="40" name="椭圆 39"/>
            <p:cNvSpPr/>
            <p:nvPr/>
          </p:nvSpPr>
          <p:spPr>
            <a:xfrm>
              <a:off x="7435142" y="3247469"/>
              <a:ext cx="1147322" cy="1147322"/>
            </a:xfrm>
            <a:prstGeom prst="ellipse">
              <a:avLst/>
            </a:prstGeom>
            <a:solidFill>
              <a:schemeClr val="accent5"/>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4" name="Freeform 99"/>
            <p:cNvSpPr>
              <a:spLocks noEditPoints="1"/>
            </p:cNvSpPr>
            <p:nvPr/>
          </p:nvSpPr>
          <p:spPr bwMode="auto">
            <a:xfrm>
              <a:off x="7770677" y="3581832"/>
              <a:ext cx="476252" cy="478596"/>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6" name="组合 5"/>
          <p:cNvGrpSpPr/>
          <p:nvPr/>
        </p:nvGrpSpPr>
        <p:grpSpPr>
          <a:xfrm>
            <a:off x="5522414" y="5032548"/>
            <a:ext cx="1147173" cy="1147322"/>
            <a:chOff x="5522338" y="5032548"/>
            <a:chExt cx="1147322" cy="1147322"/>
          </a:xfrm>
        </p:grpSpPr>
        <p:sp>
          <p:nvSpPr>
            <p:cNvPr id="68" name="椭圆 67"/>
            <p:cNvSpPr/>
            <p:nvPr/>
          </p:nvSpPr>
          <p:spPr>
            <a:xfrm>
              <a:off x="5522338" y="5032548"/>
              <a:ext cx="1147322" cy="1147322"/>
            </a:xfrm>
            <a:prstGeom prst="ellipse">
              <a:avLst/>
            </a:prstGeom>
            <a:solidFill>
              <a:schemeClr val="accent3"/>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6" name="Freeform 10"/>
            <p:cNvSpPr>
              <a:spLocks noEditPoints="1"/>
            </p:cNvSpPr>
            <p:nvPr/>
          </p:nvSpPr>
          <p:spPr bwMode="auto">
            <a:xfrm>
              <a:off x="5857873" y="5366911"/>
              <a:ext cx="476252" cy="478596"/>
            </a:xfrm>
            <a:custGeom>
              <a:avLst/>
              <a:gdLst>
                <a:gd name="T0" fmla="*/ 992 w 1018"/>
                <a:gd name="T1" fmla="*/ 413 h 1018"/>
                <a:gd name="T2" fmla="*/ 904 w 1018"/>
                <a:gd name="T3" fmla="*/ 252 h 1018"/>
                <a:gd name="T4" fmla="*/ 764 w 1018"/>
                <a:gd name="T5" fmla="*/ 133 h 1018"/>
                <a:gd name="T6" fmla="*/ 589 w 1018"/>
                <a:gd name="T7" fmla="*/ 71 h 1018"/>
                <a:gd name="T8" fmla="*/ 532 w 1018"/>
                <a:gd name="T9" fmla="*/ 10 h 1018"/>
                <a:gd name="T10" fmla="*/ 492 w 1018"/>
                <a:gd name="T11" fmla="*/ 6 h 1018"/>
                <a:gd name="T12" fmla="*/ 453 w 1018"/>
                <a:gd name="T13" fmla="*/ 68 h 1018"/>
                <a:gd name="T14" fmla="*/ 275 w 1018"/>
                <a:gd name="T15" fmla="*/ 123 h 1018"/>
                <a:gd name="T16" fmla="*/ 130 w 1018"/>
                <a:gd name="T17" fmla="*/ 235 h 1018"/>
                <a:gd name="T18" fmla="*/ 35 w 1018"/>
                <a:gd name="T19" fmla="*/ 391 h 1018"/>
                <a:gd name="T20" fmla="*/ 1 w 1018"/>
                <a:gd name="T21" fmla="*/ 554 h 1018"/>
                <a:gd name="T22" fmla="*/ 20 w 1018"/>
                <a:gd name="T23" fmla="*/ 602 h 1018"/>
                <a:gd name="T24" fmla="*/ 59 w 1018"/>
                <a:gd name="T25" fmla="*/ 591 h 1018"/>
                <a:gd name="T26" fmla="*/ 74 w 1018"/>
                <a:gd name="T27" fmla="*/ 524 h 1018"/>
                <a:gd name="T28" fmla="*/ 142 w 1018"/>
                <a:gd name="T29" fmla="*/ 456 h 1018"/>
                <a:gd name="T30" fmla="*/ 229 w 1018"/>
                <a:gd name="T31" fmla="*/ 452 h 1018"/>
                <a:gd name="T32" fmla="*/ 303 w 1018"/>
                <a:gd name="T33" fmla="*/ 513 h 1018"/>
                <a:gd name="T34" fmla="*/ 321 w 1018"/>
                <a:gd name="T35" fmla="*/ 586 h 1018"/>
                <a:gd name="T36" fmla="*/ 356 w 1018"/>
                <a:gd name="T37" fmla="*/ 604 h 1018"/>
                <a:gd name="T38" fmla="*/ 382 w 1018"/>
                <a:gd name="T39" fmla="*/ 573 h 1018"/>
                <a:gd name="T40" fmla="*/ 409 w 1018"/>
                <a:gd name="T41" fmla="*/ 495 h 1018"/>
                <a:gd name="T42" fmla="*/ 478 w 1018"/>
                <a:gd name="T43" fmla="*/ 451 h 1018"/>
                <a:gd name="T44" fmla="*/ 462 w 1018"/>
                <a:gd name="T45" fmla="*/ 912 h 1018"/>
                <a:gd name="T46" fmla="*/ 402 w 1018"/>
                <a:gd name="T47" fmla="*/ 953 h 1018"/>
                <a:gd name="T48" fmla="*/ 337 w 1018"/>
                <a:gd name="T49" fmla="*/ 943 h 1018"/>
                <a:gd name="T50" fmla="*/ 291 w 1018"/>
                <a:gd name="T51" fmla="*/ 888 h 1018"/>
                <a:gd name="T52" fmla="*/ 277 w 1018"/>
                <a:gd name="T53" fmla="*/ 837 h 1018"/>
                <a:gd name="T54" fmla="*/ 237 w 1018"/>
                <a:gd name="T55" fmla="*/ 833 h 1018"/>
                <a:gd name="T56" fmla="*/ 227 w 1018"/>
                <a:gd name="T57" fmla="*/ 892 h 1018"/>
                <a:gd name="T58" fmla="*/ 293 w 1018"/>
                <a:gd name="T59" fmla="*/ 992 h 1018"/>
                <a:gd name="T60" fmla="*/ 398 w 1018"/>
                <a:gd name="T61" fmla="*/ 1017 h 1018"/>
                <a:gd name="T62" fmla="*/ 505 w 1018"/>
                <a:gd name="T63" fmla="*/ 960 h 1018"/>
                <a:gd name="T64" fmla="*/ 541 w 1018"/>
                <a:gd name="T65" fmla="*/ 451 h 1018"/>
                <a:gd name="T66" fmla="*/ 603 w 1018"/>
                <a:gd name="T67" fmla="*/ 487 h 1018"/>
                <a:gd name="T68" fmla="*/ 636 w 1018"/>
                <a:gd name="T69" fmla="*/ 562 h 1018"/>
                <a:gd name="T70" fmla="*/ 656 w 1018"/>
                <a:gd name="T71" fmla="*/ 602 h 1018"/>
                <a:gd name="T72" fmla="*/ 694 w 1018"/>
                <a:gd name="T73" fmla="*/ 591 h 1018"/>
                <a:gd name="T74" fmla="*/ 711 w 1018"/>
                <a:gd name="T75" fmla="*/ 524 h 1018"/>
                <a:gd name="T76" fmla="*/ 778 w 1018"/>
                <a:gd name="T77" fmla="*/ 456 h 1018"/>
                <a:gd name="T78" fmla="*/ 865 w 1018"/>
                <a:gd name="T79" fmla="*/ 452 h 1018"/>
                <a:gd name="T80" fmla="*/ 939 w 1018"/>
                <a:gd name="T81" fmla="*/ 513 h 1018"/>
                <a:gd name="T82" fmla="*/ 957 w 1018"/>
                <a:gd name="T83" fmla="*/ 586 h 1018"/>
                <a:gd name="T84" fmla="*/ 993 w 1018"/>
                <a:gd name="T85" fmla="*/ 604 h 1018"/>
                <a:gd name="T86" fmla="*/ 1018 w 1018"/>
                <a:gd name="T87" fmla="*/ 573 h 1018"/>
                <a:gd name="T88" fmla="*/ 779 w 1018"/>
                <a:gd name="T89" fmla="*/ 389 h 1018"/>
                <a:gd name="T90" fmla="*/ 699 w 1018"/>
                <a:gd name="T91" fmla="*/ 433 h 1018"/>
                <a:gd name="T92" fmla="*/ 647 w 1018"/>
                <a:gd name="T93" fmla="*/ 441 h 1018"/>
                <a:gd name="T94" fmla="*/ 569 w 1018"/>
                <a:gd name="T95" fmla="*/ 392 h 1018"/>
                <a:gd name="T96" fmla="*/ 485 w 1018"/>
                <a:gd name="T97" fmla="*/ 384 h 1018"/>
                <a:gd name="T98" fmla="*/ 398 w 1018"/>
                <a:gd name="T99" fmla="*/ 419 h 1018"/>
                <a:gd name="T100" fmla="*/ 344 w 1018"/>
                <a:gd name="T101" fmla="*/ 458 h 1018"/>
                <a:gd name="T102" fmla="*/ 273 w 1018"/>
                <a:gd name="T103" fmla="*/ 400 h 1018"/>
                <a:gd name="T104" fmla="*/ 191 w 1018"/>
                <a:gd name="T105" fmla="*/ 382 h 1018"/>
                <a:gd name="T106" fmla="*/ 97 w 1018"/>
                <a:gd name="T107" fmla="*/ 408 h 1018"/>
                <a:gd name="T108" fmla="*/ 231 w 1018"/>
                <a:gd name="T109" fmla="*/ 226 h 1018"/>
                <a:gd name="T110" fmla="*/ 441 w 1018"/>
                <a:gd name="T111" fmla="*/ 133 h 1018"/>
                <a:gd name="T112" fmla="*/ 561 w 1018"/>
                <a:gd name="T113" fmla="*/ 131 h 1018"/>
                <a:gd name="T114" fmla="*/ 762 w 1018"/>
                <a:gd name="T115" fmla="*/ 206 h 1018"/>
                <a:gd name="T116" fmla="*/ 923 w 1018"/>
                <a:gd name="T117" fmla="*/ 408 h 1018"/>
                <a:gd name="T118" fmla="*/ 840 w 1018"/>
                <a:gd name="T119" fmla="*/ 38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8">
                  <a:moveTo>
                    <a:pt x="1017" y="554"/>
                  </a:moveTo>
                  <a:lnTo>
                    <a:pt x="1017" y="554"/>
                  </a:lnTo>
                  <a:lnTo>
                    <a:pt x="1016" y="529"/>
                  </a:lnTo>
                  <a:lnTo>
                    <a:pt x="1013" y="506"/>
                  </a:lnTo>
                  <a:lnTo>
                    <a:pt x="1010" y="482"/>
                  </a:lnTo>
                  <a:lnTo>
                    <a:pt x="1005" y="458"/>
                  </a:lnTo>
                  <a:lnTo>
                    <a:pt x="999" y="436"/>
                  </a:lnTo>
                  <a:lnTo>
                    <a:pt x="992" y="413"/>
                  </a:lnTo>
                  <a:lnTo>
                    <a:pt x="984" y="391"/>
                  </a:lnTo>
                  <a:lnTo>
                    <a:pt x="976" y="369"/>
                  </a:lnTo>
                  <a:lnTo>
                    <a:pt x="966" y="349"/>
                  </a:lnTo>
                  <a:lnTo>
                    <a:pt x="955" y="329"/>
                  </a:lnTo>
                  <a:lnTo>
                    <a:pt x="943" y="308"/>
                  </a:lnTo>
                  <a:lnTo>
                    <a:pt x="930" y="289"/>
                  </a:lnTo>
                  <a:lnTo>
                    <a:pt x="918" y="271"/>
                  </a:lnTo>
                  <a:lnTo>
                    <a:pt x="904" y="252"/>
                  </a:lnTo>
                  <a:lnTo>
                    <a:pt x="889" y="235"/>
                  </a:lnTo>
                  <a:lnTo>
                    <a:pt x="873" y="218"/>
                  </a:lnTo>
                  <a:lnTo>
                    <a:pt x="856" y="202"/>
                  </a:lnTo>
                  <a:lnTo>
                    <a:pt x="839" y="187"/>
                  </a:lnTo>
                  <a:lnTo>
                    <a:pt x="822" y="172"/>
                  </a:lnTo>
                  <a:lnTo>
                    <a:pt x="803" y="159"/>
                  </a:lnTo>
                  <a:lnTo>
                    <a:pt x="785" y="146"/>
                  </a:lnTo>
                  <a:lnTo>
                    <a:pt x="764" y="133"/>
                  </a:lnTo>
                  <a:lnTo>
                    <a:pt x="745" y="123"/>
                  </a:lnTo>
                  <a:lnTo>
                    <a:pt x="723" y="112"/>
                  </a:lnTo>
                  <a:lnTo>
                    <a:pt x="702" y="103"/>
                  </a:lnTo>
                  <a:lnTo>
                    <a:pt x="680" y="95"/>
                  </a:lnTo>
                  <a:lnTo>
                    <a:pt x="658" y="87"/>
                  </a:lnTo>
                  <a:lnTo>
                    <a:pt x="635" y="81"/>
                  </a:lnTo>
                  <a:lnTo>
                    <a:pt x="613" y="75"/>
                  </a:lnTo>
                  <a:lnTo>
                    <a:pt x="589" y="71"/>
                  </a:lnTo>
                  <a:lnTo>
                    <a:pt x="566" y="68"/>
                  </a:lnTo>
                  <a:lnTo>
                    <a:pt x="541" y="66"/>
                  </a:lnTo>
                  <a:lnTo>
                    <a:pt x="541" y="32"/>
                  </a:lnTo>
                  <a:lnTo>
                    <a:pt x="541" y="32"/>
                  </a:lnTo>
                  <a:lnTo>
                    <a:pt x="541" y="26"/>
                  </a:lnTo>
                  <a:lnTo>
                    <a:pt x="539" y="21"/>
                  </a:lnTo>
                  <a:lnTo>
                    <a:pt x="536" y="14"/>
                  </a:lnTo>
                  <a:lnTo>
                    <a:pt x="532" y="10"/>
                  </a:lnTo>
                  <a:lnTo>
                    <a:pt x="527" y="6"/>
                  </a:lnTo>
                  <a:lnTo>
                    <a:pt x="522" y="3"/>
                  </a:lnTo>
                  <a:lnTo>
                    <a:pt x="516" y="1"/>
                  </a:lnTo>
                  <a:lnTo>
                    <a:pt x="510" y="0"/>
                  </a:lnTo>
                  <a:lnTo>
                    <a:pt x="510" y="0"/>
                  </a:lnTo>
                  <a:lnTo>
                    <a:pt x="503" y="1"/>
                  </a:lnTo>
                  <a:lnTo>
                    <a:pt x="497" y="3"/>
                  </a:lnTo>
                  <a:lnTo>
                    <a:pt x="492" y="6"/>
                  </a:lnTo>
                  <a:lnTo>
                    <a:pt x="487" y="10"/>
                  </a:lnTo>
                  <a:lnTo>
                    <a:pt x="483" y="14"/>
                  </a:lnTo>
                  <a:lnTo>
                    <a:pt x="480" y="21"/>
                  </a:lnTo>
                  <a:lnTo>
                    <a:pt x="479" y="26"/>
                  </a:lnTo>
                  <a:lnTo>
                    <a:pt x="478" y="32"/>
                  </a:lnTo>
                  <a:lnTo>
                    <a:pt x="478" y="66"/>
                  </a:lnTo>
                  <a:lnTo>
                    <a:pt x="478" y="66"/>
                  </a:lnTo>
                  <a:lnTo>
                    <a:pt x="453" y="68"/>
                  </a:lnTo>
                  <a:lnTo>
                    <a:pt x="429" y="71"/>
                  </a:lnTo>
                  <a:lnTo>
                    <a:pt x="406" y="75"/>
                  </a:lnTo>
                  <a:lnTo>
                    <a:pt x="383" y="81"/>
                  </a:lnTo>
                  <a:lnTo>
                    <a:pt x="361" y="87"/>
                  </a:lnTo>
                  <a:lnTo>
                    <a:pt x="338" y="95"/>
                  </a:lnTo>
                  <a:lnTo>
                    <a:pt x="317" y="103"/>
                  </a:lnTo>
                  <a:lnTo>
                    <a:pt x="295" y="112"/>
                  </a:lnTo>
                  <a:lnTo>
                    <a:pt x="275" y="123"/>
                  </a:lnTo>
                  <a:lnTo>
                    <a:pt x="255" y="133"/>
                  </a:lnTo>
                  <a:lnTo>
                    <a:pt x="235" y="146"/>
                  </a:lnTo>
                  <a:lnTo>
                    <a:pt x="216" y="159"/>
                  </a:lnTo>
                  <a:lnTo>
                    <a:pt x="198" y="172"/>
                  </a:lnTo>
                  <a:lnTo>
                    <a:pt x="179" y="187"/>
                  </a:lnTo>
                  <a:lnTo>
                    <a:pt x="162" y="202"/>
                  </a:lnTo>
                  <a:lnTo>
                    <a:pt x="146" y="218"/>
                  </a:lnTo>
                  <a:lnTo>
                    <a:pt x="130" y="235"/>
                  </a:lnTo>
                  <a:lnTo>
                    <a:pt x="116" y="252"/>
                  </a:lnTo>
                  <a:lnTo>
                    <a:pt x="101" y="271"/>
                  </a:lnTo>
                  <a:lnTo>
                    <a:pt x="88" y="289"/>
                  </a:lnTo>
                  <a:lnTo>
                    <a:pt x="75" y="308"/>
                  </a:lnTo>
                  <a:lnTo>
                    <a:pt x="65" y="329"/>
                  </a:lnTo>
                  <a:lnTo>
                    <a:pt x="54" y="349"/>
                  </a:lnTo>
                  <a:lnTo>
                    <a:pt x="44" y="369"/>
                  </a:lnTo>
                  <a:lnTo>
                    <a:pt x="35" y="391"/>
                  </a:lnTo>
                  <a:lnTo>
                    <a:pt x="27" y="413"/>
                  </a:lnTo>
                  <a:lnTo>
                    <a:pt x="21" y="436"/>
                  </a:lnTo>
                  <a:lnTo>
                    <a:pt x="14" y="458"/>
                  </a:lnTo>
                  <a:lnTo>
                    <a:pt x="10" y="482"/>
                  </a:lnTo>
                  <a:lnTo>
                    <a:pt x="6" y="506"/>
                  </a:lnTo>
                  <a:lnTo>
                    <a:pt x="3" y="529"/>
                  </a:lnTo>
                  <a:lnTo>
                    <a:pt x="1" y="554"/>
                  </a:lnTo>
                  <a:lnTo>
                    <a:pt x="1" y="554"/>
                  </a:lnTo>
                  <a:lnTo>
                    <a:pt x="0" y="573"/>
                  </a:lnTo>
                  <a:lnTo>
                    <a:pt x="0" y="573"/>
                  </a:lnTo>
                  <a:lnTo>
                    <a:pt x="1" y="580"/>
                  </a:lnTo>
                  <a:lnTo>
                    <a:pt x="3" y="586"/>
                  </a:lnTo>
                  <a:lnTo>
                    <a:pt x="6" y="591"/>
                  </a:lnTo>
                  <a:lnTo>
                    <a:pt x="10" y="596"/>
                  </a:lnTo>
                  <a:lnTo>
                    <a:pt x="14" y="600"/>
                  </a:lnTo>
                  <a:lnTo>
                    <a:pt x="20" y="602"/>
                  </a:lnTo>
                  <a:lnTo>
                    <a:pt x="26" y="604"/>
                  </a:lnTo>
                  <a:lnTo>
                    <a:pt x="32" y="605"/>
                  </a:lnTo>
                  <a:lnTo>
                    <a:pt x="32" y="605"/>
                  </a:lnTo>
                  <a:lnTo>
                    <a:pt x="39" y="604"/>
                  </a:lnTo>
                  <a:lnTo>
                    <a:pt x="45" y="602"/>
                  </a:lnTo>
                  <a:lnTo>
                    <a:pt x="51" y="600"/>
                  </a:lnTo>
                  <a:lnTo>
                    <a:pt x="55" y="596"/>
                  </a:lnTo>
                  <a:lnTo>
                    <a:pt x="59" y="591"/>
                  </a:lnTo>
                  <a:lnTo>
                    <a:pt x="61" y="586"/>
                  </a:lnTo>
                  <a:lnTo>
                    <a:pt x="64" y="580"/>
                  </a:lnTo>
                  <a:lnTo>
                    <a:pt x="65" y="573"/>
                  </a:lnTo>
                  <a:lnTo>
                    <a:pt x="65" y="573"/>
                  </a:lnTo>
                  <a:lnTo>
                    <a:pt x="65" y="560"/>
                  </a:lnTo>
                  <a:lnTo>
                    <a:pt x="67" y="547"/>
                  </a:lnTo>
                  <a:lnTo>
                    <a:pt x="70" y="536"/>
                  </a:lnTo>
                  <a:lnTo>
                    <a:pt x="74" y="524"/>
                  </a:lnTo>
                  <a:lnTo>
                    <a:pt x="80" y="513"/>
                  </a:lnTo>
                  <a:lnTo>
                    <a:pt x="86" y="502"/>
                  </a:lnTo>
                  <a:lnTo>
                    <a:pt x="94" y="493"/>
                  </a:lnTo>
                  <a:lnTo>
                    <a:pt x="101" y="483"/>
                  </a:lnTo>
                  <a:lnTo>
                    <a:pt x="111" y="476"/>
                  </a:lnTo>
                  <a:lnTo>
                    <a:pt x="120" y="468"/>
                  </a:lnTo>
                  <a:lnTo>
                    <a:pt x="131" y="462"/>
                  </a:lnTo>
                  <a:lnTo>
                    <a:pt x="142" y="456"/>
                  </a:lnTo>
                  <a:lnTo>
                    <a:pt x="154" y="452"/>
                  </a:lnTo>
                  <a:lnTo>
                    <a:pt x="165" y="449"/>
                  </a:lnTo>
                  <a:lnTo>
                    <a:pt x="178" y="447"/>
                  </a:lnTo>
                  <a:lnTo>
                    <a:pt x="191" y="445"/>
                  </a:lnTo>
                  <a:lnTo>
                    <a:pt x="191" y="445"/>
                  </a:lnTo>
                  <a:lnTo>
                    <a:pt x="204" y="447"/>
                  </a:lnTo>
                  <a:lnTo>
                    <a:pt x="217" y="449"/>
                  </a:lnTo>
                  <a:lnTo>
                    <a:pt x="229" y="452"/>
                  </a:lnTo>
                  <a:lnTo>
                    <a:pt x="241" y="456"/>
                  </a:lnTo>
                  <a:lnTo>
                    <a:pt x="252" y="462"/>
                  </a:lnTo>
                  <a:lnTo>
                    <a:pt x="262" y="468"/>
                  </a:lnTo>
                  <a:lnTo>
                    <a:pt x="273" y="476"/>
                  </a:lnTo>
                  <a:lnTo>
                    <a:pt x="281" y="483"/>
                  </a:lnTo>
                  <a:lnTo>
                    <a:pt x="290" y="493"/>
                  </a:lnTo>
                  <a:lnTo>
                    <a:pt x="296" y="502"/>
                  </a:lnTo>
                  <a:lnTo>
                    <a:pt x="303" y="513"/>
                  </a:lnTo>
                  <a:lnTo>
                    <a:pt x="308" y="524"/>
                  </a:lnTo>
                  <a:lnTo>
                    <a:pt x="312" y="536"/>
                  </a:lnTo>
                  <a:lnTo>
                    <a:pt x="316" y="547"/>
                  </a:lnTo>
                  <a:lnTo>
                    <a:pt x="318" y="560"/>
                  </a:lnTo>
                  <a:lnTo>
                    <a:pt x="319" y="573"/>
                  </a:lnTo>
                  <a:lnTo>
                    <a:pt x="319" y="573"/>
                  </a:lnTo>
                  <a:lnTo>
                    <a:pt x="319" y="580"/>
                  </a:lnTo>
                  <a:lnTo>
                    <a:pt x="321" y="586"/>
                  </a:lnTo>
                  <a:lnTo>
                    <a:pt x="324" y="591"/>
                  </a:lnTo>
                  <a:lnTo>
                    <a:pt x="327" y="596"/>
                  </a:lnTo>
                  <a:lnTo>
                    <a:pt x="333" y="600"/>
                  </a:lnTo>
                  <a:lnTo>
                    <a:pt x="338" y="602"/>
                  </a:lnTo>
                  <a:lnTo>
                    <a:pt x="344" y="604"/>
                  </a:lnTo>
                  <a:lnTo>
                    <a:pt x="350" y="605"/>
                  </a:lnTo>
                  <a:lnTo>
                    <a:pt x="350" y="605"/>
                  </a:lnTo>
                  <a:lnTo>
                    <a:pt x="356" y="604"/>
                  </a:lnTo>
                  <a:lnTo>
                    <a:pt x="363" y="602"/>
                  </a:lnTo>
                  <a:lnTo>
                    <a:pt x="368" y="600"/>
                  </a:lnTo>
                  <a:lnTo>
                    <a:pt x="373" y="596"/>
                  </a:lnTo>
                  <a:lnTo>
                    <a:pt x="377" y="591"/>
                  </a:lnTo>
                  <a:lnTo>
                    <a:pt x="380" y="586"/>
                  </a:lnTo>
                  <a:lnTo>
                    <a:pt x="381" y="580"/>
                  </a:lnTo>
                  <a:lnTo>
                    <a:pt x="382" y="573"/>
                  </a:lnTo>
                  <a:lnTo>
                    <a:pt x="382" y="573"/>
                  </a:lnTo>
                  <a:lnTo>
                    <a:pt x="382" y="562"/>
                  </a:lnTo>
                  <a:lnTo>
                    <a:pt x="384" y="552"/>
                  </a:lnTo>
                  <a:lnTo>
                    <a:pt x="386" y="541"/>
                  </a:lnTo>
                  <a:lnTo>
                    <a:pt x="390" y="531"/>
                  </a:lnTo>
                  <a:lnTo>
                    <a:pt x="393" y="522"/>
                  </a:lnTo>
                  <a:lnTo>
                    <a:pt x="398" y="512"/>
                  </a:lnTo>
                  <a:lnTo>
                    <a:pt x="404" y="503"/>
                  </a:lnTo>
                  <a:lnTo>
                    <a:pt x="409" y="495"/>
                  </a:lnTo>
                  <a:lnTo>
                    <a:pt x="417" y="487"/>
                  </a:lnTo>
                  <a:lnTo>
                    <a:pt x="423" y="480"/>
                  </a:lnTo>
                  <a:lnTo>
                    <a:pt x="432" y="473"/>
                  </a:lnTo>
                  <a:lnTo>
                    <a:pt x="440" y="467"/>
                  </a:lnTo>
                  <a:lnTo>
                    <a:pt x="449" y="462"/>
                  </a:lnTo>
                  <a:lnTo>
                    <a:pt x="458" y="457"/>
                  </a:lnTo>
                  <a:lnTo>
                    <a:pt x="468" y="453"/>
                  </a:lnTo>
                  <a:lnTo>
                    <a:pt x="478" y="451"/>
                  </a:lnTo>
                  <a:lnTo>
                    <a:pt x="478" y="860"/>
                  </a:lnTo>
                  <a:lnTo>
                    <a:pt x="478" y="860"/>
                  </a:lnTo>
                  <a:lnTo>
                    <a:pt x="478" y="869"/>
                  </a:lnTo>
                  <a:lnTo>
                    <a:pt x="476" y="879"/>
                  </a:lnTo>
                  <a:lnTo>
                    <a:pt x="473" y="888"/>
                  </a:lnTo>
                  <a:lnTo>
                    <a:pt x="470" y="896"/>
                  </a:lnTo>
                  <a:lnTo>
                    <a:pt x="466" y="905"/>
                  </a:lnTo>
                  <a:lnTo>
                    <a:pt x="462" y="912"/>
                  </a:lnTo>
                  <a:lnTo>
                    <a:pt x="456" y="920"/>
                  </a:lnTo>
                  <a:lnTo>
                    <a:pt x="450" y="927"/>
                  </a:lnTo>
                  <a:lnTo>
                    <a:pt x="443" y="933"/>
                  </a:lnTo>
                  <a:lnTo>
                    <a:pt x="436" y="938"/>
                  </a:lnTo>
                  <a:lnTo>
                    <a:pt x="427" y="943"/>
                  </a:lnTo>
                  <a:lnTo>
                    <a:pt x="420" y="948"/>
                  </a:lnTo>
                  <a:lnTo>
                    <a:pt x="410" y="951"/>
                  </a:lnTo>
                  <a:lnTo>
                    <a:pt x="402" y="953"/>
                  </a:lnTo>
                  <a:lnTo>
                    <a:pt x="392" y="954"/>
                  </a:lnTo>
                  <a:lnTo>
                    <a:pt x="382" y="955"/>
                  </a:lnTo>
                  <a:lnTo>
                    <a:pt x="382" y="955"/>
                  </a:lnTo>
                  <a:lnTo>
                    <a:pt x="373" y="954"/>
                  </a:lnTo>
                  <a:lnTo>
                    <a:pt x="363" y="953"/>
                  </a:lnTo>
                  <a:lnTo>
                    <a:pt x="354" y="951"/>
                  </a:lnTo>
                  <a:lnTo>
                    <a:pt x="345" y="948"/>
                  </a:lnTo>
                  <a:lnTo>
                    <a:pt x="337" y="943"/>
                  </a:lnTo>
                  <a:lnTo>
                    <a:pt x="329" y="938"/>
                  </a:lnTo>
                  <a:lnTo>
                    <a:pt x="322" y="933"/>
                  </a:lnTo>
                  <a:lnTo>
                    <a:pt x="315" y="927"/>
                  </a:lnTo>
                  <a:lnTo>
                    <a:pt x="308" y="920"/>
                  </a:lnTo>
                  <a:lnTo>
                    <a:pt x="303" y="912"/>
                  </a:lnTo>
                  <a:lnTo>
                    <a:pt x="299" y="905"/>
                  </a:lnTo>
                  <a:lnTo>
                    <a:pt x="294" y="896"/>
                  </a:lnTo>
                  <a:lnTo>
                    <a:pt x="291" y="888"/>
                  </a:lnTo>
                  <a:lnTo>
                    <a:pt x="289" y="879"/>
                  </a:lnTo>
                  <a:lnTo>
                    <a:pt x="288" y="869"/>
                  </a:lnTo>
                  <a:lnTo>
                    <a:pt x="287" y="860"/>
                  </a:lnTo>
                  <a:lnTo>
                    <a:pt x="287" y="860"/>
                  </a:lnTo>
                  <a:lnTo>
                    <a:pt x="287" y="853"/>
                  </a:lnTo>
                  <a:lnTo>
                    <a:pt x="285" y="847"/>
                  </a:lnTo>
                  <a:lnTo>
                    <a:pt x="281" y="841"/>
                  </a:lnTo>
                  <a:lnTo>
                    <a:pt x="277" y="837"/>
                  </a:lnTo>
                  <a:lnTo>
                    <a:pt x="273" y="833"/>
                  </a:lnTo>
                  <a:lnTo>
                    <a:pt x="267" y="830"/>
                  </a:lnTo>
                  <a:lnTo>
                    <a:pt x="261" y="828"/>
                  </a:lnTo>
                  <a:lnTo>
                    <a:pt x="255" y="827"/>
                  </a:lnTo>
                  <a:lnTo>
                    <a:pt x="255" y="827"/>
                  </a:lnTo>
                  <a:lnTo>
                    <a:pt x="249" y="828"/>
                  </a:lnTo>
                  <a:lnTo>
                    <a:pt x="243" y="830"/>
                  </a:lnTo>
                  <a:lnTo>
                    <a:pt x="237" y="833"/>
                  </a:lnTo>
                  <a:lnTo>
                    <a:pt x="233" y="837"/>
                  </a:lnTo>
                  <a:lnTo>
                    <a:pt x="229" y="841"/>
                  </a:lnTo>
                  <a:lnTo>
                    <a:pt x="226" y="847"/>
                  </a:lnTo>
                  <a:lnTo>
                    <a:pt x="223" y="853"/>
                  </a:lnTo>
                  <a:lnTo>
                    <a:pt x="223" y="860"/>
                  </a:lnTo>
                  <a:lnTo>
                    <a:pt x="223" y="860"/>
                  </a:lnTo>
                  <a:lnTo>
                    <a:pt x="224" y="876"/>
                  </a:lnTo>
                  <a:lnTo>
                    <a:pt x="227" y="892"/>
                  </a:lnTo>
                  <a:lnTo>
                    <a:pt x="231" y="907"/>
                  </a:lnTo>
                  <a:lnTo>
                    <a:pt x="236" y="921"/>
                  </a:lnTo>
                  <a:lnTo>
                    <a:pt x="243" y="935"/>
                  </a:lnTo>
                  <a:lnTo>
                    <a:pt x="250" y="949"/>
                  </a:lnTo>
                  <a:lnTo>
                    <a:pt x="260" y="960"/>
                  </a:lnTo>
                  <a:lnTo>
                    <a:pt x="270" y="972"/>
                  </a:lnTo>
                  <a:lnTo>
                    <a:pt x="281" y="982"/>
                  </a:lnTo>
                  <a:lnTo>
                    <a:pt x="293" y="992"/>
                  </a:lnTo>
                  <a:lnTo>
                    <a:pt x="306" y="999"/>
                  </a:lnTo>
                  <a:lnTo>
                    <a:pt x="320" y="1006"/>
                  </a:lnTo>
                  <a:lnTo>
                    <a:pt x="335" y="1011"/>
                  </a:lnTo>
                  <a:lnTo>
                    <a:pt x="350" y="1015"/>
                  </a:lnTo>
                  <a:lnTo>
                    <a:pt x="366" y="1017"/>
                  </a:lnTo>
                  <a:lnTo>
                    <a:pt x="382" y="1018"/>
                  </a:lnTo>
                  <a:lnTo>
                    <a:pt x="382" y="1018"/>
                  </a:lnTo>
                  <a:lnTo>
                    <a:pt x="398" y="1017"/>
                  </a:lnTo>
                  <a:lnTo>
                    <a:pt x="414" y="1015"/>
                  </a:lnTo>
                  <a:lnTo>
                    <a:pt x="429" y="1011"/>
                  </a:lnTo>
                  <a:lnTo>
                    <a:pt x="444" y="1006"/>
                  </a:lnTo>
                  <a:lnTo>
                    <a:pt x="458" y="999"/>
                  </a:lnTo>
                  <a:lnTo>
                    <a:pt x="471" y="992"/>
                  </a:lnTo>
                  <a:lnTo>
                    <a:pt x="483" y="982"/>
                  </a:lnTo>
                  <a:lnTo>
                    <a:pt x="495" y="972"/>
                  </a:lnTo>
                  <a:lnTo>
                    <a:pt x="505" y="960"/>
                  </a:lnTo>
                  <a:lnTo>
                    <a:pt x="514" y="949"/>
                  </a:lnTo>
                  <a:lnTo>
                    <a:pt x="522" y="935"/>
                  </a:lnTo>
                  <a:lnTo>
                    <a:pt x="529" y="921"/>
                  </a:lnTo>
                  <a:lnTo>
                    <a:pt x="535" y="907"/>
                  </a:lnTo>
                  <a:lnTo>
                    <a:pt x="538" y="892"/>
                  </a:lnTo>
                  <a:lnTo>
                    <a:pt x="540" y="876"/>
                  </a:lnTo>
                  <a:lnTo>
                    <a:pt x="541" y="860"/>
                  </a:lnTo>
                  <a:lnTo>
                    <a:pt x="541" y="451"/>
                  </a:lnTo>
                  <a:lnTo>
                    <a:pt x="541" y="451"/>
                  </a:lnTo>
                  <a:lnTo>
                    <a:pt x="552" y="453"/>
                  </a:lnTo>
                  <a:lnTo>
                    <a:pt x="561" y="457"/>
                  </a:lnTo>
                  <a:lnTo>
                    <a:pt x="570" y="462"/>
                  </a:lnTo>
                  <a:lnTo>
                    <a:pt x="580" y="467"/>
                  </a:lnTo>
                  <a:lnTo>
                    <a:pt x="587" y="473"/>
                  </a:lnTo>
                  <a:lnTo>
                    <a:pt x="596" y="480"/>
                  </a:lnTo>
                  <a:lnTo>
                    <a:pt x="603" y="487"/>
                  </a:lnTo>
                  <a:lnTo>
                    <a:pt x="610" y="495"/>
                  </a:lnTo>
                  <a:lnTo>
                    <a:pt x="615" y="503"/>
                  </a:lnTo>
                  <a:lnTo>
                    <a:pt x="621" y="512"/>
                  </a:lnTo>
                  <a:lnTo>
                    <a:pt x="626" y="522"/>
                  </a:lnTo>
                  <a:lnTo>
                    <a:pt x="629" y="531"/>
                  </a:lnTo>
                  <a:lnTo>
                    <a:pt x="632" y="541"/>
                  </a:lnTo>
                  <a:lnTo>
                    <a:pt x="634" y="552"/>
                  </a:lnTo>
                  <a:lnTo>
                    <a:pt x="636" y="562"/>
                  </a:lnTo>
                  <a:lnTo>
                    <a:pt x="636" y="573"/>
                  </a:lnTo>
                  <a:lnTo>
                    <a:pt x="636" y="573"/>
                  </a:lnTo>
                  <a:lnTo>
                    <a:pt x="638" y="580"/>
                  </a:lnTo>
                  <a:lnTo>
                    <a:pt x="640" y="586"/>
                  </a:lnTo>
                  <a:lnTo>
                    <a:pt x="642" y="591"/>
                  </a:lnTo>
                  <a:lnTo>
                    <a:pt x="646" y="596"/>
                  </a:lnTo>
                  <a:lnTo>
                    <a:pt x="650" y="600"/>
                  </a:lnTo>
                  <a:lnTo>
                    <a:pt x="656" y="602"/>
                  </a:lnTo>
                  <a:lnTo>
                    <a:pt x="662" y="604"/>
                  </a:lnTo>
                  <a:lnTo>
                    <a:pt x="669" y="605"/>
                  </a:lnTo>
                  <a:lnTo>
                    <a:pt x="669" y="605"/>
                  </a:lnTo>
                  <a:lnTo>
                    <a:pt x="675" y="604"/>
                  </a:lnTo>
                  <a:lnTo>
                    <a:pt x="680" y="602"/>
                  </a:lnTo>
                  <a:lnTo>
                    <a:pt x="686" y="600"/>
                  </a:lnTo>
                  <a:lnTo>
                    <a:pt x="691" y="596"/>
                  </a:lnTo>
                  <a:lnTo>
                    <a:pt x="694" y="591"/>
                  </a:lnTo>
                  <a:lnTo>
                    <a:pt x="698" y="586"/>
                  </a:lnTo>
                  <a:lnTo>
                    <a:pt x="700" y="580"/>
                  </a:lnTo>
                  <a:lnTo>
                    <a:pt x="700" y="573"/>
                  </a:lnTo>
                  <a:lnTo>
                    <a:pt x="700" y="573"/>
                  </a:lnTo>
                  <a:lnTo>
                    <a:pt x="701" y="560"/>
                  </a:lnTo>
                  <a:lnTo>
                    <a:pt x="703" y="547"/>
                  </a:lnTo>
                  <a:lnTo>
                    <a:pt x="706" y="536"/>
                  </a:lnTo>
                  <a:lnTo>
                    <a:pt x="711" y="524"/>
                  </a:lnTo>
                  <a:lnTo>
                    <a:pt x="716" y="513"/>
                  </a:lnTo>
                  <a:lnTo>
                    <a:pt x="722" y="502"/>
                  </a:lnTo>
                  <a:lnTo>
                    <a:pt x="730" y="493"/>
                  </a:lnTo>
                  <a:lnTo>
                    <a:pt x="737" y="483"/>
                  </a:lnTo>
                  <a:lnTo>
                    <a:pt x="747" y="476"/>
                  </a:lnTo>
                  <a:lnTo>
                    <a:pt x="757" y="468"/>
                  </a:lnTo>
                  <a:lnTo>
                    <a:pt x="767" y="462"/>
                  </a:lnTo>
                  <a:lnTo>
                    <a:pt x="778" y="456"/>
                  </a:lnTo>
                  <a:lnTo>
                    <a:pt x="790" y="452"/>
                  </a:lnTo>
                  <a:lnTo>
                    <a:pt x="802" y="449"/>
                  </a:lnTo>
                  <a:lnTo>
                    <a:pt x="815" y="447"/>
                  </a:lnTo>
                  <a:lnTo>
                    <a:pt x="827" y="445"/>
                  </a:lnTo>
                  <a:lnTo>
                    <a:pt x="827" y="445"/>
                  </a:lnTo>
                  <a:lnTo>
                    <a:pt x="840" y="447"/>
                  </a:lnTo>
                  <a:lnTo>
                    <a:pt x="853" y="449"/>
                  </a:lnTo>
                  <a:lnTo>
                    <a:pt x="865" y="452"/>
                  </a:lnTo>
                  <a:lnTo>
                    <a:pt x="877" y="456"/>
                  </a:lnTo>
                  <a:lnTo>
                    <a:pt x="889" y="462"/>
                  </a:lnTo>
                  <a:lnTo>
                    <a:pt x="898" y="468"/>
                  </a:lnTo>
                  <a:lnTo>
                    <a:pt x="908" y="476"/>
                  </a:lnTo>
                  <a:lnTo>
                    <a:pt x="918" y="483"/>
                  </a:lnTo>
                  <a:lnTo>
                    <a:pt x="926" y="493"/>
                  </a:lnTo>
                  <a:lnTo>
                    <a:pt x="933" y="502"/>
                  </a:lnTo>
                  <a:lnTo>
                    <a:pt x="939" y="513"/>
                  </a:lnTo>
                  <a:lnTo>
                    <a:pt x="944" y="524"/>
                  </a:lnTo>
                  <a:lnTo>
                    <a:pt x="949" y="536"/>
                  </a:lnTo>
                  <a:lnTo>
                    <a:pt x="952" y="547"/>
                  </a:lnTo>
                  <a:lnTo>
                    <a:pt x="954" y="560"/>
                  </a:lnTo>
                  <a:lnTo>
                    <a:pt x="955" y="573"/>
                  </a:lnTo>
                  <a:lnTo>
                    <a:pt x="955" y="573"/>
                  </a:lnTo>
                  <a:lnTo>
                    <a:pt x="955" y="580"/>
                  </a:lnTo>
                  <a:lnTo>
                    <a:pt x="957" y="586"/>
                  </a:lnTo>
                  <a:lnTo>
                    <a:pt x="961" y="591"/>
                  </a:lnTo>
                  <a:lnTo>
                    <a:pt x="964" y="596"/>
                  </a:lnTo>
                  <a:lnTo>
                    <a:pt x="969" y="600"/>
                  </a:lnTo>
                  <a:lnTo>
                    <a:pt x="974" y="602"/>
                  </a:lnTo>
                  <a:lnTo>
                    <a:pt x="980" y="604"/>
                  </a:lnTo>
                  <a:lnTo>
                    <a:pt x="986" y="605"/>
                  </a:lnTo>
                  <a:lnTo>
                    <a:pt x="986" y="605"/>
                  </a:lnTo>
                  <a:lnTo>
                    <a:pt x="993" y="604"/>
                  </a:lnTo>
                  <a:lnTo>
                    <a:pt x="999" y="602"/>
                  </a:lnTo>
                  <a:lnTo>
                    <a:pt x="1005" y="600"/>
                  </a:lnTo>
                  <a:lnTo>
                    <a:pt x="1009" y="596"/>
                  </a:lnTo>
                  <a:lnTo>
                    <a:pt x="1013" y="591"/>
                  </a:lnTo>
                  <a:lnTo>
                    <a:pt x="1016" y="586"/>
                  </a:lnTo>
                  <a:lnTo>
                    <a:pt x="1017" y="580"/>
                  </a:lnTo>
                  <a:lnTo>
                    <a:pt x="1018" y="573"/>
                  </a:lnTo>
                  <a:lnTo>
                    <a:pt x="1018" y="573"/>
                  </a:lnTo>
                  <a:lnTo>
                    <a:pt x="1017" y="554"/>
                  </a:lnTo>
                  <a:lnTo>
                    <a:pt x="1017" y="554"/>
                  </a:lnTo>
                  <a:close/>
                  <a:moveTo>
                    <a:pt x="827" y="382"/>
                  </a:moveTo>
                  <a:lnTo>
                    <a:pt x="827" y="382"/>
                  </a:lnTo>
                  <a:lnTo>
                    <a:pt x="816" y="383"/>
                  </a:lnTo>
                  <a:lnTo>
                    <a:pt x="803" y="384"/>
                  </a:lnTo>
                  <a:lnTo>
                    <a:pt x="791" y="385"/>
                  </a:lnTo>
                  <a:lnTo>
                    <a:pt x="779" y="389"/>
                  </a:lnTo>
                  <a:lnTo>
                    <a:pt x="768" y="392"/>
                  </a:lnTo>
                  <a:lnTo>
                    <a:pt x="757" y="396"/>
                  </a:lnTo>
                  <a:lnTo>
                    <a:pt x="746" y="400"/>
                  </a:lnTo>
                  <a:lnTo>
                    <a:pt x="736" y="406"/>
                  </a:lnTo>
                  <a:lnTo>
                    <a:pt x="726" y="412"/>
                  </a:lnTo>
                  <a:lnTo>
                    <a:pt x="716" y="419"/>
                  </a:lnTo>
                  <a:lnTo>
                    <a:pt x="707" y="425"/>
                  </a:lnTo>
                  <a:lnTo>
                    <a:pt x="699" y="433"/>
                  </a:lnTo>
                  <a:lnTo>
                    <a:pt x="690" y="441"/>
                  </a:lnTo>
                  <a:lnTo>
                    <a:pt x="683" y="450"/>
                  </a:lnTo>
                  <a:lnTo>
                    <a:pt x="675" y="458"/>
                  </a:lnTo>
                  <a:lnTo>
                    <a:pt x="669" y="468"/>
                  </a:lnTo>
                  <a:lnTo>
                    <a:pt x="669" y="468"/>
                  </a:lnTo>
                  <a:lnTo>
                    <a:pt x="662" y="458"/>
                  </a:lnTo>
                  <a:lnTo>
                    <a:pt x="655" y="450"/>
                  </a:lnTo>
                  <a:lnTo>
                    <a:pt x="647" y="441"/>
                  </a:lnTo>
                  <a:lnTo>
                    <a:pt x="639" y="433"/>
                  </a:lnTo>
                  <a:lnTo>
                    <a:pt x="630" y="425"/>
                  </a:lnTo>
                  <a:lnTo>
                    <a:pt x="620" y="419"/>
                  </a:lnTo>
                  <a:lnTo>
                    <a:pt x="611" y="412"/>
                  </a:lnTo>
                  <a:lnTo>
                    <a:pt x="601" y="406"/>
                  </a:lnTo>
                  <a:lnTo>
                    <a:pt x="590" y="400"/>
                  </a:lnTo>
                  <a:lnTo>
                    <a:pt x="580" y="396"/>
                  </a:lnTo>
                  <a:lnTo>
                    <a:pt x="569" y="392"/>
                  </a:lnTo>
                  <a:lnTo>
                    <a:pt x="557" y="389"/>
                  </a:lnTo>
                  <a:lnTo>
                    <a:pt x="546" y="385"/>
                  </a:lnTo>
                  <a:lnTo>
                    <a:pt x="533" y="384"/>
                  </a:lnTo>
                  <a:lnTo>
                    <a:pt x="522" y="383"/>
                  </a:lnTo>
                  <a:lnTo>
                    <a:pt x="510" y="382"/>
                  </a:lnTo>
                  <a:lnTo>
                    <a:pt x="510" y="382"/>
                  </a:lnTo>
                  <a:lnTo>
                    <a:pt x="497" y="383"/>
                  </a:lnTo>
                  <a:lnTo>
                    <a:pt x="485" y="384"/>
                  </a:lnTo>
                  <a:lnTo>
                    <a:pt x="473" y="385"/>
                  </a:lnTo>
                  <a:lnTo>
                    <a:pt x="462" y="389"/>
                  </a:lnTo>
                  <a:lnTo>
                    <a:pt x="450" y="392"/>
                  </a:lnTo>
                  <a:lnTo>
                    <a:pt x="439" y="396"/>
                  </a:lnTo>
                  <a:lnTo>
                    <a:pt x="428" y="400"/>
                  </a:lnTo>
                  <a:lnTo>
                    <a:pt x="418" y="406"/>
                  </a:lnTo>
                  <a:lnTo>
                    <a:pt x="408" y="412"/>
                  </a:lnTo>
                  <a:lnTo>
                    <a:pt x="398" y="419"/>
                  </a:lnTo>
                  <a:lnTo>
                    <a:pt x="389" y="425"/>
                  </a:lnTo>
                  <a:lnTo>
                    <a:pt x="380" y="433"/>
                  </a:lnTo>
                  <a:lnTo>
                    <a:pt x="373" y="441"/>
                  </a:lnTo>
                  <a:lnTo>
                    <a:pt x="364" y="450"/>
                  </a:lnTo>
                  <a:lnTo>
                    <a:pt x="358" y="458"/>
                  </a:lnTo>
                  <a:lnTo>
                    <a:pt x="350" y="468"/>
                  </a:lnTo>
                  <a:lnTo>
                    <a:pt x="350" y="468"/>
                  </a:lnTo>
                  <a:lnTo>
                    <a:pt x="344" y="458"/>
                  </a:lnTo>
                  <a:lnTo>
                    <a:pt x="336" y="450"/>
                  </a:lnTo>
                  <a:lnTo>
                    <a:pt x="329" y="441"/>
                  </a:lnTo>
                  <a:lnTo>
                    <a:pt x="320" y="433"/>
                  </a:lnTo>
                  <a:lnTo>
                    <a:pt x="311" y="425"/>
                  </a:lnTo>
                  <a:lnTo>
                    <a:pt x="303" y="419"/>
                  </a:lnTo>
                  <a:lnTo>
                    <a:pt x="293" y="412"/>
                  </a:lnTo>
                  <a:lnTo>
                    <a:pt x="283" y="406"/>
                  </a:lnTo>
                  <a:lnTo>
                    <a:pt x="273" y="400"/>
                  </a:lnTo>
                  <a:lnTo>
                    <a:pt x="262" y="396"/>
                  </a:lnTo>
                  <a:lnTo>
                    <a:pt x="251" y="392"/>
                  </a:lnTo>
                  <a:lnTo>
                    <a:pt x="239" y="389"/>
                  </a:lnTo>
                  <a:lnTo>
                    <a:pt x="228" y="385"/>
                  </a:lnTo>
                  <a:lnTo>
                    <a:pt x="216" y="384"/>
                  </a:lnTo>
                  <a:lnTo>
                    <a:pt x="204" y="383"/>
                  </a:lnTo>
                  <a:lnTo>
                    <a:pt x="191" y="382"/>
                  </a:lnTo>
                  <a:lnTo>
                    <a:pt x="191" y="382"/>
                  </a:lnTo>
                  <a:lnTo>
                    <a:pt x="178" y="383"/>
                  </a:lnTo>
                  <a:lnTo>
                    <a:pt x="165" y="384"/>
                  </a:lnTo>
                  <a:lnTo>
                    <a:pt x="154" y="386"/>
                  </a:lnTo>
                  <a:lnTo>
                    <a:pt x="142" y="389"/>
                  </a:lnTo>
                  <a:lnTo>
                    <a:pt x="130" y="393"/>
                  </a:lnTo>
                  <a:lnTo>
                    <a:pt x="118" y="397"/>
                  </a:lnTo>
                  <a:lnTo>
                    <a:pt x="108" y="403"/>
                  </a:lnTo>
                  <a:lnTo>
                    <a:pt x="97" y="408"/>
                  </a:lnTo>
                  <a:lnTo>
                    <a:pt x="97" y="408"/>
                  </a:lnTo>
                  <a:lnTo>
                    <a:pt x="110" y="378"/>
                  </a:lnTo>
                  <a:lnTo>
                    <a:pt x="126" y="349"/>
                  </a:lnTo>
                  <a:lnTo>
                    <a:pt x="143" y="321"/>
                  </a:lnTo>
                  <a:lnTo>
                    <a:pt x="162" y="295"/>
                  </a:lnTo>
                  <a:lnTo>
                    <a:pt x="184" y="271"/>
                  </a:lnTo>
                  <a:lnTo>
                    <a:pt x="206" y="247"/>
                  </a:lnTo>
                  <a:lnTo>
                    <a:pt x="231" y="226"/>
                  </a:lnTo>
                  <a:lnTo>
                    <a:pt x="258" y="206"/>
                  </a:lnTo>
                  <a:lnTo>
                    <a:pt x="285" y="189"/>
                  </a:lnTo>
                  <a:lnTo>
                    <a:pt x="314" y="173"/>
                  </a:lnTo>
                  <a:lnTo>
                    <a:pt x="344" y="160"/>
                  </a:lnTo>
                  <a:lnTo>
                    <a:pt x="375" y="148"/>
                  </a:lnTo>
                  <a:lnTo>
                    <a:pt x="408" y="140"/>
                  </a:lnTo>
                  <a:lnTo>
                    <a:pt x="424" y="136"/>
                  </a:lnTo>
                  <a:lnTo>
                    <a:pt x="441" y="133"/>
                  </a:lnTo>
                  <a:lnTo>
                    <a:pt x="457" y="131"/>
                  </a:lnTo>
                  <a:lnTo>
                    <a:pt x="474" y="129"/>
                  </a:lnTo>
                  <a:lnTo>
                    <a:pt x="492" y="128"/>
                  </a:lnTo>
                  <a:lnTo>
                    <a:pt x="510" y="128"/>
                  </a:lnTo>
                  <a:lnTo>
                    <a:pt x="510" y="128"/>
                  </a:lnTo>
                  <a:lnTo>
                    <a:pt x="527" y="128"/>
                  </a:lnTo>
                  <a:lnTo>
                    <a:pt x="544" y="129"/>
                  </a:lnTo>
                  <a:lnTo>
                    <a:pt x="561" y="131"/>
                  </a:lnTo>
                  <a:lnTo>
                    <a:pt x="579" y="133"/>
                  </a:lnTo>
                  <a:lnTo>
                    <a:pt x="595" y="136"/>
                  </a:lnTo>
                  <a:lnTo>
                    <a:pt x="612" y="140"/>
                  </a:lnTo>
                  <a:lnTo>
                    <a:pt x="644" y="148"/>
                  </a:lnTo>
                  <a:lnTo>
                    <a:pt x="675" y="160"/>
                  </a:lnTo>
                  <a:lnTo>
                    <a:pt x="705" y="173"/>
                  </a:lnTo>
                  <a:lnTo>
                    <a:pt x="734" y="189"/>
                  </a:lnTo>
                  <a:lnTo>
                    <a:pt x="762" y="206"/>
                  </a:lnTo>
                  <a:lnTo>
                    <a:pt x="788" y="226"/>
                  </a:lnTo>
                  <a:lnTo>
                    <a:pt x="812" y="247"/>
                  </a:lnTo>
                  <a:lnTo>
                    <a:pt x="835" y="271"/>
                  </a:lnTo>
                  <a:lnTo>
                    <a:pt x="856" y="295"/>
                  </a:lnTo>
                  <a:lnTo>
                    <a:pt x="876" y="321"/>
                  </a:lnTo>
                  <a:lnTo>
                    <a:pt x="894" y="349"/>
                  </a:lnTo>
                  <a:lnTo>
                    <a:pt x="909" y="378"/>
                  </a:lnTo>
                  <a:lnTo>
                    <a:pt x="923" y="408"/>
                  </a:lnTo>
                  <a:lnTo>
                    <a:pt x="923" y="408"/>
                  </a:lnTo>
                  <a:lnTo>
                    <a:pt x="912" y="403"/>
                  </a:lnTo>
                  <a:lnTo>
                    <a:pt x="900" y="397"/>
                  </a:lnTo>
                  <a:lnTo>
                    <a:pt x="890" y="393"/>
                  </a:lnTo>
                  <a:lnTo>
                    <a:pt x="878" y="389"/>
                  </a:lnTo>
                  <a:lnTo>
                    <a:pt x="865" y="386"/>
                  </a:lnTo>
                  <a:lnTo>
                    <a:pt x="853" y="384"/>
                  </a:lnTo>
                  <a:lnTo>
                    <a:pt x="840" y="383"/>
                  </a:lnTo>
                  <a:lnTo>
                    <a:pt x="827" y="382"/>
                  </a:lnTo>
                  <a:lnTo>
                    <a:pt x="827" y="38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8" name="组合 7"/>
          <p:cNvGrpSpPr/>
          <p:nvPr/>
        </p:nvGrpSpPr>
        <p:grpSpPr>
          <a:xfrm>
            <a:off x="3518396" y="3247469"/>
            <a:ext cx="1147173" cy="1147322"/>
            <a:chOff x="3518059" y="3247469"/>
            <a:chExt cx="1147322" cy="1147322"/>
          </a:xfrm>
        </p:grpSpPr>
        <p:sp>
          <p:nvSpPr>
            <p:cNvPr id="58" name="椭圆 57"/>
            <p:cNvSpPr/>
            <p:nvPr/>
          </p:nvSpPr>
          <p:spPr>
            <a:xfrm>
              <a:off x="3518059" y="3247469"/>
              <a:ext cx="1147322" cy="1147322"/>
            </a:xfrm>
            <a:prstGeom prst="ellipse">
              <a:avLst/>
            </a:prstGeom>
            <a:solidFill>
              <a:schemeClr val="accent4"/>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7" name="Freeform 11"/>
            <p:cNvSpPr>
              <a:spLocks noEditPoints="1"/>
            </p:cNvSpPr>
            <p:nvPr/>
          </p:nvSpPr>
          <p:spPr bwMode="auto">
            <a:xfrm>
              <a:off x="3964238" y="3581832"/>
              <a:ext cx="253374" cy="478596"/>
            </a:xfrm>
            <a:custGeom>
              <a:avLst/>
              <a:gdLst>
                <a:gd name="T0" fmla="*/ 278 w 541"/>
                <a:gd name="T1" fmla="*/ 1 h 1018"/>
                <a:gd name="T2" fmla="*/ 243 w 541"/>
                <a:gd name="T3" fmla="*/ 13 h 1018"/>
                <a:gd name="T4" fmla="*/ 162 w 541"/>
                <a:gd name="T5" fmla="*/ 150 h 1018"/>
                <a:gd name="T6" fmla="*/ 55 w 541"/>
                <a:gd name="T7" fmla="*/ 394 h 1018"/>
                <a:gd name="T8" fmla="*/ 15 w 541"/>
                <a:gd name="T9" fmla="*/ 538 h 1018"/>
                <a:gd name="T10" fmla="*/ 0 w 541"/>
                <a:gd name="T11" fmla="*/ 684 h 1018"/>
                <a:gd name="T12" fmla="*/ 18 w 541"/>
                <a:gd name="T13" fmla="*/ 781 h 1018"/>
                <a:gd name="T14" fmla="*/ 86 w 541"/>
                <a:gd name="T15" fmla="*/ 881 h 1018"/>
                <a:gd name="T16" fmla="*/ 190 w 541"/>
                <a:gd name="T17" fmla="*/ 942 h 1018"/>
                <a:gd name="T18" fmla="*/ 239 w 541"/>
                <a:gd name="T19" fmla="*/ 993 h 1018"/>
                <a:gd name="T20" fmla="*/ 257 w 541"/>
                <a:gd name="T21" fmla="*/ 1015 h 1018"/>
                <a:gd name="T22" fmla="*/ 282 w 541"/>
                <a:gd name="T23" fmla="*/ 1015 h 1018"/>
                <a:gd name="T24" fmla="*/ 301 w 541"/>
                <a:gd name="T25" fmla="*/ 993 h 1018"/>
                <a:gd name="T26" fmla="*/ 351 w 541"/>
                <a:gd name="T27" fmla="*/ 942 h 1018"/>
                <a:gd name="T28" fmla="*/ 455 w 541"/>
                <a:gd name="T29" fmla="*/ 881 h 1018"/>
                <a:gd name="T30" fmla="*/ 522 w 541"/>
                <a:gd name="T31" fmla="*/ 781 h 1018"/>
                <a:gd name="T32" fmla="*/ 541 w 541"/>
                <a:gd name="T33" fmla="*/ 684 h 1018"/>
                <a:gd name="T34" fmla="*/ 525 w 541"/>
                <a:gd name="T35" fmla="*/ 538 h 1018"/>
                <a:gd name="T36" fmla="*/ 486 w 541"/>
                <a:gd name="T37" fmla="*/ 394 h 1018"/>
                <a:gd name="T38" fmla="*/ 378 w 541"/>
                <a:gd name="T39" fmla="*/ 150 h 1018"/>
                <a:gd name="T40" fmla="*/ 296 w 541"/>
                <a:gd name="T41" fmla="*/ 13 h 1018"/>
                <a:gd name="T42" fmla="*/ 392 w 541"/>
                <a:gd name="T43" fmla="*/ 686 h 1018"/>
                <a:gd name="T44" fmla="*/ 395 w 541"/>
                <a:gd name="T45" fmla="*/ 656 h 1018"/>
                <a:gd name="T46" fmla="*/ 378 w 541"/>
                <a:gd name="T47" fmla="*/ 639 h 1018"/>
                <a:gd name="T48" fmla="*/ 348 w 541"/>
                <a:gd name="T49" fmla="*/ 641 h 1018"/>
                <a:gd name="T50" fmla="*/ 388 w 541"/>
                <a:gd name="T51" fmla="*/ 467 h 1018"/>
                <a:gd name="T52" fmla="*/ 397 w 541"/>
                <a:gd name="T53" fmla="*/ 439 h 1018"/>
                <a:gd name="T54" fmla="*/ 383 w 541"/>
                <a:gd name="T55" fmla="*/ 419 h 1018"/>
                <a:gd name="T56" fmla="*/ 354 w 541"/>
                <a:gd name="T57" fmla="*/ 415 h 1018"/>
                <a:gd name="T58" fmla="*/ 301 w 541"/>
                <a:gd name="T59" fmla="*/ 286 h 1018"/>
                <a:gd name="T60" fmla="*/ 287 w 541"/>
                <a:gd name="T61" fmla="*/ 260 h 1018"/>
                <a:gd name="T62" fmla="*/ 264 w 541"/>
                <a:gd name="T63" fmla="*/ 254 h 1018"/>
                <a:gd name="T64" fmla="*/ 240 w 541"/>
                <a:gd name="T65" fmla="*/ 274 h 1018"/>
                <a:gd name="T66" fmla="*/ 197 w 541"/>
                <a:gd name="T67" fmla="*/ 423 h 1018"/>
                <a:gd name="T68" fmla="*/ 168 w 541"/>
                <a:gd name="T69" fmla="*/ 413 h 1018"/>
                <a:gd name="T70" fmla="*/ 148 w 541"/>
                <a:gd name="T71" fmla="*/ 427 h 1018"/>
                <a:gd name="T72" fmla="*/ 145 w 541"/>
                <a:gd name="T73" fmla="*/ 457 h 1018"/>
                <a:gd name="T74" fmla="*/ 197 w 541"/>
                <a:gd name="T75" fmla="*/ 645 h 1018"/>
                <a:gd name="T76" fmla="*/ 175 w 541"/>
                <a:gd name="T77" fmla="*/ 636 h 1018"/>
                <a:gd name="T78" fmla="*/ 152 w 541"/>
                <a:gd name="T79" fmla="*/ 645 h 1018"/>
                <a:gd name="T80" fmla="*/ 144 w 541"/>
                <a:gd name="T81" fmla="*/ 674 h 1018"/>
                <a:gd name="T82" fmla="*/ 238 w 541"/>
                <a:gd name="T83" fmla="*/ 888 h 1018"/>
                <a:gd name="T84" fmla="*/ 169 w 541"/>
                <a:gd name="T85" fmla="*/ 864 h 1018"/>
                <a:gd name="T86" fmla="*/ 103 w 541"/>
                <a:gd name="T87" fmla="*/ 805 h 1018"/>
                <a:gd name="T88" fmla="*/ 66 w 541"/>
                <a:gd name="T89" fmla="*/ 721 h 1018"/>
                <a:gd name="T90" fmla="*/ 65 w 541"/>
                <a:gd name="T91" fmla="*/ 641 h 1018"/>
                <a:gd name="T92" fmla="*/ 99 w 541"/>
                <a:gd name="T93" fmla="*/ 465 h 1018"/>
                <a:gd name="T94" fmla="*/ 178 w 541"/>
                <a:gd name="T95" fmla="*/ 262 h 1018"/>
                <a:gd name="T96" fmla="*/ 270 w 541"/>
                <a:gd name="T97" fmla="*/ 90 h 1018"/>
                <a:gd name="T98" fmla="*/ 380 w 541"/>
                <a:gd name="T99" fmla="*/ 300 h 1018"/>
                <a:gd name="T100" fmla="*/ 453 w 541"/>
                <a:gd name="T101" fmla="*/ 508 h 1018"/>
                <a:gd name="T102" fmla="*/ 476 w 541"/>
                <a:gd name="T103" fmla="*/ 662 h 1018"/>
                <a:gd name="T104" fmla="*/ 469 w 541"/>
                <a:gd name="T105" fmla="*/ 739 h 1018"/>
                <a:gd name="T106" fmla="*/ 426 w 541"/>
                <a:gd name="T107" fmla="*/ 819 h 1018"/>
                <a:gd name="T108" fmla="*/ 355 w 541"/>
                <a:gd name="T109" fmla="*/ 87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41" h="1018">
                  <a:moveTo>
                    <a:pt x="296" y="13"/>
                  </a:moveTo>
                  <a:lnTo>
                    <a:pt x="296" y="13"/>
                  </a:lnTo>
                  <a:lnTo>
                    <a:pt x="291" y="8"/>
                  </a:lnTo>
                  <a:lnTo>
                    <a:pt x="284" y="3"/>
                  </a:lnTo>
                  <a:lnTo>
                    <a:pt x="278" y="1"/>
                  </a:lnTo>
                  <a:lnTo>
                    <a:pt x="270" y="0"/>
                  </a:lnTo>
                  <a:lnTo>
                    <a:pt x="263" y="1"/>
                  </a:lnTo>
                  <a:lnTo>
                    <a:pt x="255" y="3"/>
                  </a:lnTo>
                  <a:lnTo>
                    <a:pt x="249" y="8"/>
                  </a:lnTo>
                  <a:lnTo>
                    <a:pt x="243" y="13"/>
                  </a:lnTo>
                  <a:lnTo>
                    <a:pt x="243" y="13"/>
                  </a:lnTo>
                  <a:lnTo>
                    <a:pt x="231" y="33"/>
                  </a:lnTo>
                  <a:lnTo>
                    <a:pt x="202" y="81"/>
                  </a:lnTo>
                  <a:lnTo>
                    <a:pt x="182" y="113"/>
                  </a:lnTo>
                  <a:lnTo>
                    <a:pt x="162" y="150"/>
                  </a:lnTo>
                  <a:lnTo>
                    <a:pt x="140" y="192"/>
                  </a:lnTo>
                  <a:lnTo>
                    <a:pt x="118" y="238"/>
                  </a:lnTo>
                  <a:lnTo>
                    <a:pt x="95" y="288"/>
                  </a:lnTo>
                  <a:lnTo>
                    <a:pt x="74" y="339"/>
                  </a:lnTo>
                  <a:lnTo>
                    <a:pt x="55" y="394"/>
                  </a:lnTo>
                  <a:lnTo>
                    <a:pt x="45" y="422"/>
                  </a:lnTo>
                  <a:lnTo>
                    <a:pt x="36" y="451"/>
                  </a:lnTo>
                  <a:lnTo>
                    <a:pt x="29" y="480"/>
                  </a:lnTo>
                  <a:lnTo>
                    <a:pt x="21" y="509"/>
                  </a:lnTo>
                  <a:lnTo>
                    <a:pt x="15" y="538"/>
                  </a:lnTo>
                  <a:lnTo>
                    <a:pt x="10" y="567"/>
                  </a:lnTo>
                  <a:lnTo>
                    <a:pt x="5" y="596"/>
                  </a:lnTo>
                  <a:lnTo>
                    <a:pt x="2" y="626"/>
                  </a:lnTo>
                  <a:lnTo>
                    <a:pt x="0" y="655"/>
                  </a:lnTo>
                  <a:lnTo>
                    <a:pt x="0" y="684"/>
                  </a:lnTo>
                  <a:lnTo>
                    <a:pt x="0" y="684"/>
                  </a:lnTo>
                  <a:lnTo>
                    <a:pt x="1" y="709"/>
                  </a:lnTo>
                  <a:lnTo>
                    <a:pt x="4" y="734"/>
                  </a:lnTo>
                  <a:lnTo>
                    <a:pt x="11" y="759"/>
                  </a:lnTo>
                  <a:lnTo>
                    <a:pt x="18" y="781"/>
                  </a:lnTo>
                  <a:lnTo>
                    <a:pt x="28" y="804"/>
                  </a:lnTo>
                  <a:lnTo>
                    <a:pt x="40" y="825"/>
                  </a:lnTo>
                  <a:lnTo>
                    <a:pt x="54" y="846"/>
                  </a:lnTo>
                  <a:lnTo>
                    <a:pt x="69" y="864"/>
                  </a:lnTo>
                  <a:lnTo>
                    <a:pt x="86" y="881"/>
                  </a:lnTo>
                  <a:lnTo>
                    <a:pt x="104" y="897"/>
                  </a:lnTo>
                  <a:lnTo>
                    <a:pt x="123" y="911"/>
                  </a:lnTo>
                  <a:lnTo>
                    <a:pt x="145" y="923"/>
                  </a:lnTo>
                  <a:lnTo>
                    <a:pt x="166" y="934"/>
                  </a:lnTo>
                  <a:lnTo>
                    <a:pt x="190" y="942"/>
                  </a:lnTo>
                  <a:lnTo>
                    <a:pt x="213" y="949"/>
                  </a:lnTo>
                  <a:lnTo>
                    <a:pt x="238" y="952"/>
                  </a:lnTo>
                  <a:lnTo>
                    <a:pt x="238" y="986"/>
                  </a:lnTo>
                  <a:lnTo>
                    <a:pt x="238" y="986"/>
                  </a:lnTo>
                  <a:lnTo>
                    <a:pt x="239" y="993"/>
                  </a:lnTo>
                  <a:lnTo>
                    <a:pt x="240" y="998"/>
                  </a:lnTo>
                  <a:lnTo>
                    <a:pt x="243" y="1003"/>
                  </a:lnTo>
                  <a:lnTo>
                    <a:pt x="248" y="1009"/>
                  </a:lnTo>
                  <a:lnTo>
                    <a:pt x="252" y="1013"/>
                  </a:lnTo>
                  <a:lnTo>
                    <a:pt x="257" y="1015"/>
                  </a:lnTo>
                  <a:lnTo>
                    <a:pt x="264" y="1017"/>
                  </a:lnTo>
                  <a:lnTo>
                    <a:pt x="270" y="1018"/>
                  </a:lnTo>
                  <a:lnTo>
                    <a:pt x="270" y="1018"/>
                  </a:lnTo>
                  <a:lnTo>
                    <a:pt x="277" y="1017"/>
                  </a:lnTo>
                  <a:lnTo>
                    <a:pt x="282" y="1015"/>
                  </a:lnTo>
                  <a:lnTo>
                    <a:pt x="287" y="1013"/>
                  </a:lnTo>
                  <a:lnTo>
                    <a:pt x="293" y="1009"/>
                  </a:lnTo>
                  <a:lnTo>
                    <a:pt x="296" y="1003"/>
                  </a:lnTo>
                  <a:lnTo>
                    <a:pt x="299" y="998"/>
                  </a:lnTo>
                  <a:lnTo>
                    <a:pt x="301" y="993"/>
                  </a:lnTo>
                  <a:lnTo>
                    <a:pt x="301" y="986"/>
                  </a:lnTo>
                  <a:lnTo>
                    <a:pt x="301" y="952"/>
                  </a:lnTo>
                  <a:lnTo>
                    <a:pt x="301" y="952"/>
                  </a:lnTo>
                  <a:lnTo>
                    <a:pt x="326" y="949"/>
                  </a:lnTo>
                  <a:lnTo>
                    <a:pt x="351" y="942"/>
                  </a:lnTo>
                  <a:lnTo>
                    <a:pt x="373" y="934"/>
                  </a:lnTo>
                  <a:lnTo>
                    <a:pt x="396" y="923"/>
                  </a:lnTo>
                  <a:lnTo>
                    <a:pt x="416" y="911"/>
                  </a:lnTo>
                  <a:lnTo>
                    <a:pt x="437" y="897"/>
                  </a:lnTo>
                  <a:lnTo>
                    <a:pt x="455" y="881"/>
                  </a:lnTo>
                  <a:lnTo>
                    <a:pt x="471" y="864"/>
                  </a:lnTo>
                  <a:lnTo>
                    <a:pt x="487" y="846"/>
                  </a:lnTo>
                  <a:lnTo>
                    <a:pt x="500" y="825"/>
                  </a:lnTo>
                  <a:lnTo>
                    <a:pt x="512" y="804"/>
                  </a:lnTo>
                  <a:lnTo>
                    <a:pt x="522" y="781"/>
                  </a:lnTo>
                  <a:lnTo>
                    <a:pt x="530" y="759"/>
                  </a:lnTo>
                  <a:lnTo>
                    <a:pt x="535" y="734"/>
                  </a:lnTo>
                  <a:lnTo>
                    <a:pt x="540" y="709"/>
                  </a:lnTo>
                  <a:lnTo>
                    <a:pt x="541" y="684"/>
                  </a:lnTo>
                  <a:lnTo>
                    <a:pt x="541" y="684"/>
                  </a:lnTo>
                  <a:lnTo>
                    <a:pt x="540" y="655"/>
                  </a:lnTo>
                  <a:lnTo>
                    <a:pt x="537" y="626"/>
                  </a:lnTo>
                  <a:lnTo>
                    <a:pt x="534" y="596"/>
                  </a:lnTo>
                  <a:lnTo>
                    <a:pt x="530" y="567"/>
                  </a:lnTo>
                  <a:lnTo>
                    <a:pt x="525" y="538"/>
                  </a:lnTo>
                  <a:lnTo>
                    <a:pt x="519" y="509"/>
                  </a:lnTo>
                  <a:lnTo>
                    <a:pt x="512" y="480"/>
                  </a:lnTo>
                  <a:lnTo>
                    <a:pt x="503" y="451"/>
                  </a:lnTo>
                  <a:lnTo>
                    <a:pt x="495" y="422"/>
                  </a:lnTo>
                  <a:lnTo>
                    <a:pt x="486" y="394"/>
                  </a:lnTo>
                  <a:lnTo>
                    <a:pt x="466" y="339"/>
                  </a:lnTo>
                  <a:lnTo>
                    <a:pt x="444" y="288"/>
                  </a:lnTo>
                  <a:lnTo>
                    <a:pt x="422" y="238"/>
                  </a:lnTo>
                  <a:lnTo>
                    <a:pt x="400" y="192"/>
                  </a:lnTo>
                  <a:lnTo>
                    <a:pt x="378" y="150"/>
                  </a:lnTo>
                  <a:lnTo>
                    <a:pt x="357" y="113"/>
                  </a:lnTo>
                  <a:lnTo>
                    <a:pt x="339" y="81"/>
                  </a:lnTo>
                  <a:lnTo>
                    <a:pt x="310" y="33"/>
                  </a:lnTo>
                  <a:lnTo>
                    <a:pt x="296" y="13"/>
                  </a:lnTo>
                  <a:lnTo>
                    <a:pt x="296" y="13"/>
                  </a:lnTo>
                  <a:close/>
                  <a:moveTo>
                    <a:pt x="301" y="888"/>
                  </a:moveTo>
                  <a:lnTo>
                    <a:pt x="301" y="776"/>
                  </a:lnTo>
                  <a:lnTo>
                    <a:pt x="388" y="690"/>
                  </a:lnTo>
                  <a:lnTo>
                    <a:pt x="388" y="690"/>
                  </a:lnTo>
                  <a:lnTo>
                    <a:pt x="392" y="686"/>
                  </a:lnTo>
                  <a:lnTo>
                    <a:pt x="395" y="679"/>
                  </a:lnTo>
                  <a:lnTo>
                    <a:pt x="397" y="674"/>
                  </a:lnTo>
                  <a:lnTo>
                    <a:pt x="397" y="668"/>
                  </a:lnTo>
                  <a:lnTo>
                    <a:pt x="397" y="662"/>
                  </a:lnTo>
                  <a:lnTo>
                    <a:pt x="395" y="656"/>
                  </a:lnTo>
                  <a:lnTo>
                    <a:pt x="392" y="650"/>
                  </a:lnTo>
                  <a:lnTo>
                    <a:pt x="388" y="645"/>
                  </a:lnTo>
                  <a:lnTo>
                    <a:pt x="388" y="645"/>
                  </a:lnTo>
                  <a:lnTo>
                    <a:pt x="383" y="641"/>
                  </a:lnTo>
                  <a:lnTo>
                    <a:pt x="378" y="639"/>
                  </a:lnTo>
                  <a:lnTo>
                    <a:pt x="371" y="636"/>
                  </a:lnTo>
                  <a:lnTo>
                    <a:pt x="366" y="636"/>
                  </a:lnTo>
                  <a:lnTo>
                    <a:pt x="359" y="636"/>
                  </a:lnTo>
                  <a:lnTo>
                    <a:pt x="354" y="639"/>
                  </a:lnTo>
                  <a:lnTo>
                    <a:pt x="348" y="641"/>
                  </a:lnTo>
                  <a:lnTo>
                    <a:pt x="343" y="645"/>
                  </a:lnTo>
                  <a:lnTo>
                    <a:pt x="301" y="687"/>
                  </a:lnTo>
                  <a:lnTo>
                    <a:pt x="301" y="554"/>
                  </a:lnTo>
                  <a:lnTo>
                    <a:pt x="388" y="467"/>
                  </a:lnTo>
                  <a:lnTo>
                    <a:pt x="388" y="467"/>
                  </a:lnTo>
                  <a:lnTo>
                    <a:pt x="392" y="463"/>
                  </a:lnTo>
                  <a:lnTo>
                    <a:pt x="395" y="457"/>
                  </a:lnTo>
                  <a:lnTo>
                    <a:pt x="397" y="451"/>
                  </a:lnTo>
                  <a:lnTo>
                    <a:pt x="397" y="444"/>
                  </a:lnTo>
                  <a:lnTo>
                    <a:pt x="397" y="439"/>
                  </a:lnTo>
                  <a:lnTo>
                    <a:pt x="395" y="433"/>
                  </a:lnTo>
                  <a:lnTo>
                    <a:pt x="392" y="427"/>
                  </a:lnTo>
                  <a:lnTo>
                    <a:pt x="388" y="423"/>
                  </a:lnTo>
                  <a:lnTo>
                    <a:pt x="388" y="423"/>
                  </a:lnTo>
                  <a:lnTo>
                    <a:pt x="383" y="419"/>
                  </a:lnTo>
                  <a:lnTo>
                    <a:pt x="378" y="415"/>
                  </a:lnTo>
                  <a:lnTo>
                    <a:pt x="371" y="413"/>
                  </a:lnTo>
                  <a:lnTo>
                    <a:pt x="366" y="413"/>
                  </a:lnTo>
                  <a:lnTo>
                    <a:pt x="359" y="413"/>
                  </a:lnTo>
                  <a:lnTo>
                    <a:pt x="354" y="415"/>
                  </a:lnTo>
                  <a:lnTo>
                    <a:pt x="348" y="419"/>
                  </a:lnTo>
                  <a:lnTo>
                    <a:pt x="343" y="423"/>
                  </a:lnTo>
                  <a:lnTo>
                    <a:pt x="301" y="464"/>
                  </a:lnTo>
                  <a:lnTo>
                    <a:pt x="301" y="286"/>
                  </a:lnTo>
                  <a:lnTo>
                    <a:pt x="301" y="286"/>
                  </a:lnTo>
                  <a:lnTo>
                    <a:pt x="301" y="279"/>
                  </a:lnTo>
                  <a:lnTo>
                    <a:pt x="299" y="274"/>
                  </a:lnTo>
                  <a:lnTo>
                    <a:pt x="296" y="268"/>
                  </a:lnTo>
                  <a:lnTo>
                    <a:pt x="293" y="263"/>
                  </a:lnTo>
                  <a:lnTo>
                    <a:pt x="287" y="260"/>
                  </a:lnTo>
                  <a:lnTo>
                    <a:pt x="282" y="257"/>
                  </a:lnTo>
                  <a:lnTo>
                    <a:pt x="277" y="254"/>
                  </a:lnTo>
                  <a:lnTo>
                    <a:pt x="270" y="253"/>
                  </a:lnTo>
                  <a:lnTo>
                    <a:pt x="270" y="253"/>
                  </a:lnTo>
                  <a:lnTo>
                    <a:pt x="264" y="254"/>
                  </a:lnTo>
                  <a:lnTo>
                    <a:pt x="257" y="257"/>
                  </a:lnTo>
                  <a:lnTo>
                    <a:pt x="252" y="260"/>
                  </a:lnTo>
                  <a:lnTo>
                    <a:pt x="248" y="263"/>
                  </a:lnTo>
                  <a:lnTo>
                    <a:pt x="243" y="268"/>
                  </a:lnTo>
                  <a:lnTo>
                    <a:pt x="240" y="274"/>
                  </a:lnTo>
                  <a:lnTo>
                    <a:pt x="239" y="279"/>
                  </a:lnTo>
                  <a:lnTo>
                    <a:pt x="238" y="286"/>
                  </a:lnTo>
                  <a:lnTo>
                    <a:pt x="238" y="464"/>
                  </a:lnTo>
                  <a:lnTo>
                    <a:pt x="197" y="423"/>
                  </a:lnTo>
                  <a:lnTo>
                    <a:pt x="197" y="423"/>
                  </a:lnTo>
                  <a:lnTo>
                    <a:pt x="192" y="419"/>
                  </a:lnTo>
                  <a:lnTo>
                    <a:pt x="187" y="415"/>
                  </a:lnTo>
                  <a:lnTo>
                    <a:pt x="180" y="413"/>
                  </a:lnTo>
                  <a:lnTo>
                    <a:pt x="175" y="413"/>
                  </a:lnTo>
                  <a:lnTo>
                    <a:pt x="168" y="413"/>
                  </a:lnTo>
                  <a:lnTo>
                    <a:pt x="163" y="415"/>
                  </a:lnTo>
                  <a:lnTo>
                    <a:pt x="158" y="419"/>
                  </a:lnTo>
                  <a:lnTo>
                    <a:pt x="152" y="423"/>
                  </a:lnTo>
                  <a:lnTo>
                    <a:pt x="152" y="423"/>
                  </a:lnTo>
                  <a:lnTo>
                    <a:pt x="148" y="427"/>
                  </a:lnTo>
                  <a:lnTo>
                    <a:pt x="145" y="433"/>
                  </a:lnTo>
                  <a:lnTo>
                    <a:pt x="144" y="439"/>
                  </a:lnTo>
                  <a:lnTo>
                    <a:pt x="143" y="444"/>
                  </a:lnTo>
                  <a:lnTo>
                    <a:pt x="144" y="451"/>
                  </a:lnTo>
                  <a:lnTo>
                    <a:pt x="145" y="457"/>
                  </a:lnTo>
                  <a:lnTo>
                    <a:pt x="148" y="463"/>
                  </a:lnTo>
                  <a:lnTo>
                    <a:pt x="152" y="467"/>
                  </a:lnTo>
                  <a:lnTo>
                    <a:pt x="238" y="554"/>
                  </a:lnTo>
                  <a:lnTo>
                    <a:pt x="238" y="687"/>
                  </a:lnTo>
                  <a:lnTo>
                    <a:pt x="197" y="645"/>
                  </a:lnTo>
                  <a:lnTo>
                    <a:pt x="197" y="645"/>
                  </a:lnTo>
                  <a:lnTo>
                    <a:pt x="192" y="641"/>
                  </a:lnTo>
                  <a:lnTo>
                    <a:pt x="187" y="639"/>
                  </a:lnTo>
                  <a:lnTo>
                    <a:pt x="180" y="636"/>
                  </a:lnTo>
                  <a:lnTo>
                    <a:pt x="175" y="636"/>
                  </a:lnTo>
                  <a:lnTo>
                    <a:pt x="168" y="636"/>
                  </a:lnTo>
                  <a:lnTo>
                    <a:pt x="163" y="639"/>
                  </a:lnTo>
                  <a:lnTo>
                    <a:pt x="158" y="641"/>
                  </a:lnTo>
                  <a:lnTo>
                    <a:pt x="152" y="645"/>
                  </a:lnTo>
                  <a:lnTo>
                    <a:pt x="152" y="645"/>
                  </a:lnTo>
                  <a:lnTo>
                    <a:pt x="148" y="650"/>
                  </a:lnTo>
                  <a:lnTo>
                    <a:pt x="145" y="656"/>
                  </a:lnTo>
                  <a:lnTo>
                    <a:pt x="144" y="662"/>
                  </a:lnTo>
                  <a:lnTo>
                    <a:pt x="143" y="668"/>
                  </a:lnTo>
                  <a:lnTo>
                    <a:pt x="144" y="674"/>
                  </a:lnTo>
                  <a:lnTo>
                    <a:pt x="145" y="679"/>
                  </a:lnTo>
                  <a:lnTo>
                    <a:pt x="148" y="686"/>
                  </a:lnTo>
                  <a:lnTo>
                    <a:pt x="152" y="690"/>
                  </a:lnTo>
                  <a:lnTo>
                    <a:pt x="238" y="776"/>
                  </a:lnTo>
                  <a:lnTo>
                    <a:pt x="238" y="888"/>
                  </a:lnTo>
                  <a:lnTo>
                    <a:pt x="238" y="888"/>
                  </a:lnTo>
                  <a:lnTo>
                    <a:pt x="220" y="884"/>
                  </a:lnTo>
                  <a:lnTo>
                    <a:pt x="203" y="879"/>
                  </a:lnTo>
                  <a:lnTo>
                    <a:pt x="186" y="872"/>
                  </a:lnTo>
                  <a:lnTo>
                    <a:pt x="169" y="864"/>
                  </a:lnTo>
                  <a:lnTo>
                    <a:pt x="153" y="854"/>
                  </a:lnTo>
                  <a:lnTo>
                    <a:pt x="139" y="844"/>
                  </a:lnTo>
                  <a:lnTo>
                    <a:pt x="125" y="832"/>
                  </a:lnTo>
                  <a:lnTo>
                    <a:pt x="114" y="819"/>
                  </a:lnTo>
                  <a:lnTo>
                    <a:pt x="103" y="805"/>
                  </a:lnTo>
                  <a:lnTo>
                    <a:pt x="92" y="790"/>
                  </a:lnTo>
                  <a:lnTo>
                    <a:pt x="84" y="774"/>
                  </a:lnTo>
                  <a:lnTo>
                    <a:pt x="77" y="757"/>
                  </a:lnTo>
                  <a:lnTo>
                    <a:pt x="71" y="739"/>
                  </a:lnTo>
                  <a:lnTo>
                    <a:pt x="66" y="721"/>
                  </a:lnTo>
                  <a:lnTo>
                    <a:pt x="64" y="703"/>
                  </a:lnTo>
                  <a:lnTo>
                    <a:pt x="63" y="684"/>
                  </a:lnTo>
                  <a:lnTo>
                    <a:pt x="63" y="684"/>
                  </a:lnTo>
                  <a:lnTo>
                    <a:pt x="63" y="662"/>
                  </a:lnTo>
                  <a:lnTo>
                    <a:pt x="65" y="641"/>
                  </a:lnTo>
                  <a:lnTo>
                    <a:pt x="66" y="618"/>
                  </a:lnTo>
                  <a:lnTo>
                    <a:pt x="70" y="597"/>
                  </a:lnTo>
                  <a:lnTo>
                    <a:pt x="77" y="553"/>
                  </a:lnTo>
                  <a:lnTo>
                    <a:pt x="87" y="508"/>
                  </a:lnTo>
                  <a:lnTo>
                    <a:pt x="99" y="465"/>
                  </a:lnTo>
                  <a:lnTo>
                    <a:pt x="113" y="422"/>
                  </a:lnTo>
                  <a:lnTo>
                    <a:pt x="128" y="379"/>
                  </a:lnTo>
                  <a:lnTo>
                    <a:pt x="144" y="338"/>
                  </a:lnTo>
                  <a:lnTo>
                    <a:pt x="161" y="300"/>
                  </a:lnTo>
                  <a:lnTo>
                    <a:pt x="178" y="262"/>
                  </a:lnTo>
                  <a:lnTo>
                    <a:pt x="195" y="227"/>
                  </a:lnTo>
                  <a:lnTo>
                    <a:pt x="212" y="193"/>
                  </a:lnTo>
                  <a:lnTo>
                    <a:pt x="243" y="135"/>
                  </a:lnTo>
                  <a:lnTo>
                    <a:pt x="270" y="90"/>
                  </a:lnTo>
                  <a:lnTo>
                    <a:pt x="270" y="90"/>
                  </a:lnTo>
                  <a:lnTo>
                    <a:pt x="296" y="135"/>
                  </a:lnTo>
                  <a:lnTo>
                    <a:pt x="328" y="193"/>
                  </a:lnTo>
                  <a:lnTo>
                    <a:pt x="345" y="227"/>
                  </a:lnTo>
                  <a:lnTo>
                    <a:pt x="363" y="262"/>
                  </a:lnTo>
                  <a:lnTo>
                    <a:pt x="380" y="300"/>
                  </a:lnTo>
                  <a:lnTo>
                    <a:pt x="396" y="338"/>
                  </a:lnTo>
                  <a:lnTo>
                    <a:pt x="412" y="379"/>
                  </a:lnTo>
                  <a:lnTo>
                    <a:pt x="427" y="422"/>
                  </a:lnTo>
                  <a:lnTo>
                    <a:pt x="441" y="465"/>
                  </a:lnTo>
                  <a:lnTo>
                    <a:pt x="453" y="508"/>
                  </a:lnTo>
                  <a:lnTo>
                    <a:pt x="463" y="553"/>
                  </a:lnTo>
                  <a:lnTo>
                    <a:pt x="470" y="597"/>
                  </a:lnTo>
                  <a:lnTo>
                    <a:pt x="473" y="618"/>
                  </a:lnTo>
                  <a:lnTo>
                    <a:pt x="475" y="641"/>
                  </a:lnTo>
                  <a:lnTo>
                    <a:pt x="476" y="662"/>
                  </a:lnTo>
                  <a:lnTo>
                    <a:pt x="476" y="684"/>
                  </a:lnTo>
                  <a:lnTo>
                    <a:pt x="476" y="684"/>
                  </a:lnTo>
                  <a:lnTo>
                    <a:pt x="476" y="703"/>
                  </a:lnTo>
                  <a:lnTo>
                    <a:pt x="473" y="721"/>
                  </a:lnTo>
                  <a:lnTo>
                    <a:pt x="469" y="739"/>
                  </a:lnTo>
                  <a:lnTo>
                    <a:pt x="463" y="757"/>
                  </a:lnTo>
                  <a:lnTo>
                    <a:pt x="456" y="774"/>
                  </a:lnTo>
                  <a:lnTo>
                    <a:pt x="447" y="790"/>
                  </a:lnTo>
                  <a:lnTo>
                    <a:pt x="438" y="805"/>
                  </a:lnTo>
                  <a:lnTo>
                    <a:pt x="426" y="819"/>
                  </a:lnTo>
                  <a:lnTo>
                    <a:pt x="414" y="832"/>
                  </a:lnTo>
                  <a:lnTo>
                    <a:pt x="400" y="844"/>
                  </a:lnTo>
                  <a:lnTo>
                    <a:pt x="386" y="854"/>
                  </a:lnTo>
                  <a:lnTo>
                    <a:pt x="371" y="864"/>
                  </a:lnTo>
                  <a:lnTo>
                    <a:pt x="355" y="872"/>
                  </a:lnTo>
                  <a:lnTo>
                    <a:pt x="338" y="879"/>
                  </a:lnTo>
                  <a:lnTo>
                    <a:pt x="320" y="884"/>
                  </a:lnTo>
                  <a:lnTo>
                    <a:pt x="301" y="888"/>
                  </a:lnTo>
                  <a:lnTo>
                    <a:pt x="301" y="8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12812307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 calcmode="lin" valueType="num">
                                      <p:cBhvr>
                                        <p:cTn id="9" dur="500" fill="hold"/>
                                        <p:tgtEl>
                                          <p:spTgt spid="22"/>
                                        </p:tgtEl>
                                        <p:attrNameLst>
                                          <p:attrName>style.rotation</p:attrName>
                                        </p:attrNameLst>
                                      </p:cBhvr>
                                      <p:tavLst>
                                        <p:tav tm="0">
                                          <p:val>
                                            <p:fltVal val="360"/>
                                          </p:val>
                                        </p:tav>
                                        <p:tav tm="100000">
                                          <p:val>
                                            <p:fltVal val="0"/>
                                          </p:val>
                                        </p:tav>
                                      </p:tavLst>
                                    </p:anim>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528"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anim calcmode="lin" valueType="num">
                                      <p:cBhvr>
                                        <p:cTn id="18" dur="500" fill="hold"/>
                                        <p:tgtEl>
                                          <p:spTgt spid="7"/>
                                        </p:tgtEl>
                                        <p:attrNameLst>
                                          <p:attrName>ppt_x</p:attrName>
                                        </p:attrNameLst>
                                      </p:cBhvr>
                                      <p:tavLst>
                                        <p:tav tm="0">
                                          <p:val>
                                            <p:fltVal val="0.5"/>
                                          </p:val>
                                        </p:tav>
                                        <p:tav tm="100000">
                                          <p:val>
                                            <p:strVal val="#ppt_x"/>
                                          </p:val>
                                        </p:tav>
                                      </p:tavLst>
                                    </p:anim>
                                    <p:anim calcmode="lin" valueType="num">
                                      <p:cBhvr>
                                        <p:cTn id="19" dur="500" fill="hold"/>
                                        <p:tgtEl>
                                          <p:spTgt spid="7"/>
                                        </p:tgtEl>
                                        <p:attrNameLst>
                                          <p:attrName>ppt_y</p:attrName>
                                        </p:attrNameLst>
                                      </p:cBhvr>
                                      <p:tavLst>
                                        <p:tav tm="0">
                                          <p:val>
                                            <p:fltVal val="0.5"/>
                                          </p:val>
                                        </p:tav>
                                        <p:tav tm="100000">
                                          <p:val>
                                            <p:strVal val="#ppt_y"/>
                                          </p:val>
                                        </p:tav>
                                      </p:tavLst>
                                    </p:anim>
                                  </p:childTnLst>
                                </p:cTn>
                              </p:par>
                              <p:par>
                                <p:cTn id="20" presetID="53" presetClass="entr" presetSubtype="528" fill="hold"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par>
                                <p:cTn id="27" presetID="53" presetClass="entr" presetSubtype="528" fill="hold" nodeType="withEffect">
                                  <p:stCondLst>
                                    <p:cond delay="50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anim calcmode="lin" valueType="num">
                                      <p:cBhvr>
                                        <p:cTn id="32" dur="500" fill="hold"/>
                                        <p:tgtEl>
                                          <p:spTgt spid="6"/>
                                        </p:tgtEl>
                                        <p:attrNameLst>
                                          <p:attrName>ppt_x</p:attrName>
                                        </p:attrNameLst>
                                      </p:cBhvr>
                                      <p:tavLst>
                                        <p:tav tm="0">
                                          <p:val>
                                            <p:fltVal val="0.5"/>
                                          </p:val>
                                        </p:tav>
                                        <p:tav tm="100000">
                                          <p:val>
                                            <p:strVal val="#ppt_x"/>
                                          </p:val>
                                        </p:tav>
                                      </p:tavLst>
                                    </p:anim>
                                    <p:anim calcmode="lin" valueType="num">
                                      <p:cBhvr>
                                        <p:cTn id="33" dur="500" fill="hold"/>
                                        <p:tgtEl>
                                          <p:spTgt spid="6"/>
                                        </p:tgtEl>
                                        <p:attrNameLst>
                                          <p:attrName>ppt_y</p:attrName>
                                        </p:attrNameLst>
                                      </p:cBhvr>
                                      <p:tavLst>
                                        <p:tav tm="0">
                                          <p:val>
                                            <p:fltVal val="0.5"/>
                                          </p:val>
                                        </p:tav>
                                        <p:tav tm="100000">
                                          <p:val>
                                            <p:strVal val="#ppt_y"/>
                                          </p:val>
                                        </p:tav>
                                      </p:tavLst>
                                    </p:anim>
                                  </p:childTnLst>
                                </p:cTn>
                              </p:par>
                              <p:par>
                                <p:cTn id="34" presetID="53" presetClass="entr" presetSubtype="528" fill="hold" nodeType="withEffect">
                                  <p:stCondLst>
                                    <p:cond delay="75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anim calcmode="lin" valueType="num">
                                      <p:cBhvr>
                                        <p:cTn id="39" dur="500" fill="hold"/>
                                        <p:tgtEl>
                                          <p:spTgt spid="8"/>
                                        </p:tgtEl>
                                        <p:attrNameLst>
                                          <p:attrName>ppt_x</p:attrName>
                                        </p:attrNameLst>
                                      </p:cBhvr>
                                      <p:tavLst>
                                        <p:tav tm="0">
                                          <p:val>
                                            <p:fltVal val="0.5"/>
                                          </p:val>
                                        </p:tav>
                                        <p:tav tm="100000">
                                          <p:val>
                                            <p:strVal val="#ppt_x"/>
                                          </p:val>
                                        </p:tav>
                                      </p:tavLst>
                                    </p:anim>
                                    <p:anim calcmode="lin" valueType="num">
                                      <p:cBhvr>
                                        <p:cTn id="40" dur="500" fill="hold"/>
                                        <p:tgtEl>
                                          <p:spTgt spid="8"/>
                                        </p:tgtEl>
                                        <p:attrNameLst>
                                          <p:attrName>ppt_y</p:attrName>
                                        </p:attrNameLst>
                                      </p:cBhvr>
                                      <p:tavLst>
                                        <p:tav tm="0">
                                          <p:val>
                                            <p:fltVal val="0.5"/>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additive="base">
                                        <p:cTn id="45" dur="500" fill="hold"/>
                                        <p:tgtEl>
                                          <p:spTgt spid="56"/>
                                        </p:tgtEl>
                                        <p:attrNameLst>
                                          <p:attrName>ppt_x</p:attrName>
                                        </p:attrNameLst>
                                      </p:cBhvr>
                                      <p:tavLst>
                                        <p:tav tm="0">
                                          <p:val>
                                            <p:strVal val="1+#ppt_w/2"/>
                                          </p:val>
                                        </p:tav>
                                        <p:tav tm="100000">
                                          <p:val>
                                            <p:strVal val="#ppt_x"/>
                                          </p:val>
                                        </p:tav>
                                      </p:tavLst>
                                    </p:anim>
                                    <p:anim calcmode="lin" valueType="num">
                                      <p:cBhvr additive="base">
                                        <p:cTn id="46" dur="500" fill="hold"/>
                                        <p:tgtEl>
                                          <p:spTgt spid="56"/>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5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1+#ppt_w/2"/>
                                          </p:val>
                                        </p:tav>
                                        <p:tav tm="100000">
                                          <p:val>
                                            <p:strVal val="#ppt_x"/>
                                          </p:val>
                                        </p:tav>
                                      </p:tavLst>
                                    </p:anim>
                                    <p:anim calcmode="lin" valueType="num">
                                      <p:cBhvr additive="base">
                                        <p:cTn id="50" dur="500" fill="hold"/>
                                        <p:tgtEl>
                                          <p:spTgt spid="38"/>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500"/>
                                  </p:stCondLst>
                                  <p:childTnLst>
                                    <p:set>
                                      <p:cBhvr>
                                        <p:cTn id="52" dur="1" fill="hold">
                                          <p:stCondLst>
                                            <p:cond delay="0"/>
                                          </p:stCondLst>
                                        </p:cTn>
                                        <p:tgtEl>
                                          <p:spTgt spid="66"/>
                                        </p:tgtEl>
                                        <p:attrNameLst>
                                          <p:attrName>style.visibility</p:attrName>
                                        </p:attrNameLst>
                                      </p:cBhvr>
                                      <p:to>
                                        <p:strVal val="visible"/>
                                      </p:to>
                                    </p:set>
                                    <p:anim calcmode="lin" valueType="num">
                                      <p:cBhvr additive="base">
                                        <p:cTn id="53" dur="500" fill="hold"/>
                                        <p:tgtEl>
                                          <p:spTgt spid="66"/>
                                        </p:tgtEl>
                                        <p:attrNameLst>
                                          <p:attrName>ppt_x</p:attrName>
                                        </p:attrNameLst>
                                      </p:cBhvr>
                                      <p:tavLst>
                                        <p:tav tm="0">
                                          <p:val>
                                            <p:strVal val="0-#ppt_w/2"/>
                                          </p:val>
                                        </p:tav>
                                        <p:tav tm="100000">
                                          <p:val>
                                            <p:strVal val="#ppt_x"/>
                                          </p:val>
                                        </p:tav>
                                      </p:tavLst>
                                    </p:anim>
                                    <p:anim calcmode="lin" valueType="num">
                                      <p:cBhvr additive="base">
                                        <p:cTn id="54" dur="500" fill="hold"/>
                                        <p:tgtEl>
                                          <p:spTgt spid="66"/>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750"/>
                                  </p:stCondLst>
                                  <p:childTnLst>
                                    <p:set>
                                      <p:cBhvr>
                                        <p:cTn id="56" dur="1" fill="hold">
                                          <p:stCondLst>
                                            <p:cond delay="0"/>
                                          </p:stCondLst>
                                        </p:cTn>
                                        <p:tgtEl>
                                          <p:spTgt spid="61"/>
                                        </p:tgtEl>
                                        <p:attrNameLst>
                                          <p:attrName>style.visibility</p:attrName>
                                        </p:attrNameLst>
                                      </p:cBhvr>
                                      <p:to>
                                        <p:strVal val="visible"/>
                                      </p:to>
                                    </p:set>
                                    <p:anim calcmode="lin" valueType="num">
                                      <p:cBhvr additive="base">
                                        <p:cTn id="57" dur="500" fill="hold"/>
                                        <p:tgtEl>
                                          <p:spTgt spid="61"/>
                                        </p:tgtEl>
                                        <p:attrNameLst>
                                          <p:attrName>ppt_x</p:attrName>
                                        </p:attrNameLst>
                                      </p:cBhvr>
                                      <p:tavLst>
                                        <p:tav tm="0">
                                          <p:val>
                                            <p:strVal val="0-#ppt_w/2"/>
                                          </p:val>
                                        </p:tav>
                                        <p:tav tm="100000">
                                          <p:val>
                                            <p:strVal val="#ppt_x"/>
                                          </p:val>
                                        </p:tav>
                                      </p:tavLst>
                                    </p:anim>
                                    <p:anim calcmode="lin" valueType="num">
                                      <p:cBhvr additive="base">
                                        <p:cTn id="58"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61" grpId="0"/>
      <p:bldP spid="66" grpId="0"/>
      <p:bldP spid="56"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6920738" y="4480498"/>
            <a:ext cx="4604512" cy="1415772"/>
          </a:xfrm>
          <a:prstGeom prst="rect">
            <a:avLst/>
          </a:prstGeom>
        </p:spPr>
        <p:txBody>
          <a:bodyPr wrap="square">
            <a:spAutoFit/>
          </a:bodyPr>
          <a:lstStyle/>
          <a:p>
            <a:pPr>
              <a:lnSpc>
                <a:spcPct val="150000"/>
              </a:lnSpc>
              <a:spcAft>
                <a:spcPts val="600"/>
              </a:spcAft>
            </a:pPr>
            <a:r>
              <a:rPr lang="en-US" altLang="zh-CN" sz="1400" dirty="0">
                <a:solidFill>
                  <a:schemeClr val="tx1">
                    <a:lumMod val="50000"/>
                    <a:lumOff val="50000"/>
                  </a:schemeClr>
                </a:solidFill>
                <a:latin typeface="+mj-ea"/>
                <a:ea typeface="+mj-ea"/>
              </a:rPr>
              <a:t>PLEASE ENTER YOUR TOPIC HERE</a:t>
            </a:r>
          </a:p>
          <a:p>
            <a:pP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为客户提供有效服务，是我们工作的方向和价值评价的标尺，成就客户就是成就我们自己。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grpSp>
        <p:nvGrpSpPr>
          <p:cNvPr id="36" name="组合 35"/>
          <p:cNvGrpSpPr/>
          <p:nvPr/>
        </p:nvGrpSpPr>
        <p:grpSpPr>
          <a:xfrm>
            <a:off x="755838" y="1826783"/>
            <a:ext cx="5201456" cy="4033787"/>
            <a:chOff x="755142" y="1899351"/>
            <a:chExt cx="5202133" cy="4033787"/>
          </a:xfrm>
        </p:grpSpPr>
        <p:grpSp>
          <p:nvGrpSpPr>
            <p:cNvPr id="37" name="组合 36"/>
            <p:cNvGrpSpPr/>
            <p:nvPr/>
          </p:nvGrpSpPr>
          <p:grpSpPr>
            <a:xfrm>
              <a:off x="755142" y="1899351"/>
              <a:ext cx="5202133" cy="3725537"/>
              <a:chOff x="731982" y="2176306"/>
              <a:chExt cx="5913915" cy="2633889"/>
            </a:xfrm>
          </p:grpSpPr>
          <p:cxnSp>
            <p:nvCxnSpPr>
              <p:cNvPr id="53" name="直接连接符 52"/>
              <p:cNvCxnSpPr/>
              <p:nvPr/>
            </p:nvCxnSpPr>
            <p:spPr>
              <a:xfrm>
                <a:off x="1206631" y="2250581"/>
                <a:ext cx="543926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206631" y="2746916"/>
                <a:ext cx="543926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206631" y="3243251"/>
                <a:ext cx="543926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1206631" y="3739586"/>
                <a:ext cx="543926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1206631" y="4235921"/>
                <a:ext cx="543926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206631" y="4732256"/>
                <a:ext cx="543926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731982" y="2176306"/>
                <a:ext cx="521620" cy="152315"/>
              </a:xfrm>
              <a:prstGeom prst="rect">
                <a:avLst/>
              </a:prstGeom>
            </p:spPr>
            <p:txBody>
              <a:bodyPr wrap="none">
                <a:spAutoFit/>
              </a:bodyPr>
              <a:lstStyle/>
              <a:p>
                <a:pPr algn="r"/>
                <a:r>
                  <a:rPr lang="en-US" altLang="zh-CN" sz="800" dirty="0">
                    <a:solidFill>
                      <a:schemeClr val="accent1"/>
                    </a:solidFill>
                    <a:latin typeface="+mn-ea"/>
                  </a:rPr>
                  <a:t>100%</a:t>
                </a:r>
                <a:endParaRPr lang="zh-CN" altLang="en-US" sz="800" dirty="0">
                  <a:solidFill>
                    <a:schemeClr val="accent1"/>
                  </a:solidFill>
                  <a:latin typeface="+mn-ea"/>
                </a:endParaRPr>
              </a:p>
            </p:txBody>
          </p:sp>
          <p:sp>
            <p:nvSpPr>
              <p:cNvPr id="88" name="矩形 87"/>
              <p:cNvSpPr/>
              <p:nvPr/>
            </p:nvSpPr>
            <p:spPr>
              <a:xfrm>
                <a:off x="801240" y="2672621"/>
                <a:ext cx="452363" cy="152315"/>
              </a:xfrm>
              <a:prstGeom prst="rect">
                <a:avLst/>
              </a:prstGeom>
            </p:spPr>
            <p:txBody>
              <a:bodyPr wrap="none">
                <a:spAutoFit/>
              </a:bodyPr>
              <a:lstStyle/>
              <a:p>
                <a:pPr algn="r"/>
                <a:r>
                  <a:rPr lang="en-US" altLang="zh-CN" sz="800" dirty="0">
                    <a:solidFill>
                      <a:schemeClr val="accent1"/>
                    </a:solidFill>
                    <a:latin typeface="+mn-ea"/>
                  </a:rPr>
                  <a:t>80%</a:t>
                </a:r>
                <a:endParaRPr lang="zh-CN" altLang="en-US" sz="800" dirty="0">
                  <a:solidFill>
                    <a:schemeClr val="accent1"/>
                  </a:solidFill>
                  <a:latin typeface="+mn-ea"/>
                </a:endParaRPr>
              </a:p>
            </p:txBody>
          </p:sp>
          <p:sp>
            <p:nvSpPr>
              <p:cNvPr id="91" name="矩形 90"/>
              <p:cNvSpPr/>
              <p:nvPr/>
            </p:nvSpPr>
            <p:spPr>
              <a:xfrm>
                <a:off x="801240" y="3168936"/>
                <a:ext cx="452363" cy="152315"/>
              </a:xfrm>
              <a:prstGeom prst="rect">
                <a:avLst/>
              </a:prstGeom>
            </p:spPr>
            <p:txBody>
              <a:bodyPr wrap="none">
                <a:spAutoFit/>
              </a:bodyPr>
              <a:lstStyle/>
              <a:p>
                <a:pPr algn="r"/>
                <a:r>
                  <a:rPr lang="en-US" altLang="zh-CN" sz="800" dirty="0">
                    <a:solidFill>
                      <a:schemeClr val="accent1"/>
                    </a:solidFill>
                    <a:latin typeface="+mn-ea"/>
                  </a:rPr>
                  <a:t>60%</a:t>
                </a:r>
                <a:endParaRPr lang="zh-CN" altLang="en-US" sz="800" dirty="0">
                  <a:solidFill>
                    <a:schemeClr val="accent1"/>
                  </a:solidFill>
                  <a:latin typeface="+mn-ea"/>
                </a:endParaRPr>
              </a:p>
            </p:txBody>
          </p:sp>
          <p:sp>
            <p:nvSpPr>
              <p:cNvPr id="92" name="矩形 91"/>
              <p:cNvSpPr/>
              <p:nvPr/>
            </p:nvSpPr>
            <p:spPr>
              <a:xfrm>
                <a:off x="801240" y="3665251"/>
                <a:ext cx="452363" cy="152315"/>
              </a:xfrm>
              <a:prstGeom prst="rect">
                <a:avLst/>
              </a:prstGeom>
            </p:spPr>
            <p:txBody>
              <a:bodyPr wrap="none">
                <a:spAutoFit/>
              </a:bodyPr>
              <a:lstStyle/>
              <a:p>
                <a:pPr algn="r"/>
                <a:r>
                  <a:rPr lang="en-US" altLang="zh-CN" sz="800" dirty="0">
                    <a:solidFill>
                      <a:schemeClr val="accent1"/>
                    </a:solidFill>
                    <a:latin typeface="+mn-ea"/>
                  </a:rPr>
                  <a:t>40%</a:t>
                </a:r>
                <a:endParaRPr lang="zh-CN" altLang="en-US" sz="800" dirty="0">
                  <a:solidFill>
                    <a:schemeClr val="accent1"/>
                  </a:solidFill>
                  <a:latin typeface="+mn-ea"/>
                </a:endParaRPr>
              </a:p>
            </p:txBody>
          </p:sp>
          <p:sp>
            <p:nvSpPr>
              <p:cNvPr id="94" name="矩形 93"/>
              <p:cNvSpPr/>
              <p:nvPr/>
            </p:nvSpPr>
            <p:spPr>
              <a:xfrm>
                <a:off x="801240" y="4161566"/>
                <a:ext cx="452363" cy="152315"/>
              </a:xfrm>
              <a:prstGeom prst="rect">
                <a:avLst/>
              </a:prstGeom>
            </p:spPr>
            <p:txBody>
              <a:bodyPr wrap="none">
                <a:spAutoFit/>
              </a:bodyPr>
              <a:lstStyle/>
              <a:p>
                <a:pPr algn="r"/>
                <a:r>
                  <a:rPr lang="en-US" altLang="zh-CN" sz="800" dirty="0">
                    <a:solidFill>
                      <a:schemeClr val="accent1"/>
                    </a:solidFill>
                    <a:latin typeface="+mn-ea"/>
                  </a:rPr>
                  <a:t>20%</a:t>
                </a:r>
                <a:endParaRPr lang="zh-CN" altLang="en-US" sz="800" dirty="0">
                  <a:solidFill>
                    <a:schemeClr val="accent1"/>
                  </a:solidFill>
                  <a:latin typeface="+mn-ea"/>
                </a:endParaRPr>
              </a:p>
            </p:txBody>
          </p:sp>
          <p:sp>
            <p:nvSpPr>
              <p:cNvPr id="95" name="矩形 94"/>
              <p:cNvSpPr/>
              <p:nvPr/>
            </p:nvSpPr>
            <p:spPr>
              <a:xfrm>
                <a:off x="870494" y="4657880"/>
                <a:ext cx="383105" cy="152315"/>
              </a:xfrm>
              <a:prstGeom prst="rect">
                <a:avLst/>
              </a:prstGeom>
            </p:spPr>
            <p:txBody>
              <a:bodyPr wrap="none">
                <a:spAutoFit/>
              </a:bodyPr>
              <a:lstStyle/>
              <a:p>
                <a:pPr algn="r"/>
                <a:r>
                  <a:rPr lang="en-US" altLang="zh-CN" sz="800" dirty="0">
                    <a:solidFill>
                      <a:schemeClr val="accent1"/>
                    </a:solidFill>
                    <a:latin typeface="+mn-ea"/>
                  </a:rPr>
                  <a:t>0%</a:t>
                </a:r>
                <a:endParaRPr lang="zh-CN" altLang="en-US" sz="800" dirty="0">
                  <a:solidFill>
                    <a:schemeClr val="accent1"/>
                  </a:solidFill>
                  <a:latin typeface="+mn-ea"/>
                </a:endParaRPr>
              </a:p>
            </p:txBody>
          </p:sp>
        </p:grpSp>
        <p:sp>
          <p:nvSpPr>
            <p:cNvPr id="38" name="Rectangle 55"/>
            <p:cNvSpPr>
              <a:spLocks noChangeArrowheads="1"/>
            </p:cNvSpPr>
            <p:nvPr/>
          </p:nvSpPr>
          <p:spPr bwMode="auto">
            <a:xfrm>
              <a:off x="2246227" y="5625361"/>
              <a:ext cx="721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pPr>
              <a:r>
                <a:rPr lang="en-US" altLang="zh-CN" sz="1000" dirty="0">
                  <a:solidFill>
                    <a:schemeClr val="accent1"/>
                  </a:solidFill>
                  <a:latin typeface="+mj-ea"/>
                  <a:ea typeface="+mj-ea"/>
                </a:rPr>
                <a:t>ENTER</a:t>
              </a:r>
            </a:p>
            <a:p>
              <a:pPr algn="ctr">
                <a:spcAft>
                  <a:spcPts val="0"/>
                </a:spcAft>
              </a:pPr>
              <a:r>
                <a:rPr lang="en-US" altLang="zh-CN" sz="1000" dirty="0">
                  <a:solidFill>
                    <a:schemeClr val="accent1"/>
                  </a:solidFill>
                  <a:latin typeface="+mj-ea"/>
                  <a:ea typeface="+mj-ea"/>
                </a:rPr>
                <a:t>YOUR TITLE</a:t>
              </a:r>
            </a:p>
          </p:txBody>
        </p:sp>
        <p:sp>
          <p:nvSpPr>
            <p:cNvPr id="39" name="单圆角矩形 38"/>
            <p:cNvSpPr/>
            <p:nvPr/>
          </p:nvSpPr>
          <p:spPr>
            <a:xfrm>
              <a:off x="5494270" y="2706460"/>
              <a:ext cx="364661" cy="2808188"/>
            </a:xfrm>
            <a:prstGeom prst="round1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0" name="单圆角矩形 39"/>
            <p:cNvSpPr/>
            <p:nvPr/>
          </p:nvSpPr>
          <p:spPr>
            <a:xfrm flipH="1">
              <a:off x="5129607" y="2971061"/>
              <a:ext cx="364661" cy="2543586"/>
            </a:xfrm>
            <a:prstGeom prst="round1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1" name="单圆角矩形 40"/>
            <p:cNvSpPr/>
            <p:nvPr/>
          </p:nvSpPr>
          <p:spPr>
            <a:xfrm>
              <a:off x="4532861" y="2324449"/>
              <a:ext cx="364661" cy="3190199"/>
            </a:xfrm>
            <a:prstGeom prst="round1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2" name="单圆角矩形 41"/>
            <p:cNvSpPr/>
            <p:nvPr/>
          </p:nvSpPr>
          <p:spPr>
            <a:xfrm flipH="1">
              <a:off x="4168200" y="2324449"/>
              <a:ext cx="364661" cy="3190199"/>
            </a:xfrm>
            <a:prstGeom prst="round1Rect">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3" name="单圆角矩形 42"/>
            <p:cNvSpPr/>
            <p:nvPr/>
          </p:nvSpPr>
          <p:spPr>
            <a:xfrm>
              <a:off x="3571452" y="3029280"/>
              <a:ext cx="364661" cy="2485368"/>
            </a:xfrm>
            <a:prstGeom prst="round1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4" name="单圆角矩形 43"/>
            <p:cNvSpPr/>
            <p:nvPr/>
          </p:nvSpPr>
          <p:spPr>
            <a:xfrm flipH="1">
              <a:off x="3206789" y="3569917"/>
              <a:ext cx="364661" cy="1944730"/>
            </a:xfrm>
            <a:prstGeom prst="round1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5" name="单圆角矩形 44"/>
            <p:cNvSpPr/>
            <p:nvPr/>
          </p:nvSpPr>
          <p:spPr>
            <a:xfrm>
              <a:off x="2610043" y="4110554"/>
              <a:ext cx="364661" cy="1404094"/>
            </a:xfrm>
            <a:prstGeom prst="round1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6" name="单圆角矩形 45"/>
            <p:cNvSpPr/>
            <p:nvPr/>
          </p:nvSpPr>
          <p:spPr>
            <a:xfrm flipH="1">
              <a:off x="2245380" y="3740744"/>
              <a:ext cx="364661" cy="1773903"/>
            </a:xfrm>
            <a:prstGeom prst="round1Rect">
              <a:avLst>
                <a:gd name="adj" fmla="val 50000"/>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7" name="单圆角矩形 46"/>
            <p:cNvSpPr/>
            <p:nvPr/>
          </p:nvSpPr>
          <p:spPr>
            <a:xfrm>
              <a:off x="1648634" y="4436953"/>
              <a:ext cx="364661" cy="1077695"/>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8" name="单圆角矩形 47"/>
            <p:cNvSpPr/>
            <p:nvPr/>
          </p:nvSpPr>
          <p:spPr>
            <a:xfrm flipH="1">
              <a:off x="1283971" y="4812601"/>
              <a:ext cx="364661" cy="702047"/>
            </a:xfrm>
            <a:prstGeom prst="round1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9" name="Rectangle 55"/>
            <p:cNvSpPr>
              <a:spLocks noChangeArrowheads="1"/>
            </p:cNvSpPr>
            <p:nvPr/>
          </p:nvSpPr>
          <p:spPr bwMode="auto">
            <a:xfrm>
              <a:off x="1287911" y="5625361"/>
              <a:ext cx="721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pPr>
              <a:r>
                <a:rPr lang="en-US" altLang="zh-CN" sz="1000" dirty="0">
                  <a:solidFill>
                    <a:schemeClr val="accent1"/>
                  </a:solidFill>
                  <a:latin typeface="+mj-ea"/>
                  <a:ea typeface="+mj-ea"/>
                </a:rPr>
                <a:t>ENTER</a:t>
              </a:r>
            </a:p>
            <a:p>
              <a:pPr algn="ctr">
                <a:spcAft>
                  <a:spcPts val="0"/>
                </a:spcAft>
              </a:pPr>
              <a:r>
                <a:rPr lang="en-US" altLang="zh-CN" sz="1000" dirty="0">
                  <a:solidFill>
                    <a:schemeClr val="accent1"/>
                  </a:solidFill>
                  <a:latin typeface="+mj-ea"/>
                  <a:ea typeface="+mj-ea"/>
                </a:rPr>
                <a:t>YOUR TITLE</a:t>
              </a:r>
            </a:p>
          </p:txBody>
        </p:sp>
        <p:sp>
          <p:nvSpPr>
            <p:cNvPr id="50" name="Rectangle 55"/>
            <p:cNvSpPr>
              <a:spLocks noChangeArrowheads="1"/>
            </p:cNvSpPr>
            <p:nvPr/>
          </p:nvSpPr>
          <p:spPr bwMode="auto">
            <a:xfrm>
              <a:off x="3204542" y="5625361"/>
              <a:ext cx="721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pPr>
              <a:r>
                <a:rPr lang="en-US" altLang="zh-CN" sz="1000" dirty="0">
                  <a:solidFill>
                    <a:schemeClr val="accent1"/>
                  </a:solidFill>
                  <a:latin typeface="+mj-ea"/>
                  <a:ea typeface="+mj-ea"/>
                </a:rPr>
                <a:t>ENTER</a:t>
              </a:r>
            </a:p>
            <a:p>
              <a:pPr algn="ctr">
                <a:spcAft>
                  <a:spcPts val="0"/>
                </a:spcAft>
              </a:pPr>
              <a:r>
                <a:rPr lang="en-US" altLang="zh-CN" sz="1000" dirty="0">
                  <a:solidFill>
                    <a:schemeClr val="accent1"/>
                  </a:solidFill>
                  <a:latin typeface="+mj-ea"/>
                  <a:ea typeface="+mj-ea"/>
                </a:rPr>
                <a:t>YOUR TITLE</a:t>
              </a:r>
            </a:p>
          </p:txBody>
        </p:sp>
        <p:sp>
          <p:nvSpPr>
            <p:cNvPr id="51" name="Rectangle 55"/>
            <p:cNvSpPr>
              <a:spLocks noChangeArrowheads="1"/>
            </p:cNvSpPr>
            <p:nvPr/>
          </p:nvSpPr>
          <p:spPr bwMode="auto">
            <a:xfrm>
              <a:off x="4162858" y="5625361"/>
              <a:ext cx="721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pPr>
              <a:r>
                <a:rPr lang="en-US" altLang="zh-CN" sz="1000" dirty="0">
                  <a:solidFill>
                    <a:schemeClr val="accent1"/>
                  </a:solidFill>
                  <a:latin typeface="+mj-ea"/>
                  <a:ea typeface="+mj-ea"/>
                </a:rPr>
                <a:t>ENTER</a:t>
              </a:r>
            </a:p>
            <a:p>
              <a:pPr algn="ctr">
                <a:spcAft>
                  <a:spcPts val="0"/>
                </a:spcAft>
              </a:pPr>
              <a:r>
                <a:rPr lang="en-US" altLang="zh-CN" sz="1000" dirty="0">
                  <a:solidFill>
                    <a:schemeClr val="accent1"/>
                  </a:solidFill>
                  <a:latin typeface="+mj-ea"/>
                  <a:ea typeface="+mj-ea"/>
                </a:rPr>
                <a:t>YOUR TITLE</a:t>
              </a:r>
            </a:p>
          </p:txBody>
        </p:sp>
        <p:sp>
          <p:nvSpPr>
            <p:cNvPr id="52" name="Rectangle 55"/>
            <p:cNvSpPr>
              <a:spLocks noChangeArrowheads="1"/>
            </p:cNvSpPr>
            <p:nvPr/>
          </p:nvSpPr>
          <p:spPr bwMode="auto">
            <a:xfrm>
              <a:off x="5121173" y="5625361"/>
              <a:ext cx="721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pPr>
              <a:r>
                <a:rPr lang="en-US" altLang="zh-CN" sz="1000" dirty="0">
                  <a:solidFill>
                    <a:schemeClr val="accent1"/>
                  </a:solidFill>
                  <a:latin typeface="+mj-ea"/>
                  <a:ea typeface="+mj-ea"/>
                </a:rPr>
                <a:t>ENTER</a:t>
              </a:r>
            </a:p>
            <a:p>
              <a:pPr algn="ctr">
                <a:spcAft>
                  <a:spcPts val="0"/>
                </a:spcAft>
              </a:pPr>
              <a:r>
                <a:rPr lang="en-US" altLang="zh-CN" sz="1000" dirty="0">
                  <a:solidFill>
                    <a:schemeClr val="accent1"/>
                  </a:solidFill>
                  <a:latin typeface="+mj-ea"/>
                  <a:ea typeface="+mj-ea"/>
                </a:rPr>
                <a:t>YOUR TITLE</a:t>
              </a:r>
            </a:p>
          </p:txBody>
        </p:sp>
      </p:grpSp>
      <p:grpSp>
        <p:nvGrpSpPr>
          <p:cNvPr id="96" name="组合 95"/>
          <p:cNvGrpSpPr/>
          <p:nvPr/>
        </p:nvGrpSpPr>
        <p:grpSpPr>
          <a:xfrm>
            <a:off x="7032858" y="1883636"/>
            <a:ext cx="2076885" cy="1998133"/>
            <a:chOff x="7032978" y="1840089"/>
            <a:chExt cx="2077155" cy="1998133"/>
          </a:xfrm>
        </p:grpSpPr>
        <p:sp>
          <p:nvSpPr>
            <p:cNvPr id="97" name="圆角矩形 96"/>
            <p:cNvSpPr/>
            <p:nvPr/>
          </p:nvSpPr>
          <p:spPr>
            <a:xfrm>
              <a:off x="7032978" y="1840089"/>
              <a:ext cx="2077155" cy="1998133"/>
            </a:xfrm>
            <a:prstGeom prst="roundRect">
              <a:avLst>
                <a:gd name="adj" fmla="val 48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8" name="矩形 97"/>
            <p:cNvSpPr/>
            <p:nvPr/>
          </p:nvSpPr>
          <p:spPr>
            <a:xfrm>
              <a:off x="7262679" y="2621707"/>
              <a:ext cx="1617752" cy="461665"/>
            </a:xfrm>
            <a:prstGeom prst="rect">
              <a:avLst/>
            </a:prstGeom>
          </p:spPr>
          <p:txBody>
            <a:bodyPr wrap="none">
              <a:spAutoFit/>
            </a:bodyPr>
            <a:lstStyle/>
            <a:p>
              <a:pPr algn="ctr"/>
              <a:r>
                <a:rPr lang="en-US" altLang="zh-CN" sz="2400" dirty="0">
                  <a:solidFill>
                    <a:schemeClr val="bg1"/>
                  </a:solidFill>
                  <a:latin typeface="+mj-ea"/>
                  <a:ea typeface="+mj-ea"/>
                </a:rPr>
                <a:t>7,532,420</a:t>
              </a:r>
            </a:p>
          </p:txBody>
        </p:sp>
        <p:sp>
          <p:nvSpPr>
            <p:cNvPr id="99" name="矩形 98"/>
            <p:cNvSpPr/>
            <p:nvPr/>
          </p:nvSpPr>
          <p:spPr>
            <a:xfrm>
              <a:off x="7300186" y="3139817"/>
              <a:ext cx="1542739" cy="461665"/>
            </a:xfrm>
            <a:prstGeom prst="rect">
              <a:avLst/>
            </a:prstGeom>
          </p:spPr>
          <p:txBody>
            <a:bodyPr wrap="none">
              <a:spAutoFit/>
            </a:bodyPr>
            <a:lstStyle/>
            <a:p>
              <a:pPr algn="ctr"/>
              <a:r>
                <a:rPr lang="en-US" altLang="zh-CN" sz="1200" dirty="0">
                  <a:solidFill>
                    <a:schemeClr val="bg1"/>
                  </a:solidFill>
                  <a:latin typeface="+mj-ea"/>
                  <a:ea typeface="+mj-ea"/>
                </a:rPr>
                <a:t>PLEASE ENTER</a:t>
              </a:r>
            </a:p>
            <a:p>
              <a:pPr algn="ctr"/>
              <a:r>
                <a:rPr lang="en-US" altLang="zh-CN" sz="1200" dirty="0">
                  <a:solidFill>
                    <a:schemeClr val="bg1"/>
                  </a:solidFill>
                  <a:latin typeface="+mj-ea"/>
                  <a:ea typeface="+mj-ea"/>
                </a:rPr>
                <a:t>YOUR TOPIC HERE</a:t>
              </a:r>
            </a:p>
          </p:txBody>
        </p:sp>
        <p:sp>
          <p:nvSpPr>
            <p:cNvPr id="100" name="Freeform 116"/>
            <p:cNvSpPr>
              <a:spLocks noEditPoints="1"/>
            </p:cNvSpPr>
            <p:nvPr/>
          </p:nvSpPr>
          <p:spPr bwMode="auto">
            <a:xfrm>
              <a:off x="7930806" y="2004412"/>
              <a:ext cx="323850" cy="322263"/>
            </a:xfrm>
            <a:custGeom>
              <a:avLst/>
              <a:gdLst>
                <a:gd name="T0" fmla="*/ 73 w 1019"/>
                <a:gd name="T1" fmla="*/ 2 h 1017"/>
                <a:gd name="T2" fmla="*/ 34 w 1019"/>
                <a:gd name="T3" fmla="*/ 20 h 1017"/>
                <a:gd name="T4" fmla="*/ 8 w 1019"/>
                <a:gd name="T5" fmla="*/ 53 h 1017"/>
                <a:gd name="T6" fmla="*/ 0 w 1019"/>
                <a:gd name="T7" fmla="*/ 827 h 1017"/>
                <a:gd name="T8" fmla="*/ 5 w 1019"/>
                <a:gd name="T9" fmla="*/ 949 h 1017"/>
                <a:gd name="T10" fmla="*/ 28 w 1019"/>
                <a:gd name="T11" fmla="*/ 989 h 1017"/>
                <a:gd name="T12" fmla="*/ 59 w 1019"/>
                <a:gd name="T13" fmla="*/ 1009 h 1017"/>
                <a:gd name="T14" fmla="*/ 96 w 1019"/>
                <a:gd name="T15" fmla="*/ 1017 h 1017"/>
                <a:gd name="T16" fmla="*/ 141 w 1019"/>
                <a:gd name="T17" fmla="*/ 1006 h 1017"/>
                <a:gd name="T18" fmla="*/ 373 w 1019"/>
                <a:gd name="T19" fmla="*/ 786 h 1017"/>
                <a:gd name="T20" fmla="*/ 406 w 1019"/>
                <a:gd name="T21" fmla="*/ 767 h 1017"/>
                <a:gd name="T22" fmla="*/ 478 w 1019"/>
                <a:gd name="T23" fmla="*/ 763 h 1017"/>
                <a:gd name="T24" fmla="*/ 954 w 1019"/>
                <a:gd name="T25" fmla="*/ 759 h 1017"/>
                <a:gd name="T26" fmla="*/ 992 w 1019"/>
                <a:gd name="T27" fmla="*/ 738 h 1017"/>
                <a:gd name="T28" fmla="*/ 1014 w 1019"/>
                <a:gd name="T29" fmla="*/ 701 h 1017"/>
                <a:gd name="T30" fmla="*/ 1019 w 1019"/>
                <a:gd name="T31" fmla="*/ 88 h 1017"/>
                <a:gd name="T32" fmla="*/ 1007 w 1019"/>
                <a:gd name="T33" fmla="*/ 46 h 1017"/>
                <a:gd name="T34" fmla="*/ 978 w 1019"/>
                <a:gd name="T35" fmla="*/ 15 h 1017"/>
                <a:gd name="T36" fmla="*/ 936 w 1019"/>
                <a:gd name="T37" fmla="*/ 1 h 1017"/>
                <a:gd name="T38" fmla="*/ 954 w 1019"/>
                <a:gd name="T39" fmla="*/ 681 h 1017"/>
                <a:gd name="T40" fmla="*/ 938 w 1019"/>
                <a:gd name="T41" fmla="*/ 698 h 1017"/>
                <a:gd name="T42" fmla="*/ 430 w 1019"/>
                <a:gd name="T43" fmla="*/ 699 h 1017"/>
                <a:gd name="T44" fmla="*/ 375 w 1019"/>
                <a:gd name="T45" fmla="*/ 710 h 1017"/>
                <a:gd name="T46" fmla="*/ 118 w 1019"/>
                <a:gd name="T47" fmla="*/ 944 h 1017"/>
                <a:gd name="T48" fmla="*/ 96 w 1019"/>
                <a:gd name="T49" fmla="*/ 952 h 1017"/>
                <a:gd name="T50" fmla="*/ 73 w 1019"/>
                <a:gd name="T51" fmla="*/ 944 h 1017"/>
                <a:gd name="T52" fmla="*/ 65 w 1019"/>
                <a:gd name="T53" fmla="*/ 382 h 1017"/>
                <a:gd name="T54" fmla="*/ 67 w 1019"/>
                <a:gd name="T55" fmla="*/ 78 h 1017"/>
                <a:gd name="T56" fmla="*/ 86 w 1019"/>
                <a:gd name="T57" fmla="*/ 64 h 1017"/>
                <a:gd name="T58" fmla="*/ 938 w 1019"/>
                <a:gd name="T59" fmla="*/ 65 h 1017"/>
                <a:gd name="T60" fmla="*/ 954 w 1019"/>
                <a:gd name="T61" fmla="*/ 82 h 1017"/>
                <a:gd name="T62" fmla="*/ 503 w 1019"/>
                <a:gd name="T63" fmla="*/ 445 h 1017"/>
                <a:gd name="T64" fmla="*/ 456 w 1019"/>
                <a:gd name="T65" fmla="*/ 473 h 1017"/>
                <a:gd name="T66" fmla="*/ 446 w 1019"/>
                <a:gd name="T67" fmla="*/ 508 h 1017"/>
                <a:gd name="T68" fmla="*/ 465 w 1019"/>
                <a:gd name="T69" fmla="*/ 553 h 1017"/>
                <a:gd name="T70" fmla="*/ 510 w 1019"/>
                <a:gd name="T71" fmla="*/ 573 h 1017"/>
                <a:gd name="T72" fmla="*/ 545 w 1019"/>
                <a:gd name="T73" fmla="*/ 562 h 1017"/>
                <a:gd name="T74" fmla="*/ 572 w 1019"/>
                <a:gd name="T75" fmla="*/ 516 h 1017"/>
                <a:gd name="T76" fmla="*/ 568 w 1019"/>
                <a:gd name="T77" fmla="*/ 483 h 1017"/>
                <a:gd name="T78" fmla="*/ 522 w 1019"/>
                <a:gd name="T79" fmla="*/ 446 h 1017"/>
                <a:gd name="T80" fmla="*/ 255 w 1019"/>
                <a:gd name="T81" fmla="*/ 445 h 1017"/>
                <a:gd name="T82" fmla="*/ 210 w 1019"/>
                <a:gd name="T83" fmla="*/ 464 h 1017"/>
                <a:gd name="T84" fmla="*/ 191 w 1019"/>
                <a:gd name="T85" fmla="*/ 508 h 1017"/>
                <a:gd name="T86" fmla="*/ 202 w 1019"/>
                <a:gd name="T87" fmla="*/ 545 h 1017"/>
                <a:gd name="T88" fmla="*/ 248 w 1019"/>
                <a:gd name="T89" fmla="*/ 571 h 1017"/>
                <a:gd name="T90" fmla="*/ 279 w 1019"/>
                <a:gd name="T91" fmla="*/ 567 h 1017"/>
                <a:gd name="T92" fmla="*/ 317 w 1019"/>
                <a:gd name="T93" fmla="*/ 521 h 1017"/>
                <a:gd name="T94" fmla="*/ 317 w 1019"/>
                <a:gd name="T95" fmla="*/ 495 h 1017"/>
                <a:gd name="T96" fmla="*/ 279 w 1019"/>
                <a:gd name="T97" fmla="*/ 450 h 1017"/>
                <a:gd name="T98" fmla="*/ 764 w 1019"/>
                <a:gd name="T99" fmla="*/ 445 h 1017"/>
                <a:gd name="T100" fmla="*/ 729 w 1019"/>
                <a:gd name="T101" fmla="*/ 456 h 1017"/>
                <a:gd name="T102" fmla="*/ 701 w 1019"/>
                <a:gd name="T103" fmla="*/ 502 h 1017"/>
                <a:gd name="T104" fmla="*/ 705 w 1019"/>
                <a:gd name="T105" fmla="*/ 534 h 1017"/>
                <a:gd name="T106" fmla="*/ 751 w 1019"/>
                <a:gd name="T107" fmla="*/ 571 h 1017"/>
                <a:gd name="T108" fmla="*/ 777 w 1019"/>
                <a:gd name="T109" fmla="*/ 571 h 1017"/>
                <a:gd name="T110" fmla="*/ 822 w 1019"/>
                <a:gd name="T111" fmla="*/ 534 h 1017"/>
                <a:gd name="T112" fmla="*/ 828 w 1019"/>
                <a:gd name="T113" fmla="*/ 502 h 1017"/>
                <a:gd name="T114" fmla="*/ 800 w 1019"/>
                <a:gd name="T115" fmla="*/ 456 h 1017"/>
                <a:gd name="T116" fmla="*/ 764 w 1019"/>
                <a:gd name="T117" fmla="*/ 4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9" h="1017">
                  <a:moveTo>
                    <a:pt x="927" y="0"/>
                  </a:moveTo>
                  <a:lnTo>
                    <a:pt x="92" y="0"/>
                  </a:lnTo>
                  <a:lnTo>
                    <a:pt x="92" y="0"/>
                  </a:lnTo>
                  <a:lnTo>
                    <a:pt x="83" y="1"/>
                  </a:lnTo>
                  <a:lnTo>
                    <a:pt x="73" y="2"/>
                  </a:lnTo>
                  <a:lnTo>
                    <a:pt x="65" y="4"/>
                  </a:lnTo>
                  <a:lnTo>
                    <a:pt x="56" y="7"/>
                  </a:lnTo>
                  <a:lnTo>
                    <a:pt x="49" y="10"/>
                  </a:lnTo>
                  <a:lnTo>
                    <a:pt x="41" y="15"/>
                  </a:lnTo>
                  <a:lnTo>
                    <a:pt x="34" y="20"/>
                  </a:lnTo>
                  <a:lnTo>
                    <a:pt x="27" y="25"/>
                  </a:lnTo>
                  <a:lnTo>
                    <a:pt x="22" y="32"/>
                  </a:lnTo>
                  <a:lnTo>
                    <a:pt x="16" y="38"/>
                  </a:lnTo>
                  <a:lnTo>
                    <a:pt x="12" y="46"/>
                  </a:lnTo>
                  <a:lnTo>
                    <a:pt x="8" y="53"/>
                  </a:lnTo>
                  <a:lnTo>
                    <a:pt x="5" y="61"/>
                  </a:lnTo>
                  <a:lnTo>
                    <a:pt x="3" y="69"/>
                  </a:lnTo>
                  <a:lnTo>
                    <a:pt x="1" y="78"/>
                  </a:lnTo>
                  <a:lnTo>
                    <a:pt x="0" y="88"/>
                  </a:lnTo>
                  <a:lnTo>
                    <a:pt x="0" y="827"/>
                  </a:lnTo>
                  <a:lnTo>
                    <a:pt x="0" y="921"/>
                  </a:lnTo>
                  <a:lnTo>
                    <a:pt x="0" y="921"/>
                  </a:lnTo>
                  <a:lnTo>
                    <a:pt x="1" y="931"/>
                  </a:lnTo>
                  <a:lnTo>
                    <a:pt x="3" y="939"/>
                  </a:lnTo>
                  <a:lnTo>
                    <a:pt x="5" y="949"/>
                  </a:lnTo>
                  <a:lnTo>
                    <a:pt x="8" y="958"/>
                  </a:lnTo>
                  <a:lnTo>
                    <a:pt x="12" y="966"/>
                  </a:lnTo>
                  <a:lnTo>
                    <a:pt x="16" y="974"/>
                  </a:lnTo>
                  <a:lnTo>
                    <a:pt x="22" y="981"/>
                  </a:lnTo>
                  <a:lnTo>
                    <a:pt x="28" y="989"/>
                  </a:lnTo>
                  <a:lnTo>
                    <a:pt x="28" y="989"/>
                  </a:lnTo>
                  <a:lnTo>
                    <a:pt x="36" y="995"/>
                  </a:lnTo>
                  <a:lnTo>
                    <a:pt x="43" y="1001"/>
                  </a:lnTo>
                  <a:lnTo>
                    <a:pt x="51" y="1005"/>
                  </a:lnTo>
                  <a:lnTo>
                    <a:pt x="59" y="1009"/>
                  </a:lnTo>
                  <a:lnTo>
                    <a:pt x="68" y="1012"/>
                  </a:lnTo>
                  <a:lnTo>
                    <a:pt x="78" y="1015"/>
                  </a:lnTo>
                  <a:lnTo>
                    <a:pt x="86" y="1016"/>
                  </a:lnTo>
                  <a:lnTo>
                    <a:pt x="96" y="1017"/>
                  </a:lnTo>
                  <a:lnTo>
                    <a:pt x="96" y="1017"/>
                  </a:lnTo>
                  <a:lnTo>
                    <a:pt x="106" y="1016"/>
                  </a:lnTo>
                  <a:lnTo>
                    <a:pt x="115" y="1015"/>
                  </a:lnTo>
                  <a:lnTo>
                    <a:pt x="124" y="1012"/>
                  </a:lnTo>
                  <a:lnTo>
                    <a:pt x="132" y="1009"/>
                  </a:lnTo>
                  <a:lnTo>
                    <a:pt x="141" y="1006"/>
                  </a:lnTo>
                  <a:lnTo>
                    <a:pt x="148" y="1001"/>
                  </a:lnTo>
                  <a:lnTo>
                    <a:pt x="156" y="995"/>
                  </a:lnTo>
                  <a:lnTo>
                    <a:pt x="163" y="989"/>
                  </a:lnTo>
                  <a:lnTo>
                    <a:pt x="373" y="786"/>
                  </a:lnTo>
                  <a:lnTo>
                    <a:pt x="373" y="786"/>
                  </a:lnTo>
                  <a:lnTo>
                    <a:pt x="379" y="781"/>
                  </a:lnTo>
                  <a:lnTo>
                    <a:pt x="386" y="776"/>
                  </a:lnTo>
                  <a:lnTo>
                    <a:pt x="392" y="772"/>
                  </a:lnTo>
                  <a:lnTo>
                    <a:pt x="398" y="769"/>
                  </a:lnTo>
                  <a:lnTo>
                    <a:pt x="406" y="767"/>
                  </a:lnTo>
                  <a:lnTo>
                    <a:pt x="413" y="765"/>
                  </a:lnTo>
                  <a:lnTo>
                    <a:pt x="421" y="763"/>
                  </a:lnTo>
                  <a:lnTo>
                    <a:pt x="430" y="763"/>
                  </a:lnTo>
                  <a:lnTo>
                    <a:pt x="446" y="763"/>
                  </a:lnTo>
                  <a:lnTo>
                    <a:pt x="478" y="763"/>
                  </a:lnTo>
                  <a:lnTo>
                    <a:pt x="927" y="763"/>
                  </a:lnTo>
                  <a:lnTo>
                    <a:pt x="927" y="763"/>
                  </a:lnTo>
                  <a:lnTo>
                    <a:pt x="936" y="762"/>
                  </a:lnTo>
                  <a:lnTo>
                    <a:pt x="946" y="761"/>
                  </a:lnTo>
                  <a:lnTo>
                    <a:pt x="954" y="759"/>
                  </a:lnTo>
                  <a:lnTo>
                    <a:pt x="963" y="756"/>
                  </a:lnTo>
                  <a:lnTo>
                    <a:pt x="970" y="753"/>
                  </a:lnTo>
                  <a:lnTo>
                    <a:pt x="978" y="748"/>
                  </a:lnTo>
                  <a:lnTo>
                    <a:pt x="985" y="743"/>
                  </a:lnTo>
                  <a:lnTo>
                    <a:pt x="992" y="738"/>
                  </a:lnTo>
                  <a:lnTo>
                    <a:pt x="997" y="731"/>
                  </a:lnTo>
                  <a:lnTo>
                    <a:pt x="1003" y="725"/>
                  </a:lnTo>
                  <a:lnTo>
                    <a:pt x="1007" y="717"/>
                  </a:lnTo>
                  <a:lnTo>
                    <a:pt x="1011" y="710"/>
                  </a:lnTo>
                  <a:lnTo>
                    <a:pt x="1014" y="701"/>
                  </a:lnTo>
                  <a:lnTo>
                    <a:pt x="1016" y="693"/>
                  </a:lnTo>
                  <a:lnTo>
                    <a:pt x="1018" y="684"/>
                  </a:lnTo>
                  <a:lnTo>
                    <a:pt x="1019" y="676"/>
                  </a:lnTo>
                  <a:lnTo>
                    <a:pt x="1019" y="88"/>
                  </a:lnTo>
                  <a:lnTo>
                    <a:pt x="1019" y="88"/>
                  </a:lnTo>
                  <a:lnTo>
                    <a:pt x="1018" y="78"/>
                  </a:lnTo>
                  <a:lnTo>
                    <a:pt x="1016" y="69"/>
                  </a:lnTo>
                  <a:lnTo>
                    <a:pt x="1014" y="61"/>
                  </a:lnTo>
                  <a:lnTo>
                    <a:pt x="1011" y="53"/>
                  </a:lnTo>
                  <a:lnTo>
                    <a:pt x="1007" y="46"/>
                  </a:lnTo>
                  <a:lnTo>
                    <a:pt x="1003" y="38"/>
                  </a:lnTo>
                  <a:lnTo>
                    <a:pt x="997" y="32"/>
                  </a:lnTo>
                  <a:lnTo>
                    <a:pt x="992" y="25"/>
                  </a:lnTo>
                  <a:lnTo>
                    <a:pt x="985" y="20"/>
                  </a:lnTo>
                  <a:lnTo>
                    <a:pt x="978" y="15"/>
                  </a:lnTo>
                  <a:lnTo>
                    <a:pt x="970" y="10"/>
                  </a:lnTo>
                  <a:lnTo>
                    <a:pt x="963" y="7"/>
                  </a:lnTo>
                  <a:lnTo>
                    <a:pt x="954" y="4"/>
                  </a:lnTo>
                  <a:lnTo>
                    <a:pt x="946" y="2"/>
                  </a:lnTo>
                  <a:lnTo>
                    <a:pt x="936" y="1"/>
                  </a:lnTo>
                  <a:lnTo>
                    <a:pt x="927" y="0"/>
                  </a:lnTo>
                  <a:lnTo>
                    <a:pt x="927" y="0"/>
                  </a:lnTo>
                  <a:close/>
                  <a:moveTo>
                    <a:pt x="955" y="676"/>
                  </a:moveTo>
                  <a:lnTo>
                    <a:pt x="955" y="676"/>
                  </a:lnTo>
                  <a:lnTo>
                    <a:pt x="954" y="681"/>
                  </a:lnTo>
                  <a:lnTo>
                    <a:pt x="952" y="685"/>
                  </a:lnTo>
                  <a:lnTo>
                    <a:pt x="950" y="688"/>
                  </a:lnTo>
                  <a:lnTo>
                    <a:pt x="947" y="693"/>
                  </a:lnTo>
                  <a:lnTo>
                    <a:pt x="942" y="695"/>
                  </a:lnTo>
                  <a:lnTo>
                    <a:pt x="938" y="698"/>
                  </a:lnTo>
                  <a:lnTo>
                    <a:pt x="933" y="699"/>
                  </a:lnTo>
                  <a:lnTo>
                    <a:pt x="927" y="699"/>
                  </a:lnTo>
                  <a:lnTo>
                    <a:pt x="478" y="699"/>
                  </a:lnTo>
                  <a:lnTo>
                    <a:pt x="446" y="699"/>
                  </a:lnTo>
                  <a:lnTo>
                    <a:pt x="430" y="699"/>
                  </a:lnTo>
                  <a:lnTo>
                    <a:pt x="430" y="699"/>
                  </a:lnTo>
                  <a:lnTo>
                    <a:pt x="415" y="700"/>
                  </a:lnTo>
                  <a:lnTo>
                    <a:pt x="401" y="702"/>
                  </a:lnTo>
                  <a:lnTo>
                    <a:pt x="388" y="706"/>
                  </a:lnTo>
                  <a:lnTo>
                    <a:pt x="375" y="710"/>
                  </a:lnTo>
                  <a:lnTo>
                    <a:pt x="362" y="716"/>
                  </a:lnTo>
                  <a:lnTo>
                    <a:pt x="350" y="723"/>
                  </a:lnTo>
                  <a:lnTo>
                    <a:pt x="338" y="731"/>
                  </a:lnTo>
                  <a:lnTo>
                    <a:pt x="329" y="741"/>
                  </a:lnTo>
                  <a:lnTo>
                    <a:pt x="118" y="944"/>
                  </a:lnTo>
                  <a:lnTo>
                    <a:pt x="118" y="944"/>
                  </a:lnTo>
                  <a:lnTo>
                    <a:pt x="114" y="948"/>
                  </a:lnTo>
                  <a:lnTo>
                    <a:pt x="108" y="950"/>
                  </a:lnTo>
                  <a:lnTo>
                    <a:pt x="102" y="952"/>
                  </a:lnTo>
                  <a:lnTo>
                    <a:pt x="96" y="952"/>
                  </a:lnTo>
                  <a:lnTo>
                    <a:pt x="91" y="952"/>
                  </a:lnTo>
                  <a:lnTo>
                    <a:pt x="84" y="950"/>
                  </a:lnTo>
                  <a:lnTo>
                    <a:pt x="79" y="948"/>
                  </a:lnTo>
                  <a:lnTo>
                    <a:pt x="73" y="944"/>
                  </a:lnTo>
                  <a:lnTo>
                    <a:pt x="73" y="944"/>
                  </a:lnTo>
                  <a:lnTo>
                    <a:pt x="69" y="938"/>
                  </a:lnTo>
                  <a:lnTo>
                    <a:pt x="67" y="933"/>
                  </a:lnTo>
                  <a:lnTo>
                    <a:pt x="65" y="928"/>
                  </a:lnTo>
                  <a:lnTo>
                    <a:pt x="65" y="921"/>
                  </a:lnTo>
                  <a:lnTo>
                    <a:pt x="65" y="382"/>
                  </a:lnTo>
                  <a:lnTo>
                    <a:pt x="65" y="382"/>
                  </a:lnTo>
                  <a:lnTo>
                    <a:pt x="65" y="88"/>
                  </a:lnTo>
                  <a:lnTo>
                    <a:pt x="65" y="88"/>
                  </a:lnTo>
                  <a:lnTo>
                    <a:pt x="65" y="82"/>
                  </a:lnTo>
                  <a:lnTo>
                    <a:pt x="67" y="78"/>
                  </a:lnTo>
                  <a:lnTo>
                    <a:pt x="69" y="74"/>
                  </a:lnTo>
                  <a:lnTo>
                    <a:pt x="72" y="70"/>
                  </a:lnTo>
                  <a:lnTo>
                    <a:pt x="77" y="67"/>
                  </a:lnTo>
                  <a:lnTo>
                    <a:pt x="81" y="65"/>
                  </a:lnTo>
                  <a:lnTo>
                    <a:pt x="86" y="64"/>
                  </a:lnTo>
                  <a:lnTo>
                    <a:pt x="92" y="63"/>
                  </a:lnTo>
                  <a:lnTo>
                    <a:pt x="927" y="63"/>
                  </a:lnTo>
                  <a:lnTo>
                    <a:pt x="927" y="63"/>
                  </a:lnTo>
                  <a:lnTo>
                    <a:pt x="933" y="64"/>
                  </a:lnTo>
                  <a:lnTo>
                    <a:pt x="938" y="65"/>
                  </a:lnTo>
                  <a:lnTo>
                    <a:pt x="942" y="67"/>
                  </a:lnTo>
                  <a:lnTo>
                    <a:pt x="947" y="70"/>
                  </a:lnTo>
                  <a:lnTo>
                    <a:pt x="950" y="74"/>
                  </a:lnTo>
                  <a:lnTo>
                    <a:pt x="952" y="78"/>
                  </a:lnTo>
                  <a:lnTo>
                    <a:pt x="954" y="82"/>
                  </a:lnTo>
                  <a:lnTo>
                    <a:pt x="955" y="88"/>
                  </a:lnTo>
                  <a:lnTo>
                    <a:pt x="955" y="676"/>
                  </a:lnTo>
                  <a:close/>
                  <a:moveTo>
                    <a:pt x="510" y="445"/>
                  </a:moveTo>
                  <a:lnTo>
                    <a:pt x="510" y="445"/>
                  </a:lnTo>
                  <a:lnTo>
                    <a:pt x="503" y="445"/>
                  </a:lnTo>
                  <a:lnTo>
                    <a:pt x="497" y="446"/>
                  </a:lnTo>
                  <a:lnTo>
                    <a:pt x="484" y="450"/>
                  </a:lnTo>
                  <a:lnTo>
                    <a:pt x="474" y="456"/>
                  </a:lnTo>
                  <a:lnTo>
                    <a:pt x="465" y="464"/>
                  </a:lnTo>
                  <a:lnTo>
                    <a:pt x="456" y="473"/>
                  </a:lnTo>
                  <a:lnTo>
                    <a:pt x="451" y="483"/>
                  </a:lnTo>
                  <a:lnTo>
                    <a:pt x="447" y="495"/>
                  </a:lnTo>
                  <a:lnTo>
                    <a:pt x="447" y="502"/>
                  </a:lnTo>
                  <a:lnTo>
                    <a:pt x="446" y="508"/>
                  </a:lnTo>
                  <a:lnTo>
                    <a:pt x="446" y="508"/>
                  </a:lnTo>
                  <a:lnTo>
                    <a:pt x="447" y="516"/>
                  </a:lnTo>
                  <a:lnTo>
                    <a:pt x="447" y="521"/>
                  </a:lnTo>
                  <a:lnTo>
                    <a:pt x="451" y="534"/>
                  </a:lnTo>
                  <a:lnTo>
                    <a:pt x="456" y="545"/>
                  </a:lnTo>
                  <a:lnTo>
                    <a:pt x="465" y="553"/>
                  </a:lnTo>
                  <a:lnTo>
                    <a:pt x="474" y="562"/>
                  </a:lnTo>
                  <a:lnTo>
                    <a:pt x="484" y="567"/>
                  </a:lnTo>
                  <a:lnTo>
                    <a:pt x="497" y="571"/>
                  </a:lnTo>
                  <a:lnTo>
                    <a:pt x="503" y="571"/>
                  </a:lnTo>
                  <a:lnTo>
                    <a:pt x="510" y="573"/>
                  </a:lnTo>
                  <a:lnTo>
                    <a:pt x="510" y="573"/>
                  </a:lnTo>
                  <a:lnTo>
                    <a:pt x="516" y="571"/>
                  </a:lnTo>
                  <a:lnTo>
                    <a:pt x="522" y="571"/>
                  </a:lnTo>
                  <a:lnTo>
                    <a:pt x="535" y="567"/>
                  </a:lnTo>
                  <a:lnTo>
                    <a:pt x="545" y="562"/>
                  </a:lnTo>
                  <a:lnTo>
                    <a:pt x="554" y="553"/>
                  </a:lnTo>
                  <a:lnTo>
                    <a:pt x="563" y="545"/>
                  </a:lnTo>
                  <a:lnTo>
                    <a:pt x="568" y="534"/>
                  </a:lnTo>
                  <a:lnTo>
                    <a:pt x="572" y="521"/>
                  </a:lnTo>
                  <a:lnTo>
                    <a:pt x="572" y="516"/>
                  </a:lnTo>
                  <a:lnTo>
                    <a:pt x="573" y="508"/>
                  </a:lnTo>
                  <a:lnTo>
                    <a:pt x="573" y="508"/>
                  </a:lnTo>
                  <a:lnTo>
                    <a:pt x="572" y="502"/>
                  </a:lnTo>
                  <a:lnTo>
                    <a:pt x="572" y="495"/>
                  </a:lnTo>
                  <a:lnTo>
                    <a:pt x="568" y="483"/>
                  </a:lnTo>
                  <a:lnTo>
                    <a:pt x="563" y="473"/>
                  </a:lnTo>
                  <a:lnTo>
                    <a:pt x="554" y="464"/>
                  </a:lnTo>
                  <a:lnTo>
                    <a:pt x="545" y="456"/>
                  </a:lnTo>
                  <a:lnTo>
                    <a:pt x="535" y="450"/>
                  </a:lnTo>
                  <a:lnTo>
                    <a:pt x="522" y="446"/>
                  </a:lnTo>
                  <a:lnTo>
                    <a:pt x="516" y="445"/>
                  </a:lnTo>
                  <a:lnTo>
                    <a:pt x="510" y="445"/>
                  </a:lnTo>
                  <a:lnTo>
                    <a:pt x="510" y="445"/>
                  </a:lnTo>
                  <a:close/>
                  <a:moveTo>
                    <a:pt x="255" y="445"/>
                  </a:moveTo>
                  <a:lnTo>
                    <a:pt x="255" y="445"/>
                  </a:lnTo>
                  <a:lnTo>
                    <a:pt x="248" y="445"/>
                  </a:lnTo>
                  <a:lnTo>
                    <a:pt x="242" y="446"/>
                  </a:lnTo>
                  <a:lnTo>
                    <a:pt x="230" y="450"/>
                  </a:lnTo>
                  <a:lnTo>
                    <a:pt x="219" y="456"/>
                  </a:lnTo>
                  <a:lnTo>
                    <a:pt x="210" y="464"/>
                  </a:lnTo>
                  <a:lnTo>
                    <a:pt x="202" y="473"/>
                  </a:lnTo>
                  <a:lnTo>
                    <a:pt x="197" y="483"/>
                  </a:lnTo>
                  <a:lnTo>
                    <a:pt x="192" y="495"/>
                  </a:lnTo>
                  <a:lnTo>
                    <a:pt x="191" y="502"/>
                  </a:lnTo>
                  <a:lnTo>
                    <a:pt x="191" y="508"/>
                  </a:lnTo>
                  <a:lnTo>
                    <a:pt x="191" y="508"/>
                  </a:lnTo>
                  <a:lnTo>
                    <a:pt x="191" y="516"/>
                  </a:lnTo>
                  <a:lnTo>
                    <a:pt x="192" y="521"/>
                  </a:lnTo>
                  <a:lnTo>
                    <a:pt x="197" y="534"/>
                  </a:lnTo>
                  <a:lnTo>
                    <a:pt x="202" y="545"/>
                  </a:lnTo>
                  <a:lnTo>
                    <a:pt x="210" y="553"/>
                  </a:lnTo>
                  <a:lnTo>
                    <a:pt x="219" y="562"/>
                  </a:lnTo>
                  <a:lnTo>
                    <a:pt x="230" y="567"/>
                  </a:lnTo>
                  <a:lnTo>
                    <a:pt x="242" y="571"/>
                  </a:lnTo>
                  <a:lnTo>
                    <a:pt x="248" y="571"/>
                  </a:lnTo>
                  <a:lnTo>
                    <a:pt x="255" y="573"/>
                  </a:lnTo>
                  <a:lnTo>
                    <a:pt x="255" y="573"/>
                  </a:lnTo>
                  <a:lnTo>
                    <a:pt x="261" y="571"/>
                  </a:lnTo>
                  <a:lnTo>
                    <a:pt x="268" y="571"/>
                  </a:lnTo>
                  <a:lnTo>
                    <a:pt x="279" y="567"/>
                  </a:lnTo>
                  <a:lnTo>
                    <a:pt x="291" y="562"/>
                  </a:lnTo>
                  <a:lnTo>
                    <a:pt x="300" y="553"/>
                  </a:lnTo>
                  <a:lnTo>
                    <a:pt x="308" y="545"/>
                  </a:lnTo>
                  <a:lnTo>
                    <a:pt x="314" y="534"/>
                  </a:lnTo>
                  <a:lnTo>
                    <a:pt x="317" y="521"/>
                  </a:lnTo>
                  <a:lnTo>
                    <a:pt x="318" y="516"/>
                  </a:lnTo>
                  <a:lnTo>
                    <a:pt x="319" y="508"/>
                  </a:lnTo>
                  <a:lnTo>
                    <a:pt x="319" y="508"/>
                  </a:lnTo>
                  <a:lnTo>
                    <a:pt x="318" y="502"/>
                  </a:lnTo>
                  <a:lnTo>
                    <a:pt x="317" y="495"/>
                  </a:lnTo>
                  <a:lnTo>
                    <a:pt x="314" y="483"/>
                  </a:lnTo>
                  <a:lnTo>
                    <a:pt x="308" y="473"/>
                  </a:lnTo>
                  <a:lnTo>
                    <a:pt x="300" y="464"/>
                  </a:lnTo>
                  <a:lnTo>
                    <a:pt x="291" y="456"/>
                  </a:lnTo>
                  <a:lnTo>
                    <a:pt x="279" y="450"/>
                  </a:lnTo>
                  <a:lnTo>
                    <a:pt x="268" y="446"/>
                  </a:lnTo>
                  <a:lnTo>
                    <a:pt x="261" y="445"/>
                  </a:lnTo>
                  <a:lnTo>
                    <a:pt x="255" y="445"/>
                  </a:lnTo>
                  <a:lnTo>
                    <a:pt x="255" y="445"/>
                  </a:lnTo>
                  <a:close/>
                  <a:moveTo>
                    <a:pt x="764" y="445"/>
                  </a:moveTo>
                  <a:lnTo>
                    <a:pt x="764" y="445"/>
                  </a:lnTo>
                  <a:lnTo>
                    <a:pt x="758" y="445"/>
                  </a:lnTo>
                  <a:lnTo>
                    <a:pt x="751" y="446"/>
                  </a:lnTo>
                  <a:lnTo>
                    <a:pt x="740" y="450"/>
                  </a:lnTo>
                  <a:lnTo>
                    <a:pt x="729" y="456"/>
                  </a:lnTo>
                  <a:lnTo>
                    <a:pt x="719" y="464"/>
                  </a:lnTo>
                  <a:lnTo>
                    <a:pt x="711" y="473"/>
                  </a:lnTo>
                  <a:lnTo>
                    <a:pt x="705" y="483"/>
                  </a:lnTo>
                  <a:lnTo>
                    <a:pt x="702" y="495"/>
                  </a:lnTo>
                  <a:lnTo>
                    <a:pt x="701" y="502"/>
                  </a:lnTo>
                  <a:lnTo>
                    <a:pt x="700" y="508"/>
                  </a:lnTo>
                  <a:lnTo>
                    <a:pt x="700" y="508"/>
                  </a:lnTo>
                  <a:lnTo>
                    <a:pt x="701" y="516"/>
                  </a:lnTo>
                  <a:lnTo>
                    <a:pt x="702" y="521"/>
                  </a:lnTo>
                  <a:lnTo>
                    <a:pt x="705" y="534"/>
                  </a:lnTo>
                  <a:lnTo>
                    <a:pt x="711" y="545"/>
                  </a:lnTo>
                  <a:lnTo>
                    <a:pt x="719" y="553"/>
                  </a:lnTo>
                  <a:lnTo>
                    <a:pt x="729" y="562"/>
                  </a:lnTo>
                  <a:lnTo>
                    <a:pt x="740" y="567"/>
                  </a:lnTo>
                  <a:lnTo>
                    <a:pt x="751" y="571"/>
                  </a:lnTo>
                  <a:lnTo>
                    <a:pt x="758" y="571"/>
                  </a:lnTo>
                  <a:lnTo>
                    <a:pt x="764" y="573"/>
                  </a:lnTo>
                  <a:lnTo>
                    <a:pt x="764" y="573"/>
                  </a:lnTo>
                  <a:lnTo>
                    <a:pt x="771" y="571"/>
                  </a:lnTo>
                  <a:lnTo>
                    <a:pt x="777" y="571"/>
                  </a:lnTo>
                  <a:lnTo>
                    <a:pt x="789" y="567"/>
                  </a:lnTo>
                  <a:lnTo>
                    <a:pt x="800" y="562"/>
                  </a:lnTo>
                  <a:lnTo>
                    <a:pt x="809" y="553"/>
                  </a:lnTo>
                  <a:lnTo>
                    <a:pt x="817" y="545"/>
                  </a:lnTo>
                  <a:lnTo>
                    <a:pt x="822" y="534"/>
                  </a:lnTo>
                  <a:lnTo>
                    <a:pt x="827" y="521"/>
                  </a:lnTo>
                  <a:lnTo>
                    <a:pt x="828" y="516"/>
                  </a:lnTo>
                  <a:lnTo>
                    <a:pt x="828" y="508"/>
                  </a:lnTo>
                  <a:lnTo>
                    <a:pt x="828" y="508"/>
                  </a:lnTo>
                  <a:lnTo>
                    <a:pt x="828" y="502"/>
                  </a:lnTo>
                  <a:lnTo>
                    <a:pt x="827" y="495"/>
                  </a:lnTo>
                  <a:lnTo>
                    <a:pt x="822" y="483"/>
                  </a:lnTo>
                  <a:lnTo>
                    <a:pt x="817" y="473"/>
                  </a:lnTo>
                  <a:lnTo>
                    <a:pt x="809" y="464"/>
                  </a:lnTo>
                  <a:lnTo>
                    <a:pt x="800" y="456"/>
                  </a:lnTo>
                  <a:lnTo>
                    <a:pt x="789" y="450"/>
                  </a:lnTo>
                  <a:lnTo>
                    <a:pt x="777" y="446"/>
                  </a:lnTo>
                  <a:lnTo>
                    <a:pt x="771" y="445"/>
                  </a:lnTo>
                  <a:lnTo>
                    <a:pt x="764" y="445"/>
                  </a:lnTo>
                  <a:lnTo>
                    <a:pt x="764" y="44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mj-ea"/>
                <a:ea typeface="+mj-ea"/>
              </a:endParaRPr>
            </a:p>
          </p:txBody>
        </p:sp>
        <p:cxnSp>
          <p:nvCxnSpPr>
            <p:cNvPr id="101" name="直接连接符 100"/>
            <p:cNvCxnSpPr/>
            <p:nvPr/>
          </p:nvCxnSpPr>
          <p:spPr>
            <a:xfrm>
              <a:off x="7686745" y="2499360"/>
              <a:ext cx="7696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2" name="组合 101"/>
          <p:cNvGrpSpPr/>
          <p:nvPr/>
        </p:nvGrpSpPr>
        <p:grpSpPr>
          <a:xfrm>
            <a:off x="9289740" y="1883636"/>
            <a:ext cx="2076885" cy="1998133"/>
            <a:chOff x="9290154" y="1840089"/>
            <a:chExt cx="2077155" cy="1998133"/>
          </a:xfrm>
        </p:grpSpPr>
        <p:sp>
          <p:nvSpPr>
            <p:cNvPr id="103" name="圆角矩形 102"/>
            <p:cNvSpPr/>
            <p:nvPr/>
          </p:nvSpPr>
          <p:spPr>
            <a:xfrm>
              <a:off x="9290154" y="1840089"/>
              <a:ext cx="2077155" cy="1998133"/>
            </a:xfrm>
            <a:prstGeom prst="roundRect">
              <a:avLst>
                <a:gd name="adj" fmla="val 485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4" name="矩形 103"/>
            <p:cNvSpPr/>
            <p:nvPr/>
          </p:nvSpPr>
          <p:spPr>
            <a:xfrm>
              <a:off x="9426882" y="2621707"/>
              <a:ext cx="1803699" cy="461665"/>
            </a:xfrm>
            <a:prstGeom prst="rect">
              <a:avLst/>
            </a:prstGeom>
          </p:spPr>
          <p:txBody>
            <a:bodyPr wrap="none">
              <a:spAutoFit/>
            </a:bodyPr>
            <a:lstStyle/>
            <a:p>
              <a:pPr algn="ctr"/>
              <a:r>
                <a:rPr lang="en-US" altLang="zh-CN" sz="2400" dirty="0">
                  <a:solidFill>
                    <a:schemeClr val="bg1"/>
                  </a:solidFill>
                  <a:latin typeface="+mj-ea"/>
                  <a:ea typeface="+mj-ea"/>
                </a:rPr>
                <a:t>12,532,420</a:t>
              </a:r>
            </a:p>
          </p:txBody>
        </p:sp>
        <p:sp>
          <p:nvSpPr>
            <p:cNvPr id="105" name="矩形 104"/>
            <p:cNvSpPr/>
            <p:nvPr/>
          </p:nvSpPr>
          <p:spPr>
            <a:xfrm>
              <a:off x="9557362" y="3139817"/>
              <a:ext cx="1542739" cy="461665"/>
            </a:xfrm>
            <a:prstGeom prst="rect">
              <a:avLst/>
            </a:prstGeom>
          </p:spPr>
          <p:txBody>
            <a:bodyPr wrap="none">
              <a:spAutoFit/>
            </a:bodyPr>
            <a:lstStyle/>
            <a:p>
              <a:pPr algn="ctr"/>
              <a:r>
                <a:rPr lang="en-US" altLang="zh-CN" sz="1200" dirty="0">
                  <a:solidFill>
                    <a:schemeClr val="bg1"/>
                  </a:solidFill>
                  <a:latin typeface="+mj-ea"/>
                  <a:ea typeface="+mj-ea"/>
                </a:rPr>
                <a:t>PLEASE ENTER</a:t>
              </a:r>
            </a:p>
            <a:p>
              <a:pPr algn="ctr"/>
              <a:r>
                <a:rPr lang="en-US" altLang="zh-CN" sz="1200" dirty="0">
                  <a:solidFill>
                    <a:schemeClr val="bg1"/>
                  </a:solidFill>
                  <a:latin typeface="+mj-ea"/>
                  <a:ea typeface="+mj-ea"/>
                </a:rPr>
                <a:t>YOUR TOPIC HERE</a:t>
              </a:r>
            </a:p>
          </p:txBody>
        </p:sp>
        <p:sp>
          <p:nvSpPr>
            <p:cNvPr id="106" name="Freeform 115"/>
            <p:cNvSpPr>
              <a:spLocks noEditPoints="1"/>
            </p:cNvSpPr>
            <p:nvPr/>
          </p:nvSpPr>
          <p:spPr bwMode="auto">
            <a:xfrm>
              <a:off x="10166806" y="2004412"/>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mj-ea"/>
                <a:ea typeface="+mj-ea"/>
              </a:endParaRPr>
            </a:p>
          </p:txBody>
        </p:sp>
        <p:cxnSp>
          <p:nvCxnSpPr>
            <p:cNvPr id="107" name="直接连接符 106"/>
            <p:cNvCxnSpPr/>
            <p:nvPr/>
          </p:nvCxnSpPr>
          <p:spPr>
            <a:xfrm>
              <a:off x="9943921" y="2499360"/>
              <a:ext cx="7696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4720925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900" decel="100000" fill="hold"/>
                                        <p:tgtEl>
                                          <p:spTgt spid="3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nodeType="clickEffect">
                                  <p:stCondLst>
                                    <p:cond delay="0"/>
                                  </p:stCondLst>
                                  <p:childTnLst>
                                    <p:set>
                                      <p:cBhvr>
                                        <p:cTn id="14" dur="1" fill="hold">
                                          <p:stCondLst>
                                            <p:cond delay="0"/>
                                          </p:stCondLst>
                                        </p:cTn>
                                        <p:tgtEl>
                                          <p:spTgt spid="96"/>
                                        </p:tgtEl>
                                        <p:attrNameLst>
                                          <p:attrName>style.visibility</p:attrName>
                                        </p:attrNameLst>
                                      </p:cBhvr>
                                      <p:to>
                                        <p:strVal val="visible"/>
                                      </p:to>
                                    </p:set>
                                    <p:anim calcmode="lin" valueType="num">
                                      <p:cBhvr additive="base">
                                        <p:cTn id="15" dur="500"/>
                                        <p:tgtEl>
                                          <p:spTgt spid="96"/>
                                        </p:tgtEl>
                                        <p:attrNameLst>
                                          <p:attrName>ppt_x</p:attrName>
                                        </p:attrNameLst>
                                      </p:cBhvr>
                                      <p:tavLst>
                                        <p:tav tm="0">
                                          <p:val>
                                            <p:strVal val="#ppt_x-#ppt_w*1.125000"/>
                                          </p:val>
                                        </p:tav>
                                        <p:tav tm="100000">
                                          <p:val>
                                            <p:strVal val="#ppt_x"/>
                                          </p:val>
                                        </p:tav>
                                      </p:tavLst>
                                    </p:anim>
                                    <p:animEffect transition="in" filter="wipe(right)">
                                      <p:cBhvr>
                                        <p:cTn id="16" dur="500"/>
                                        <p:tgtEl>
                                          <p:spTgt spid="96"/>
                                        </p:tgtEl>
                                      </p:cBhvr>
                                    </p:animEffect>
                                  </p:childTnLst>
                                </p:cTn>
                              </p:par>
                              <p:par>
                                <p:cTn id="17" presetID="12" presetClass="entr" presetSubtype="2" fill="hold" nodeType="withEffect">
                                  <p:stCondLst>
                                    <p:cond delay="0"/>
                                  </p:stCondLst>
                                  <p:childTnLst>
                                    <p:set>
                                      <p:cBhvr>
                                        <p:cTn id="18" dur="1" fill="hold">
                                          <p:stCondLst>
                                            <p:cond delay="0"/>
                                          </p:stCondLst>
                                        </p:cTn>
                                        <p:tgtEl>
                                          <p:spTgt spid="102"/>
                                        </p:tgtEl>
                                        <p:attrNameLst>
                                          <p:attrName>style.visibility</p:attrName>
                                        </p:attrNameLst>
                                      </p:cBhvr>
                                      <p:to>
                                        <p:strVal val="visible"/>
                                      </p:to>
                                    </p:set>
                                    <p:anim calcmode="lin" valueType="num">
                                      <p:cBhvr additive="base">
                                        <p:cTn id="19" dur="500"/>
                                        <p:tgtEl>
                                          <p:spTgt spid="102"/>
                                        </p:tgtEl>
                                        <p:attrNameLst>
                                          <p:attrName>ppt_x</p:attrName>
                                        </p:attrNameLst>
                                      </p:cBhvr>
                                      <p:tavLst>
                                        <p:tav tm="0">
                                          <p:val>
                                            <p:strVal val="#ppt_x+#ppt_w*1.125000"/>
                                          </p:val>
                                        </p:tav>
                                        <p:tav tm="100000">
                                          <p:val>
                                            <p:strVal val="#ppt_x"/>
                                          </p:val>
                                        </p:tav>
                                      </p:tavLst>
                                    </p:anim>
                                    <p:animEffect transition="in" filter="wipe(left)">
                                      <p:cBhvr>
                                        <p:cTn id="20" dur="500"/>
                                        <p:tgtEl>
                                          <p:spTgt spid="102"/>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50424" y="2222624"/>
            <a:ext cx="4185761" cy="830997"/>
          </a:xfrm>
          <a:prstGeom prst="rect">
            <a:avLst/>
          </a:prstGeom>
          <a:noFill/>
        </p:spPr>
        <p:txBody>
          <a:bodyPr wrap="none" rtlCol="0">
            <a:spAutoFit/>
          </a:bodyPr>
          <a:lstStyle/>
          <a:p>
            <a:pPr marL="0" lvl="1"/>
            <a:r>
              <a:rPr lang="zh-CN" altLang="en-US" sz="4800" b="1" spc="400" dirty="0">
                <a:solidFill>
                  <a:schemeClr val="bg1"/>
                </a:solidFill>
                <a:latin typeface="微软雅黑" pitchFamily="34" charset="-122"/>
                <a:ea typeface="微软雅黑" pitchFamily="34" charset="-122"/>
              </a:rPr>
              <a:t>标题内容概述</a:t>
            </a:r>
          </a:p>
        </p:txBody>
      </p:sp>
      <p:cxnSp>
        <p:nvCxnSpPr>
          <p:cNvPr id="3" name="直接连接符 2"/>
          <p:cNvCxnSpPr>
            <a:cxnSpLocks/>
          </p:cNvCxnSpPr>
          <p:nvPr/>
        </p:nvCxnSpPr>
        <p:spPr>
          <a:xfrm>
            <a:off x="7080874" y="3120093"/>
            <a:ext cx="5111126" cy="0"/>
          </a:xfrm>
          <a:prstGeom prst="line">
            <a:avLst/>
          </a:prstGeom>
          <a:noFill/>
          <a:ln>
            <a:solidFill>
              <a:srgbClr val="E3E4E9"/>
            </a:solidFill>
          </a:ln>
        </p:spPr>
        <p:style>
          <a:lnRef idx="2">
            <a:schemeClr val="accent1">
              <a:shade val="50000"/>
            </a:schemeClr>
          </a:lnRef>
          <a:fillRef idx="1">
            <a:schemeClr val="accent1"/>
          </a:fillRef>
          <a:effectRef idx="0">
            <a:schemeClr val="accent1"/>
          </a:effectRef>
          <a:fontRef idx="minor">
            <a:schemeClr val="lt1"/>
          </a:fontRef>
        </p:style>
      </p:cxnSp>
      <p:sp>
        <p:nvSpPr>
          <p:cNvPr id="4" name="文本框 9"/>
          <p:cNvSpPr txBox="1"/>
          <p:nvPr/>
        </p:nvSpPr>
        <p:spPr>
          <a:xfrm>
            <a:off x="7472391" y="3309942"/>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sp>
        <p:nvSpPr>
          <p:cNvPr id="5" name="文本框 4"/>
          <p:cNvSpPr txBox="1"/>
          <p:nvPr/>
        </p:nvSpPr>
        <p:spPr>
          <a:xfrm>
            <a:off x="7472390" y="3714977"/>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sp>
        <p:nvSpPr>
          <p:cNvPr id="6" name="文本框 9"/>
          <p:cNvSpPr txBox="1"/>
          <p:nvPr/>
        </p:nvSpPr>
        <p:spPr>
          <a:xfrm>
            <a:off x="9514746" y="3309942"/>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sp>
        <p:nvSpPr>
          <p:cNvPr id="7" name="文本框 9"/>
          <p:cNvSpPr txBox="1"/>
          <p:nvPr/>
        </p:nvSpPr>
        <p:spPr>
          <a:xfrm>
            <a:off x="9514747" y="3714977"/>
            <a:ext cx="2677253" cy="266676"/>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1733" dirty="0">
                <a:solidFill>
                  <a:schemeClr val="bg1"/>
                </a:solidFill>
                <a:latin typeface="微软雅黑" pitchFamily="34" charset="-122"/>
                <a:ea typeface="微软雅黑" pitchFamily="34" charset="-122"/>
              </a:rPr>
              <a:t>标题文字内容</a:t>
            </a:r>
          </a:p>
        </p:txBody>
      </p:sp>
      <p:grpSp>
        <p:nvGrpSpPr>
          <p:cNvPr id="8" name="组合 7"/>
          <p:cNvGrpSpPr/>
          <p:nvPr/>
        </p:nvGrpSpPr>
        <p:grpSpPr>
          <a:xfrm>
            <a:off x="5061419" y="2152154"/>
            <a:ext cx="2016224" cy="2016224"/>
            <a:chOff x="2118480" y="1316166"/>
            <a:chExt cx="1512168" cy="1512168"/>
          </a:xfrm>
          <a:noFill/>
        </p:grpSpPr>
        <p:sp useBgFill="1">
          <p:nvSpPr>
            <p:cNvPr id="9" name="椭圆 8"/>
            <p:cNvSpPr/>
            <p:nvPr/>
          </p:nvSpPr>
          <p:spPr>
            <a:xfrm>
              <a:off x="2118480" y="1316166"/>
              <a:ext cx="1512168" cy="1512168"/>
            </a:xfrm>
            <a:prstGeom prst="ellipse">
              <a:avLst/>
            </a:prstGeom>
            <a:grpFill/>
            <a:ln>
              <a:solidFill>
                <a:srgbClr val="E3E4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0" name="TextBox 67"/>
            <p:cNvSpPr txBox="1"/>
            <p:nvPr/>
          </p:nvSpPr>
          <p:spPr>
            <a:xfrm>
              <a:off x="2396585" y="1556810"/>
              <a:ext cx="1022180" cy="992579"/>
            </a:xfrm>
            <a:prstGeom prst="rect">
              <a:avLst/>
            </a:prstGeom>
            <a:grpFill/>
          </p:spPr>
          <p:txBody>
            <a:bodyPr wrap="square" rtlCol="0">
              <a:spAutoFit/>
            </a:bodyPr>
            <a:lstStyle/>
            <a:p>
              <a:pPr marL="0" lvl="1"/>
              <a:r>
                <a:rPr lang="en-US" altLang="zh-CN" sz="8000" spc="300" dirty="0">
                  <a:solidFill>
                    <a:schemeClr val="bg1"/>
                  </a:solidFill>
                  <a:latin typeface="Impact" panose="020B0806030902050204" pitchFamily="34" charset="0"/>
                  <a:ea typeface="微软雅黑" pitchFamily="34" charset="-122"/>
                </a:rPr>
                <a:t>04</a:t>
              </a:r>
              <a:endParaRPr lang="zh-CN" altLang="en-US" sz="8000" spc="300" dirty="0">
                <a:solidFill>
                  <a:schemeClr val="bg1"/>
                </a:solidFill>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14313518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ppt_x</p:attrName>
                                        </p:attrNameLst>
                                      </p:cBhvr>
                                      <p:tavLst>
                                        <p:tav tm="0">
                                          <p:val>
                                            <p:strVal val="#ppt_x-#ppt_w*1.125000"/>
                                          </p:val>
                                        </p:tav>
                                        <p:tav tm="100000">
                                          <p:val>
                                            <p:strVal val="#ppt_x"/>
                                          </p:val>
                                        </p:tav>
                                      </p:tavLst>
                                    </p:anim>
                                    <p:animEffect transition="in" filter="wipe(right)">
                                      <p:cBhvr>
                                        <p:cTn id="16" dur="500"/>
                                        <p:tgtEl>
                                          <p:spTgt spid="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113"/>
          <p:cNvGrpSpPr/>
          <p:nvPr/>
        </p:nvGrpSpPr>
        <p:grpSpPr>
          <a:xfrm>
            <a:off x="795" y="1892818"/>
            <a:ext cx="2129700" cy="691283"/>
            <a:chOff x="0" y="1419612"/>
            <a:chExt cx="1597483" cy="518462"/>
          </a:xfrm>
        </p:grpSpPr>
        <p:sp>
          <p:nvSpPr>
            <p:cNvPr id="38" name="Rectangle 38"/>
            <p:cNvSpPr/>
            <p:nvPr/>
          </p:nvSpPr>
          <p:spPr>
            <a:xfrm>
              <a:off x="0" y="1419612"/>
              <a:ext cx="1597483" cy="5184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9" name="Text Placeholder 3"/>
            <p:cNvSpPr txBox="1">
              <a:spLocks/>
            </p:cNvSpPr>
            <p:nvPr/>
          </p:nvSpPr>
          <p:spPr>
            <a:xfrm>
              <a:off x="589208" y="1540344"/>
              <a:ext cx="732990" cy="276999"/>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bg1"/>
                  </a:solidFill>
                  <a:latin typeface="Impact" panose="020B0806030902050204" pitchFamily="34" charset="0"/>
                </a:rPr>
                <a:t>01</a:t>
              </a:r>
            </a:p>
          </p:txBody>
        </p:sp>
      </p:grpSp>
      <p:grpSp>
        <p:nvGrpSpPr>
          <p:cNvPr id="40" name="Group 114"/>
          <p:cNvGrpSpPr/>
          <p:nvPr/>
        </p:nvGrpSpPr>
        <p:grpSpPr>
          <a:xfrm>
            <a:off x="795" y="2993752"/>
            <a:ext cx="2129700" cy="691283"/>
            <a:chOff x="0" y="2226109"/>
            <a:chExt cx="1597483" cy="518462"/>
          </a:xfrm>
          <a:solidFill>
            <a:schemeClr val="bg2"/>
          </a:solidFill>
        </p:grpSpPr>
        <p:sp>
          <p:nvSpPr>
            <p:cNvPr id="41" name="Rectangle 40"/>
            <p:cNvSpPr/>
            <p:nvPr/>
          </p:nvSpPr>
          <p:spPr>
            <a:xfrm>
              <a:off x="0" y="2226109"/>
              <a:ext cx="1597483" cy="5184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2" name="Text Placeholder 3"/>
            <p:cNvSpPr txBox="1">
              <a:spLocks/>
            </p:cNvSpPr>
            <p:nvPr/>
          </p:nvSpPr>
          <p:spPr>
            <a:xfrm>
              <a:off x="575072" y="2346841"/>
              <a:ext cx="747126" cy="276999"/>
            </a:xfrm>
            <a:prstGeom prst="rect">
              <a:avLst/>
            </a:prstGeom>
            <a:no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bg1"/>
                  </a:solidFill>
                  <a:latin typeface="Impact" panose="020B0806030902050204" pitchFamily="34" charset="0"/>
                </a:rPr>
                <a:t>02</a:t>
              </a:r>
            </a:p>
          </p:txBody>
        </p:sp>
      </p:grpSp>
      <p:grpSp>
        <p:nvGrpSpPr>
          <p:cNvPr id="45" name="Group 115"/>
          <p:cNvGrpSpPr/>
          <p:nvPr/>
        </p:nvGrpSpPr>
        <p:grpSpPr>
          <a:xfrm>
            <a:off x="795" y="4094686"/>
            <a:ext cx="2129700" cy="691283"/>
            <a:chOff x="0" y="3090216"/>
            <a:chExt cx="1597483" cy="518462"/>
          </a:xfrm>
        </p:grpSpPr>
        <p:sp>
          <p:nvSpPr>
            <p:cNvPr id="46" name="Rectangle 43"/>
            <p:cNvSpPr/>
            <p:nvPr/>
          </p:nvSpPr>
          <p:spPr>
            <a:xfrm>
              <a:off x="0" y="3090216"/>
              <a:ext cx="1597483" cy="518462"/>
            </a:xfrm>
            <a:prstGeom prst="rect">
              <a:avLst/>
            </a:prstGeom>
            <a:solidFill>
              <a:srgbClr val="3F4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7" name="Text Placeholder 3"/>
            <p:cNvSpPr txBox="1">
              <a:spLocks/>
            </p:cNvSpPr>
            <p:nvPr/>
          </p:nvSpPr>
          <p:spPr>
            <a:xfrm>
              <a:off x="575072" y="3210948"/>
              <a:ext cx="747126" cy="276999"/>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bg1"/>
                  </a:solidFill>
                  <a:latin typeface="Impact" panose="020B0806030902050204" pitchFamily="34" charset="0"/>
                </a:rPr>
                <a:t>03</a:t>
              </a:r>
            </a:p>
          </p:txBody>
        </p:sp>
      </p:grpSp>
      <p:grpSp>
        <p:nvGrpSpPr>
          <p:cNvPr id="48" name="Group 116"/>
          <p:cNvGrpSpPr/>
          <p:nvPr/>
        </p:nvGrpSpPr>
        <p:grpSpPr>
          <a:xfrm>
            <a:off x="795" y="5195621"/>
            <a:ext cx="2129700" cy="691283"/>
            <a:chOff x="0" y="3896714"/>
            <a:chExt cx="1597483" cy="518462"/>
          </a:xfrm>
          <a:solidFill>
            <a:srgbClr val="42C398"/>
          </a:solidFill>
        </p:grpSpPr>
        <p:sp>
          <p:nvSpPr>
            <p:cNvPr id="49" name="Rectangle 46"/>
            <p:cNvSpPr/>
            <p:nvPr/>
          </p:nvSpPr>
          <p:spPr>
            <a:xfrm>
              <a:off x="0" y="3896714"/>
              <a:ext cx="1597483" cy="5184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1" name="Text Placeholder 3"/>
            <p:cNvSpPr txBox="1">
              <a:spLocks/>
            </p:cNvSpPr>
            <p:nvPr/>
          </p:nvSpPr>
          <p:spPr>
            <a:xfrm>
              <a:off x="575072" y="4017446"/>
              <a:ext cx="747125" cy="276999"/>
            </a:xfrm>
            <a:prstGeom prst="rect">
              <a:avLst/>
            </a:prstGeom>
            <a:no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bg1"/>
                  </a:solidFill>
                  <a:latin typeface="Impact" panose="020B0806030902050204" pitchFamily="34" charset="0"/>
                </a:rPr>
                <a:t>04</a:t>
              </a:r>
            </a:p>
          </p:txBody>
        </p:sp>
      </p:grpSp>
      <p:sp>
        <p:nvSpPr>
          <p:cNvPr id="82" name="Freeform 37"/>
          <p:cNvSpPr/>
          <p:nvPr/>
        </p:nvSpPr>
        <p:spPr>
          <a:xfrm rot="16200000">
            <a:off x="1523904" y="1978790"/>
            <a:ext cx="844903" cy="365716"/>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633676"/>
              <a:gd name="connsiteY0" fmla="*/ 274320 h 274320"/>
              <a:gd name="connsiteX1" fmla="*/ 115214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576069"/>
              <a:gd name="connsiteY0" fmla="*/ 274320 h 274320"/>
              <a:gd name="connsiteX1" fmla="*/ 57607 w 576069"/>
              <a:gd name="connsiteY1" fmla="*/ 0 h 274320"/>
              <a:gd name="connsiteX2" fmla="*/ 576069 w 576069"/>
              <a:gd name="connsiteY2" fmla="*/ 0 h 274320"/>
              <a:gd name="connsiteX3" fmla="*/ 507489 w 576069"/>
              <a:gd name="connsiteY3" fmla="*/ 274320 h 274320"/>
              <a:gd name="connsiteX4" fmla="*/ 0 w 576069"/>
              <a:gd name="connsiteY4" fmla="*/ 274320 h 274320"/>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65097 w 633677"/>
              <a:gd name="connsiteY3" fmla="*/ 274320 h 274323"/>
              <a:gd name="connsiteX4" fmla="*/ 0 w 633677"/>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18463 w 633677"/>
              <a:gd name="connsiteY3" fmla="*/ 274323 h 274323"/>
              <a:gd name="connsiteX4" fmla="*/ 0 w 633677"/>
              <a:gd name="connsiteY4" fmla="*/ 274323 h 274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77" h="274323">
                <a:moveTo>
                  <a:pt x="0" y="274323"/>
                </a:moveTo>
                <a:lnTo>
                  <a:pt x="115215" y="0"/>
                </a:lnTo>
                <a:lnTo>
                  <a:pt x="633677" y="0"/>
                </a:lnTo>
                <a:lnTo>
                  <a:pt x="518463" y="274323"/>
                </a:lnTo>
                <a:lnTo>
                  <a:pt x="0" y="274323"/>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83" name="Freeform 41"/>
          <p:cNvSpPr/>
          <p:nvPr/>
        </p:nvSpPr>
        <p:spPr>
          <a:xfrm rot="16200000">
            <a:off x="1523904" y="3079723"/>
            <a:ext cx="844903" cy="365716"/>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633676"/>
              <a:gd name="connsiteY0" fmla="*/ 274320 h 274320"/>
              <a:gd name="connsiteX1" fmla="*/ 115214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576069"/>
              <a:gd name="connsiteY0" fmla="*/ 274320 h 274320"/>
              <a:gd name="connsiteX1" fmla="*/ 57607 w 576069"/>
              <a:gd name="connsiteY1" fmla="*/ 0 h 274320"/>
              <a:gd name="connsiteX2" fmla="*/ 576069 w 576069"/>
              <a:gd name="connsiteY2" fmla="*/ 0 h 274320"/>
              <a:gd name="connsiteX3" fmla="*/ 507489 w 576069"/>
              <a:gd name="connsiteY3" fmla="*/ 274320 h 274320"/>
              <a:gd name="connsiteX4" fmla="*/ 0 w 576069"/>
              <a:gd name="connsiteY4" fmla="*/ 274320 h 274320"/>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65097 w 633677"/>
              <a:gd name="connsiteY3" fmla="*/ 274320 h 274323"/>
              <a:gd name="connsiteX4" fmla="*/ 0 w 633677"/>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18463 w 633677"/>
              <a:gd name="connsiteY3" fmla="*/ 274323 h 274323"/>
              <a:gd name="connsiteX4" fmla="*/ 0 w 633677"/>
              <a:gd name="connsiteY4" fmla="*/ 274323 h 274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77" h="274323">
                <a:moveTo>
                  <a:pt x="0" y="274323"/>
                </a:moveTo>
                <a:lnTo>
                  <a:pt x="115215" y="0"/>
                </a:lnTo>
                <a:lnTo>
                  <a:pt x="633677" y="0"/>
                </a:lnTo>
                <a:lnTo>
                  <a:pt x="518463" y="274323"/>
                </a:lnTo>
                <a:lnTo>
                  <a:pt x="0" y="274323"/>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84" name="Freeform 44"/>
          <p:cNvSpPr/>
          <p:nvPr/>
        </p:nvSpPr>
        <p:spPr>
          <a:xfrm rot="16200000">
            <a:off x="1523904" y="4180657"/>
            <a:ext cx="844903" cy="365716"/>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633676"/>
              <a:gd name="connsiteY0" fmla="*/ 274320 h 274320"/>
              <a:gd name="connsiteX1" fmla="*/ 115214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576069"/>
              <a:gd name="connsiteY0" fmla="*/ 274320 h 274320"/>
              <a:gd name="connsiteX1" fmla="*/ 57607 w 576069"/>
              <a:gd name="connsiteY1" fmla="*/ 0 h 274320"/>
              <a:gd name="connsiteX2" fmla="*/ 576069 w 576069"/>
              <a:gd name="connsiteY2" fmla="*/ 0 h 274320"/>
              <a:gd name="connsiteX3" fmla="*/ 507489 w 576069"/>
              <a:gd name="connsiteY3" fmla="*/ 274320 h 274320"/>
              <a:gd name="connsiteX4" fmla="*/ 0 w 576069"/>
              <a:gd name="connsiteY4" fmla="*/ 274320 h 274320"/>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65097 w 633677"/>
              <a:gd name="connsiteY3" fmla="*/ 274320 h 274323"/>
              <a:gd name="connsiteX4" fmla="*/ 0 w 633677"/>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18463 w 633677"/>
              <a:gd name="connsiteY3" fmla="*/ 274323 h 274323"/>
              <a:gd name="connsiteX4" fmla="*/ 0 w 633677"/>
              <a:gd name="connsiteY4" fmla="*/ 274323 h 274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77" h="274323">
                <a:moveTo>
                  <a:pt x="0" y="274323"/>
                </a:moveTo>
                <a:lnTo>
                  <a:pt x="115215" y="0"/>
                </a:lnTo>
                <a:lnTo>
                  <a:pt x="633677" y="0"/>
                </a:lnTo>
                <a:lnTo>
                  <a:pt x="518463" y="274323"/>
                </a:lnTo>
                <a:lnTo>
                  <a:pt x="0" y="274323"/>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85" name="Freeform 47"/>
          <p:cNvSpPr/>
          <p:nvPr/>
        </p:nvSpPr>
        <p:spPr>
          <a:xfrm rot="16200000">
            <a:off x="1523904" y="5281593"/>
            <a:ext cx="844903" cy="365716"/>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633676"/>
              <a:gd name="connsiteY0" fmla="*/ 274320 h 274320"/>
              <a:gd name="connsiteX1" fmla="*/ 115214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 fmla="*/ 0 w 576069"/>
              <a:gd name="connsiteY0" fmla="*/ 274320 h 274320"/>
              <a:gd name="connsiteX1" fmla="*/ 57607 w 576069"/>
              <a:gd name="connsiteY1" fmla="*/ 0 h 274320"/>
              <a:gd name="connsiteX2" fmla="*/ 576069 w 576069"/>
              <a:gd name="connsiteY2" fmla="*/ 0 h 274320"/>
              <a:gd name="connsiteX3" fmla="*/ 507489 w 576069"/>
              <a:gd name="connsiteY3" fmla="*/ 274320 h 274320"/>
              <a:gd name="connsiteX4" fmla="*/ 0 w 576069"/>
              <a:gd name="connsiteY4" fmla="*/ 274320 h 274320"/>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576069"/>
              <a:gd name="connsiteY0" fmla="*/ 274323 h 274323"/>
              <a:gd name="connsiteX1" fmla="*/ 57607 w 576069"/>
              <a:gd name="connsiteY1" fmla="*/ 0 h 274323"/>
              <a:gd name="connsiteX2" fmla="*/ 576069 w 576069"/>
              <a:gd name="connsiteY2" fmla="*/ 0 h 274323"/>
              <a:gd name="connsiteX3" fmla="*/ 507489 w 576069"/>
              <a:gd name="connsiteY3" fmla="*/ 274320 h 274323"/>
              <a:gd name="connsiteX4" fmla="*/ 0 w 576069"/>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65097 w 633677"/>
              <a:gd name="connsiteY3" fmla="*/ 274320 h 274323"/>
              <a:gd name="connsiteX4" fmla="*/ 0 w 633677"/>
              <a:gd name="connsiteY4" fmla="*/ 274323 h 274323"/>
              <a:gd name="connsiteX0" fmla="*/ 0 w 633677"/>
              <a:gd name="connsiteY0" fmla="*/ 274323 h 274323"/>
              <a:gd name="connsiteX1" fmla="*/ 115215 w 633677"/>
              <a:gd name="connsiteY1" fmla="*/ 0 h 274323"/>
              <a:gd name="connsiteX2" fmla="*/ 633677 w 633677"/>
              <a:gd name="connsiteY2" fmla="*/ 0 h 274323"/>
              <a:gd name="connsiteX3" fmla="*/ 518463 w 633677"/>
              <a:gd name="connsiteY3" fmla="*/ 274323 h 274323"/>
              <a:gd name="connsiteX4" fmla="*/ 0 w 633677"/>
              <a:gd name="connsiteY4" fmla="*/ 274323 h 274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77" h="274323">
                <a:moveTo>
                  <a:pt x="0" y="274323"/>
                </a:moveTo>
                <a:lnTo>
                  <a:pt x="115215" y="0"/>
                </a:lnTo>
                <a:lnTo>
                  <a:pt x="633677" y="0"/>
                </a:lnTo>
                <a:lnTo>
                  <a:pt x="518463" y="274323"/>
                </a:lnTo>
                <a:lnTo>
                  <a:pt x="0" y="274323"/>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92" name="Pentagon 39"/>
          <p:cNvSpPr/>
          <p:nvPr/>
        </p:nvSpPr>
        <p:spPr>
          <a:xfrm>
            <a:off x="1763497" y="1739195"/>
            <a:ext cx="4332505" cy="69128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95" name="Pentagon 42"/>
          <p:cNvSpPr/>
          <p:nvPr/>
        </p:nvSpPr>
        <p:spPr>
          <a:xfrm>
            <a:off x="1763498" y="2840128"/>
            <a:ext cx="3641311" cy="69128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98" name="Pentagon 45"/>
          <p:cNvSpPr/>
          <p:nvPr/>
        </p:nvSpPr>
        <p:spPr>
          <a:xfrm>
            <a:off x="1763498" y="3941061"/>
            <a:ext cx="2946680" cy="691282"/>
          </a:xfrm>
          <a:prstGeom prst="homePlate">
            <a:avLst/>
          </a:prstGeom>
          <a:solidFill>
            <a:srgbClr val="545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101" name="Pentagon 48"/>
          <p:cNvSpPr/>
          <p:nvPr/>
        </p:nvSpPr>
        <p:spPr>
          <a:xfrm>
            <a:off x="1763498" y="5041995"/>
            <a:ext cx="2235390" cy="69128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50" name="TextBox 59"/>
          <p:cNvSpPr txBox="1">
            <a:spLocks noChangeArrowheads="1"/>
          </p:cNvSpPr>
          <p:nvPr/>
        </p:nvSpPr>
        <p:spPr bwMode="auto">
          <a:xfrm flipH="1">
            <a:off x="3248465" y="1864920"/>
            <a:ext cx="2395013" cy="430879"/>
          </a:xfrm>
          <a:prstGeom prst="rect">
            <a:avLst/>
          </a:prstGeom>
          <a:noFill/>
          <a:ln>
            <a:noFill/>
          </a:ln>
          <a:extLst/>
        </p:spPr>
        <p:txBody>
          <a:bodyPr wrap="square" lIns="91431" tIns="45716" rIns="91431" bIns="45716" anchor="ct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fontAlgn="ctr">
              <a:defRPr/>
            </a:pPr>
            <a:r>
              <a:rPr lang="zh-CN" altLang="en-US" sz="2200" b="1" dirty="0">
                <a:solidFill>
                  <a:schemeClr val="bg1"/>
                </a:solidFill>
                <a:latin typeface="微软雅黑" pitchFamily="34" charset="-122"/>
                <a:ea typeface="微软雅黑" pitchFamily="34" charset="-122"/>
              </a:rPr>
              <a:t>点击添加标题</a:t>
            </a:r>
            <a:endParaRPr lang="en-US" altLang="ko-KR" sz="2200" kern="0" dirty="0">
              <a:solidFill>
                <a:schemeClr val="bg1"/>
              </a:solidFill>
              <a:latin typeface="微软雅黑" pitchFamily="34" charset="-122"/>
              <a:ea typeface="微软雅黑" pitchFamily="34" charset="-122"/>
            </a:endParaRPr>
          </a:p>
        </p:txBody>
      </p:sp>
      <p:sp>
        <p:nvSpPr>
          <p:cNvPr id="51" name="矩形 50"/>
          <p:cNvSpPr>
            <a:spLocks noChangeArrowheads="1"/>
          </p:cNvSpPr>
          <p:nvPr/>
        </p:nvSpPr>
        <p:spPr bwMode="auto">
          <a:xfrm>
            <a:off x="7179986" y="1672355"/>
            <a:ext cx="4048569"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endParaRPr>
          </a:p>
        </p:txBody>
      </p:sp>
      <p:sp>
        <p:nvSpPr>
          <p:cNvPr id="52" name="TextBox 59"/>
          <p:cNvSpPr txBox="1">
            <a:spLocks noChangeArrowheads="1"/>
          </p:cNvSpPr>
          <p:nvPr/>
        </p:nvSpPr>
        <p:spPr bwMode="auto">
          <a:xfrm flipH="1">
            <a:off x="2569505" y="2944905"/>
            <a:ext cx="2395013" cy="430879"/>
          </a:xfrm>
          <a:prstGeom prst="rect">
            <a:avLst/>
          </a:prstGeom>
          <a:noFill/>
          <a:ln>
            <a:noFill/>
          </a:ln>
          <a:extLst/>
        </p:spPr>
        <p:txBody>
          <a:bodyPr wrap="square" lIns="91431" tIns="45716" rIns="91431" bIns="45716" anchor="ct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fontAlgn="ctr">
              <a:defRPr/>
            </a:pPr>
            <a:r>
              <a:rPr lang="zh-CN" altLang="en-US" sz="2200" b="1" dirty="0">
                <a:solidFill>
                  <a:schemeClr val="bg1"/>
                </a:solidFill>
                <a:latin typeface="微软雅黑" pitchFamily="34" charset="-122"/>
                <a:ea typeface="微软雅黑" pitchFamily="34" charset="-122"/>
              </a:rPr>
              <a:t>点击添加标题</a:t>
            </a:r>
            <a:endParaRPr lang="en-US" altLang="ko-KR" sz="2200" kern="0" dirty="0">
              <a:solidFill>
                <a:schemeClr val="bg1"/>
              </a:solidFill>
              <a:latin typeface="微软雅黑" pitchFamily="34" charset="-122"/>
              <a:ea typeface="微软雅黑" pitchFamily="34" charset="-122"/>
            </a:endParaRPr>
          </a:p>
        </p:txBody>
      </p:sp>
      <p:sp>
        <p:nvSpPr>
          <p:cNvPr id="53" name="TextBox 59"/>
          <p:cNvSpPr txBox="1">
            <a:spLocks noChangeArrowheads="1"/>
          </p:cNvSpPr>
          <p:nvPr/>
        </p:nvSpPr>
        <p:spPr bwMode="auto">
          <a:xfrm flipH="1">
            <a:off x="1858192" y="4038814"/>
            <a:ext cx="2395013" cy="430879"/>
          </a:xfrm>
          <a:prstGeom prst="rect">
            <a:avLst/>
          </a:prstGeom>
          <a:noFill/>
          <a:ln>
            <a:noFill/>
          </a:ln>
          <a:extLst/>
        </p:spPr>
        <p:txBody>
          <a:bodyPr wrap="square" lIns="91431" tIns="45716" rIns="91431" bIns="45716" anchor="ct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fontAlgn="ctr">
              <a:defRPr/>
            </a:pPr>
            <a:r>
              <a:rPr lang="zh-CN" altLang="en-US" sz="2200" b="1" dirty="0">
                <a:solidFill>
                  <a:schemeClr val="bg1"/>
                </a:solidFill>
                <a:latin typeface="微软雅黑" pitchFamily="34" charset="-122"/>
                <a:ea typeface="微软雅黑" pitchFamily="34" charset="-122"/>
              </a:rPr>
              <a:t>点击添加标题</a:t>
            </a:r>
            <a:endParaRPr lang="en-US" altLang="ko-KR" sz="2200" kern="0" dirty="0">
              <a:solidFill>
                <a:schemeClr val="bg1"/>
              </a:solidFill>
              <a:latin typeface="微软雅黑" pitchFamily="34" charset="-122"/>
              <a:ea typeface="微软雅黑" pitchFamily="34" charset="-122"/>
            </a:endParaRPr>
          </a:p>
        </p:txBody>
      </p:sp>
      <p:sp>
        <p:nvSpPr>
          <p:cNvPr id="54" name="TextBox 59"/>
          <p:cNvSpPr txBox="1">
            <a:spLocks noChangeArrowheads="1"/>
          </p:cNvSpPr>
          <p:nvPr/>
        </p:nvSpPr>
        <p:spPr bwMode="auto">
          <a:xfrm flipH="1">
            <a:off x="1275680" y="5156423"/>
            <a:ext cx="2395013" cy="430879"/>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a:defRPr/>
            </a:pPr>
            <a:r>
              <a:rPr lang="zh-CN" altLang="en-US" sz="2200" b="1" dirty="0">
                <a:solidFill>
                  <a:schemeClr val="bg1"/>
                </a:solidFill>
                <a:latin typeface="微软雅黑" pitchFamily="34" charset="-122"/>
                <a:ea typeface="微软雅黑" pitchFamily="34" charset="-122"/>
              </a:rPr>
              <a:t>点击添加标题</a:t>
            </a:r>
            <a:endParaRPr lang="en-US" altLang="ko-KR" sz="2200" kern="0" dirty="0">
              <a:solidFill>
                <a:schemeClr val="bg1"/>
              </a:solidFill>
              <a:latin typeface="微软雅黑" pitchFamily="34" charset="-122"/>
              <a:ea typeface="微软雅黑" pitchFamily="34" charset="-122"/>
            </a:endParaRPr>
          </a:p>
        </p:txBody>
      </p:sp>
      <p:grpSp>
        <p:nvGrpSpPr>
          <p:cNvPr id="3" name="组合 2"/>
          <p:cNvGrpSpPr/>
          <p:nvPr/>
        </p:nvGrpSpPr>
        <p:grpSpPr>
          <a:xfrm>
            <a:off x="5588229" y="2781177"/>
            <a:ext cx="792261" cy="792365"/>
            <a:chOff x="5556077" y="2781175"/>
            <a:chExt cx="792364" cy="792365"/>
          </a:xfrm>
        </p:grpSpPr>
        <p:sp>
          <p:nvSpPr>
            <p:cNvPr id="87" name="Oval 50"/>
            <p:cNvSpPr/>
            <p:nvPr/>
          </p:nvSpPr>
          <p:spPr>
            <a:xfrm>
              <a:off x="5556077" y="2781175"/>
              <a:ext cx="792364" cy="7923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57" name="组合 56"/>
            <p:cNvGrpSpPr>
              <a:grpSpLocks noChangeAspect="1"/>
            </p:cNvGrpSpPr>
            <p:nvPr/>
          </p:nvGrpSpPr>
          <p:grpSpPr>
            <a:xfrm>
              <a:off x="5805695" y="2930428"/>
              <a:ext cx="293129" cy="493858"/>
              <a:chOff x="6982613" y="4660429"/>
              <a:chExt cx="292099" cy="492124"/>
            </a:xfrm>
            <a:solidFill>
              <a:schemeClr val="bg1">
                <a:lumMod val="95000"/>
              </a:schemeClr>
            </a:solidFill>
          </p:grpSpPr>
          <p:sp>
            <p:nvSpPr>
              <p:cNvPr id="58" name="Freeform 15"/>
              <p:cNvSpPr>
                <a:spLocks noEditPoints="1"/>
              </p:cNvSpPr>
              <p:nvPr/>
            </p:nvSpPr>
            <p:spPr bwMode="auto">
              <a:xfrm>
                <a:off x="6982613"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headEnd/>
                <a:tailE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59" name="Freeform 16"/>
              <p:cNvSpPr>
                <a:spLocks noEditPoints="1"/>
              </p:cNvSpPr>
              <p:nvPr/>
            </p:nvSpPr>
            <p:spPr bwMode="auto">
              <a:xfrm>
                <a:off x="7006425"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headEnd/>
                <a:tailE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60" name="Freeform 17"/>
              <p:cNvSpPr>
                <a:spLocks/>
              </p:cNvSpPr>
              <p:nvPr/>
            </p:nvSpPr>
            <p:spPr bwMode="auto">
              <a:xfrm>
                <a:off x="7046112"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headEnd/>
                <a:tailE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4166780" y="5008134"/>
            <a:ext cx="792261" cy="792365"/>
            <a:chOff x="4070275" y="5008132"/>
            <a:chExt cx="792364" cy="792365"/>
          </a:xfrm>
        </p:grpSpPr>
        <p:sp>
          <p:nvSpPr>
            <p:cNvPr id="89" name="Oval 57"/>
            <p:cNvSpPr/>
            <p:nvPr/>
          </p:nvSpPr>
          <p:spPr>
            <a:xfrm>
              <a:off x="4070275" y="5008132"/>
              <a:ext cx="792364" cy="7923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3" name="Freeform 12"/>
            <p:cNvSpPr>
              <a:spLocks noEditPoints="1"/>
            </p:cNvSpPr>
            <p:nvPr/>
          </p:nvSpPr>
          <p:spPr bwMode="auto">
            <a:xfrm>
              <a:off x="4313127" y="5192460"/>
              <a:ext cx="303041" cy="428348"/>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lumMod val="95000"/>
              </a:schemeClr>
            </a:solidFill>
            <a:ln w="9525">
              <a:noFill/>
              <a:round/>
              <a:headEnd/>
              <a:tailE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275375" y="1690705"/>
            <a:ext cx="792261" cy="792365"/>
            <a:chOff x="6275397" y="1688395"/>
            <a:chExt cx="792364" cy="792365"/>
          </a:xfrm>
        </p:grpSpPr>
        <p:sp>
          <p:nvSpPr>
            <p:cNvPr id="86" name="Oval 49"/>
            <p:cNvSpPr/>
            <p:nvPr/>
          </p:nvSpPr>
          <p:spPr>
            <a:xfrm>
              <a:off x="6275397" y="1688395"/>
              <a:ext cx="792364" cy="7923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66" name="组合 65"/>
            <p:cNvGrpSpPr/>
            <p:nvPr/>
          </p:nvGrpSpPr>
          <p:grpSpPr>
            <a:xfrm>
              <a:off x="6414717" y="1849486"/>
              <a:ext cx="513724" cy="470183"/>
              <a:chOff x="2158354" y="2417495"/>
              <a:chExt cx="550987" cy="504288"/>
            </a:xfrm>
          </p:grpSpPr>
          <p:sp>
            <p:nvSpPr>
              <p:cNvPr id="67" name="Freeform 26"/>
              <p:cNvSpPr>
                <a:spLocks noEditPoints="1"/>
              </p:cNvSpPr>
              <p:nvPr/>
            </p:nvSpPr>
            <p:spPr bwMode="auto">
              <a:xfrm>
                <a:off x="2158354" y="2417495"/>
                <a:ext cx="357759" cy="359114"/>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headEnd/>
                <a:tailEnd/>
              </a:ln>
            </p:spPr>
            <p:txBody>
              <a:bodyPr/>
              <a:lstStyle/>
              <a:p>
                <a:pPr>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68" name="Freeform 27"/>
              <p:cNvSpPr>
                <a:spLocks noEditPoints="1"/>
              </p:cNvSpPr>
              <p:nvPr/>
            </p:nvSpPr>
            <p:spPr bwMode="auto">
              <a:xfrm>
                <a:off x="2454892" y="2665819"/>
                <a:ext cx="254449" cy="25596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headEnd/>
                <a:tailEnd/>
              </a:ln>
            </p:spPr>
            <p:txBody>
              <a:bodyPr/>
              <a:lstStyle/>
              <a:p>
                <a:pPr>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4886805" y="3916386"/>
            <a:ext cx="792261" cy="792365"/>
            <a:chOff x="4899179" y="3916384"/>
            <a:chExt cx="792364" cy="792365"/>
          </a:xfrm>
        </p:grpSpPr>
        <p:sp>
          <p:nvSpPr>
            <p:cNvPr id="88" name="Oval 56"/>
            <p:cNvSpPr/>
            <p:nvPr/>
          </p:nvSpPr>
          <p:spPr>
            <a:xfrm>
              <a:off x="4899179" y="3916384"/>
              <a:ext cx="792364" cy="7923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1" name="Freeform 41"/>
            <p:cNvSpPr>
              <a:spLocks noChangeAspect="1" noEditPoints="1"/>
            </p:cNvSpPr>
            <p:nvPr/>
          </p:nvSpPr>
          <p:spPr bwMode="auto">
            <a:xfrm>
              <a:off x="5072106" y="4133218"/>
              <a:ext cx="446510" cy="358697"/>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lumMod val="95000"/>
              </a:schemeClr>
            </a:solidFill>
            <a:ln w="9525">
              <a:noFill/>
              <a:round/>
              <a:headEnd/>
              <a:tailE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73" name="矩形 72"/>
          <p:cNvSpPr>
            <a:spLocks noChangeArrowheads="1"/>
          </p:cNvSpPr>
          <p:nvPr/>
        </p:nvSpPr>
        <p:spPr bwMode="auto">
          <a:xfrm>
            <a:off x="6484957" y="2798281"/>
            <a:ext cx="4048569"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endParaRPr>
          </a:p>
        </p:txBody>
      </p:sp>
      <p:sp>
        <p:nvSpPr>
          <p:cNvPr id="74" name="矩形 73"/>
          <p:cNvSpPr>
            <a:spLocks noChangeArrowheads="1"/>
          </p:cNvSpPr>
          <p:nvPr/>
        </p:nvSpPr>
        <p:spPr bwMode="auto">
          <a:xfrm>
            <a:off x="5789926" y="3931913"/>
            <a:ext cx="4048569"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endParaRPr>
          </a:p>
        </p:txBody>
      </p:sp>
      <p:sp>
        <p:nvSpPr>
          <p:cNvPr id="75" name="矩形 74"/>
          <p:cNvSpPr>
            <a:spLocks noChangeArrowheads="1"/>
          </p:cNvSpPr>
          <p:nvPr/>
        </p:nvSpPr>
        <p:spPr bwMode="auto">
          <a:xfrm>
            <a:off x="5094896" y="5057839"/>
            <a:ext cx="4048569"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endParaRPr>
          </a:p>
        </p:txBody>
      </p:sp>
      <p:sp>
        <p:nvSpPr>
          <p:cNvPr id="6" name="标题 5"/>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1359791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400"/>
                                            <p:tgtEl>
                                              <p:spTgt spid="37"/>
                                            </p:tgtEl>
                                          </p:cBhvr>
                                        </p:animEffect>
                                      </p:childTnLst>
                                    </p:cTn>
                                  </p:par>
                                </p:childTnLst>
                              </p:cTn>
                            </p:par>
                            <p:par>
                              <p:cTn id="8" fill="hold">
                                <p:stCondLst>
                                  <p:cond delay="400"/>
                                </p:stCondLst>
                                <p:childTnLst>
                                  <p:par>
                                    <p:cTn id="9" presetID="22" presetClass="entr" presetSubtype="2"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right)">
                                          <p:cBhvr>
                                            <p:cTn id="11" dur="250"/>
                                            <p:tgtEl>
                                              <p:spTgt spid="82"/>
                                            </p:tgtEl>
                                          </p:cBhvr>
                                        </p:animEffect>
                                      </p:childTnLst>
                                    </p:cTn>
                                  </p:par>
                                </p:childTnLst>
                              </p:cTn>
                            </p:par>
                            <p:par>
                              <p:cTn id="12" fill="hold">
                                <p:stCondLst>
                                  <p:cond delay="650"/>
                                </p:stCondLst>
                                <p:childTnLst>
                                  <p:par>
                                    <p:cTn id="13" presetID="22" presetClass="entr" presetSubtype="8" fill="hold" grpId="0"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wipe(left)">
                                          <p:cBhvr>
                                            <p:cTn id="15" dur="500"/>
                                            <p:tgtEl>
                                              <p:spTgt spid="92"/>
                                            </p:tgtEl>
                                          </p:cBhvr>
                                        </p:animEffect>
                                      </p:childTnLst>
                                    </p:cTn>
                                  </p:par>
                                </p:childTnLst>
                              </p:cTn>
                            </p:par>
                            <p:par>
                              <p:cTn id="16" fill="hold">
                                <p:stCondLst>
                                  <p:cond delay="115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childTnLst>
                              </p:cTn>
                            </p:par>
                            <p:par>
                              <p:cTn id="20" fill="hold">
                                <p:stCondLst>
                                  <p:cond delay="1650"/>
                                </p:stCondLst>
                                <p:childTnLst>
                                  <p:par>
                                    <p:cTn id="21" presetID="2" presetClass="entr" presetSubtype="2" fill="hold" nodeType="afterEffect" p14:presetBounceEnd="34286">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34286">
                                          <p:cBhvr additive="base">
                                            <p:cTn id="23" dur="350" fill="hold"/>
                                            <p:tgtEl>
                                              <p:spTgt spid="4"/>
                                            </p:tgtEl>
                                            <p:attrNameLst>
                                              <p:attrName>ppt_x</p:attrName>
                                            </p:attrNameLst>
                                          </p:cBhvr>
                                          <p:tavLst>
                                            <p:tav tm="0">
                                              <p:val>
                                                <p:strVal val="1+#ppt_w/2"/>
                                              </p:val>
                                            </p:tav>
                                            <p:tav tm="100000">
                                              <p:val>
                                                <p:strVal val="#ppt_x"/>
                                              </p:val>
                                            </p:tav>
                                          </p:tavLst>
                                        </p:anim>
                                        <p:anim calcmode="lin" valueType="num" p14:bounceEnd="34286">
                                          <p:cBhvr additive="base">
                                            <p:cTn id="24" dur="35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34286">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14:bounceEnd="34286">
                                          <p:cBhvr additive="base">
                                            <p:cTn id="27" dur="350" fill="hold"/>
                                            <p:tgtEl>
                                              <p:spTgt spid="51"/>
                                            </p:tgtEl>
                                            <p:attrNameLst>
                                              <p:attrName>ppt_x</p:attrName>
                                            </p:attrNameLst>
                                          </p:cBhvr>
                                          <p:tavLst>
                                            <p:tav tm="0">
                                              <p:val>
                                                <p:strVal val="1+#ppt_w/2"/>
                                              </p:val>
                                            </p:tav>
                                            <p:tav tm="100000">
                                              <p:val>
                                                <p:strVal val="#ppt_x"/>
                                              </p:val>
                                            </p:tav>
                                          </p:tavLst>
                                        </p:anim>
                                        <p:anim calcmode="lin" valueType="num" p14:bounceEnd="34286">
                                          <p:cBhvr additive="base">
                                            <p:cTn id="28" dur="350" fill="hold"/>
                                            <p:tgtEl>
                                              <p:spTgt spid="51"/>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400"/>
                                            <p:tgtEl>
                                              <p:spTgt spid="40"/>
                                            </p:tgtEl>
                                          </p:cBhvr>
                                        </p:animEffect>
                                      </p:childTnLst>
                                    </p:cTn>
                                  </p:par>
                                </p:childTnLst>
                              </p:cTn>
                            </p:par>
                            <p:par>
                              <p:cTn id="33" fill="hold">
                                <p:stCondLst>
                                  <p:cond delay="2400"/>
                                </p:stCondLst>
                                <p:childTnLst>
                                  <p:par>
                                    <p:cTn id="34" presetID="22" presetClass="entr" presetSubtype="2"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wipe(right)">
                                          <p:cBhvr>
                                            <p:cTn id="36" dur="250"/>
                                            <p:tgtEl>
                                              <p:spTgt spid="83"/>
                                            </p:tgtEl>
                                          </p:cBhvr>
                                        </p:animEffect>
                                      </p:childTnLst>
                                    </p:cTn>
                                  </p:par>
                                </p:childTnLst>
                              </p:cTn>
                            </p:par>
                            <p:par>
                              <p:cTn id="37" fill="hold">
                                <p:stCondLst>
                                  <p:cond delay="2650"/>
                                </p:stCondLst>
                                <p:childTnLst>
                                  <p:par>
                                    <p:cTn id="38" presetID="22" presetClass="entr" presetSubtype="8" fill="hold" grpId="0" nodeType="afterEffect">
                                      <p:stCondLst>
                                        <p:cond delay="0"/>
                                      </p:stCondLst>
                                      <p:childTnLst>
                                        <p:set>
                                          <p:cBhvr>
                                            <p:cTn id="39" dur="1" fill="hold">
                                              <p:stCondLst>
                                                <p:cond delay="0"/>
                                              </p:stCondLst>
                                            </p:cTn>
                                            <p:tgtEl>
                                              <p:spTgt spid="95"/>
                                            </p:tgtEl>
                                            <p:attrNameLst>
                                              <p:attrName>style.visibility</p:attrName>
                                            </p:attrNameLst>
                                          </p:cBhvr>
                                          <p:to>
                                            <p:strVal val="visible"/>
                                          </p:to>
                                        </p:set>
                                        <p:animEffect transition="in" filter="wipe(left)">
                                          <p:cBhvr>
                                            <p:cTn id="40" dur="500"/>
                                            <p:tgtEl>
                                              <p:spTgt spid="95"/>
                                            </p:tgtEl>
                                          </p:cBhvr>
                                        </p:animEffect>
                                      </p:childTnLst>
                                    </p:cTn>
                                  </p:par>
                                </p:childTnLst>
                              </p:cTn>
                            </p:par>
                            <p:par>
                              <p:cTn id="41" fill="hold">
                                <p:stCondLst>
                                  <p:cond delay="3150"/>
                                </p:stCondLst>
                                <p:childTnLst>
                                  <p:par>
                                    <p:cTn id="42" presetID="22" presetClass="entr" presetSubtype="8"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left)">
                                          <p:cBhvr>
                                            <p:cTn id="44" dur="500"/>
                                            <p:tgtEl>
                                              <p:spTgt spid="52"/>
                                            </p:tgtEl>
                                          </p:cBhvr>
                                        </p:animEffect>
                                      </p:childTnLst>
                                    </p:cTn>
                                  </p:par>
                                </p:childTnLst>
                              </p:cTn>
                            </p:par>
                            <p:par>
                              <p:cTn id="45" fill="hold">
                                <p:stCondLst>
                                  <p:cond delay="3650"/>
                                </p:stCondLst>
                                <p:childTnLst>
                                  <p:par>
                                    <p:cTn id="46" presetID="2" presetClass="entr" presetSubtype="2" fill="hold" nodeType="afterEffect" p14:presetBounceEnd="34286">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14:bounceEnd="34286">
                                          <p:cBhvr additive="base">
                                            <p:cTn id="48" dur="350" fill="hold"/>
                                            <p:tgtEl>
                                              <p:spTgt spid="3"/>
                                            </p:tgtEl>
                                            <p:attrNameLst>
                                              <p:attrName>ppt_x</p:attrName>
                                            </p:attrNameLst>
                                          </p:cBhvr>
                                          <p:tavLst>
                                            <p:tav tm="0">
                                              <p:val>
                                                <p:strVal val="1+#ppt_w/2"/>
                                              </p:val>
                                            </p:tav>
                                            <p:tav tm="100000">
                                              <p:val>
                                                <p:strVal val="#ppt_x"/>
                                              </p:val>
                                            </p:tav>
                                          </p:tavLst>
                                        </p:anim>
                                        <p:anim calcmode="lin" valueType="num" p14:bounceEnd="34286">
                                          <p:cBhvr additive="base">
                                            <p:cTn id="49" dur="350" fill="hold"/>
                                            <p:tgtEl>
                                              <p:spTgt spid="3"/>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14:presetBounceEnd="34286">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14:bounceEnd="34286">
                                          <p:cBhvr additive="base">
                                            <p:cTn id="52" dur="350" fill="hold"/>
                                            <p:tgtEl>
                                              <p:spTgt spid="73"/>
                                            </p:tgtEl>
                                            <p:attrNameLst>
                                              <p:attrName>ppt_x</p:attrName>
                                            </p:attrNameLst>
                                          </p:cBhvr>
                                          <p:tavLst>
                                            <p:tav tm="0">
                                              <p:val>
                                                <p:strVal val="1+#ppt_w/2"/>
                                              </p:val>
                                            </p:tav>
                                            <p:tav tm="100000">
                                              <p:val>
                                                <p:strVal val="#ppt_x"/>
                                              </p:val>
                                            </p:tav>
                                          </p:tavLst>
                                        </p:anim>
                                        <p:anim calcmode="lin" valueType="num" p14:bounceEnd="34286">
                                          <p:cBhvr additive="base">
                                            <p:cTn id="53" dur="350" fill="hold"/>
                                            <p:tgtEl>
                                              <p:spTgt spid="73"/>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400"/>
                                            <p:tgtEl>
                                              <p:spTgt spid="45"/>
                                            </p:tgtEl>
                                          </p:cBhvr>
                                        </p:animEffect>
                                      </p:childTnLst>
                                    </p:cTn>
                                  </p:par>
                                </p:childTnLst>
                              </p:cTn>
                            </p:par>
                            <p:par>
                              <p:cTn id="58" fill="hold">
                                <p:stCondLst>
                                  <p:cond delay="4400"/>
                                </p:stCondLst>
                                <p:childTnLst>
                                  <p:par>
                                    <p:cTn id="59" presetID="22" presetClass="entr" presetSubtype="2" fill="hold" grpId="0" nodeType="after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wipe(right)">
                                          <p:cBhvr>
                                            <p:cTn id="61" dur="250"/>
                                            <p:tgtEl>
                                              <p:spTgt spid="84"/>
                                            </p:tgtEl>
                                          </p:cBhvr>
                                        </p:animEffect>
                                      </p:childTnLst>
                                    </p:cTn>
                                  </p:par>
                                </p:childTnLst>
                              </p:cTn>
                            </p:par>
                            <p:par>
                              <p:cTn id="62" fill="hold">
                                <p:stCondLst>
                                  <p:cond delay="4650"/>
                                </p:stCondLst>
                                <p:childTnLst>
                                  <p:par>
                                    <p:cTn id="63" presetID="22" presetClass="entr" presetSubtype="8" fill="hold" grpId="0" nodeType="afterEffect">
                                      <p:stCondLst>
                                        <p:cond delay="0"/>
                                      </p:stCondLst>
                                      <p:childTnLst>
                                        <p:set>
                                          <p:cBhvr>
                                            <p:cTn id="64" dur="1" fill="hold">
                                              <p:stCondLst>
                                                <p:cond delay="0"/>
                                              </p:stCondLst>
                                            </p:cTn>
                                            <p:tgtEl>
                                              <p:spTgt spid="98"/>
                                            </p:tgtEl>
                                            <p:attrNameLst>
                                              <p:attrName>style.visibility</p:attrName>
                                            </p:attrNameLst>
                                          </p:cBhvr>
                                          <p:to>
                                            <p:strVal val="visible"/>
                                          </p:to>
                                        </p:set>
                                        <p:animEffect transition="in" filter="wipe(left)">
                                          <p:cBhvr>
                                            <p:cTn id="65" dur="500"/>
                                            <p:tgtEl>
                                              <p:spTgt spid="98"/>
                                            </p:tgtEl>
                                          </p:cBhvr>
                                        </p:animEffect>
                                      </p:childTnLst>
                                    </p:cTn>
                                  </p:par>
                                </p:childTnLst>
                              </p:cTn>
                            </p:par>
                            <p:par>
                              <p:cTn id="66" fill="hold">
                                <p:stCondLst>
                                  <p:cond delay="5150"/>
                                </p:stCondLst>
                                <p:childTnLst>
                                  <p:par>
                                    <p:cTn id="67" presetID="22" presetClass="entr" presetSubtype="8" fill="hold" grpId="0" nodeType="after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left)">
                                          <p:cBhvr>
                                            <p:cTn id="69" dur="500"/>
                                            <p:tgtEl>
                                              <p:spTgt spid="53"/>
                                            </p:tgtEl>
                                          </p:cBhvr>
                                        </p:animEffect>
                                      </p:childTnLst>
                                    </p:cTn>
                                  </p:par>
                                </p:childTnLst>
                              </p:cTn>
                            </p:par>
                            <p:par>
                              <p:cTn id="70" fill="hold">
                                <p:stCondLst>
                                  <p:cond delay="5650"/>
                                </p:stCondLst>
                                <p:childTnLst>
                                  <p:par>
                                    <p:cTn id="71" presetID="2" presetClass="entr" presetSubtype="2" fill="hold" nodeType="afterEffect" p14:presetBounceEnd="34286">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14:bounceEnd="34286">
                                          <p:cBhvr additive="base">
                                            <p:cTn id="73" dur="350" fill="hold"/>
                                            <p:tgtEl>
                                              <p:spTgt spid="2"/>
                                            </p:tgtEl>
                                            <p:attrNameLst>
                                              <p:attrName>ppt_x</p:attrName>
                                            </p:attrNameLst>
                                          </p:cBhvr>
                                          <p:tavLst>
                                            <p:tav tm="0">
                                              <p:val>
                                                <p:strVal val="1+#ppt_w/2"/>
                                              </p:val>
                                            </p:tav>
                                            <p:tav tm="100000">
                                              <p:val>
                                                <p:strVal val="#ppt_x"/>
                                              </p:val>
                                            </p:tav>
                                          </p:tavLst>
                                        </p:anim>
                                        <p:anim calcmode="lin" valueType="num" p14:bounceEnd="34286">
                                          <p:cBhvr additive="base">
                                            <p:cTn id="74" dur="350" fill="hold"/>
                                            <p:tgtEl>
                                              <p:spTgt spid="2"/>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14:presetBounceEnd="34286">
                                      <p:stCondLst>
                                        <p:cond delay="0"/>
                                      </p:stCondLst>
                                      <p:childTnLst>
                                        <p:set>
                                          <p:cBhvr>
                                            <p:cTn id="76" dur="1" fill="hold">
                                              <p:stCondLst>
                                                <p:cond delay="0"/>
                                              </p:stCondLst>
                                            </p:cTn>
                                            <p:tgtEl>
                                              <p:spTgt spid="74"/>
                                            </p:tgtEl>
                                            <p:attrNameLst>
                                              <p:attrName>style.visibility</p:attrName>
                                            </p:attrNameLst>
                                          </p:cBhvr>
                                          <p:to>
                                            <p:strVal val="visible"/>
                                          </p:to>
                                        </p:set>
                                        <p:anim calcmode="lin" valueType="num" p14:bounceEnd="34286">
                                          <p:cBhvr additive="base">
                                            <p:cTn id="77" dur="350" fill="hold"/>
                                            <p:tgtEl>
                                              <p:spTgt spid="74"/>
                                            </p:tgtEl>
                                            <p:attrNameLst>
                                              <p:attrName>ppt_x</p:attrName>
                                            </p:attrNameLst>
                                          </p:cBhvr>
                                          <p:tavLst>
                                            <p:tav tm="0">
                                              <p:val>
                                                <p:strVal val="1+#ppt_w/2"/>
                                              </p:val>
                                            </p:tav>
                                            <p:tav tm="100000">
                                              <p:val>
                                                <p:strVal val="#ppt_x"/>
                                              </p:val>
                                            </p:tav>
                                          </p:tavLst>
                                        </p:anim>
                                        <p:anim calcmode="lin" valueType="num" p14:bounceEnd="34286">
                                          <p:cBhvr additive="base">
                                            <p:cTn id="78" dur="350" fill="hold"/>
                                            <p:tgtEl>
                                              <p:spTgt spid="74"/>
                                            </p:tgtEl>
                                            <p:attrNameLst>
                                              <p:attrName>ppt_y</p:attrName>
                                            </p:attrNameLst>
                                          </p:cBhvr>
                                          <p:tavLst>
                                            <p:tav tm="0">
                                              <p:val>
                                                <p:strVal val="#ppt_y"/>
                                              </p:val>
                                            </p:tav>
                                            <p:tav tm="100000">
                                              <p:val>
                                                <p:strVal val="#ppt_y"/>
                                              </p:val>
                                            </p:tav>
                                          </p:tavLst>
                                        </p:anim>
                                      </p:childTnLst>
                                    </p:cTn>
                                  </p:par>
                                </p:childTnLst>
                              </p:cTn>
                            </p:par>
                            <p:par>
                              <p:cTn id="79" fill="hold">
                                <p:stCondLst>
                                  <p:cond delay="6000"/>
                                </p:stCondLst>
                                <p:childTnLst>
                                  <p:par>
                                    <p:cTn id="80" presetID="22" presetClass="entr" presetSubtype="8" fill="hold" nodeType="after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wipe(left)">
                                          <p:cBhvr>
                                            <p:cTn id="82" dur="400"/>
                                            <p:tgtEl>
                                              <p:spTgt spid="48"/>
                                            </p:tgtEl>
                                          </p:cBhvr>
                                        </p:animEffect>
                                      </p:childTnLst>
                                    </p:cTn>
                                  </p:par>
                                </p:childTnLst>
                              </p:cTn>
                            </p:par>
                            <p:par>
                              <p:cTn id="83" fill="hold">
                                <p:stCondLst>
                                  <p:cond delay="6400"/>
                                </p:stCondLst>
                                <p:childTnLst>
                                  <p:par>
                                    <p:cTn id="84" presetID="22" presetClass="entr" presetSubtype="2" fill="hold" grpId="0" nodeType="afterEffect">
                                      <p:stCondLst>
                                        <p:cond delay="0"/>
                                      </p:stCondLst>
                                      <p:childTnLst>
                                        <p:set>
                                          <p:cBhvr>
                                            <p:cTn id="85" dur="1" fill="hold">
                                              <p:stCondLst>
                                                <p:cond delay="0"/>
                                              </p:stCondLst>
                                            </p:cTn>
                                            <p:tgtEl>
                                              <p:spTgt spid="85"/>
                                            </p:tgtEl>
                                            <p:attrNameLst>
                                              <p:attrName>style.visibility</p:attrName>
                                            </p:attrNameLst>
                                          </p:cBhvr>
                                          <p:to>
                                            <p:strVal val="visible"/>
                                          </p:to>
                                        </p:set>
                                        <p:animEffect transition="in" filter="wipe(right)">
                                          <p:cBhvr>
                                            <p:cTn id="86" dur="250"/>
                                            <p:tgtEl>
                                              <p:spTgt spid="85"/>
                                            </p:tgtEl>
                                          </p:cBhvr>
                                        </p:animEffect>
                                      </p:childTnLst>
                                    </p:cTn>
                                  </p:par>
                                </p:childTnLst>
                              </p:cTn>
                            </p:par>
                            <p:par>
                              <p:cTn id="87" fill="hold">
                                <p:stCondLst>
                                  <p:cond delay="6650"/>
                                </p:stCondLst>
                                <p:childTnLst>
                                  <p:par>
                                    <p:cTn id="88" presetID="22" presetClass="entr" presetSubtype="8" fill="hold" grpId="0" nodeType="afterEffect">
                                      <p:stCondLst>
                                        <p:cond delay="0"/>
                                      </p:stCondLst>
                                      <p:childTnLst>
                                        <p:set>
                                          <p:cBhvr>
                                            <p:cTn id="89" dur="1" fill="hold">
                                              <p:stCondLst>
                                                <p:cond delay="0"/>
                                              </p:stCondLst>
                                            </p:cTn>
                                            <p:tgtEl>
                                              <p:spTgt spid="101"/>
                                            </p:tgtEl>
                                            <p:attrNameLst>
                                              <p:attrName>style.visibility</p:attrName>
                                            </p:attrNameLst>
                                          </p:cBhvr>
                                          <p:to>
                                            <p:strVal val="visible"/>
                                          </p:to>
                                        </p:set>
                                        <p:animEffect transition="in" filter="wipe(left)">
                                          <p:cBhvr>
                                            <p:cTn id="90" dur="500"/>
                                            <p:tgtEl>
                                              <p:spTgt spid="101"/>
                                            </p:tgtEl>
                                          </p:cBhvr>
                                        </p:animEffect>
                                      </p:childTnLst>
                                    </p:cTn>
                                  </p:par>
                                </p:childTnLst>
                              </p:cTn>
                            </p:par>
                            <p:par>
                              <p:cTn id="91" fill="hold">
                                <p:stCondLst>
                                  <p:cond delay="7150"/>
                                </p:stCondLst>
                                <p:childTnLst>
                                  <p:par>
                                    <p:cTn id="92" presetID="22" presetClass="entr" presetSubtype="8" fill="hold" grpId="0" nodeType="after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wipe(left)">
                                          <p:cBhvr>
                                            <p:cTn id="94" dur="500"/>
                                            <p:tgtEl>
                                              <p:spTgt spid="54"/>
                                            </p:tgtEl>
                                          </p:cBhvr>
                                        </p:animEffect>
                                      </p:childTnLst>
                                    </p:cTn>
                                  </p:par>
                                </p:childTnLst>
                              </p:cTn>
                            </p:par>
                            <p:par>
                              <p:cTn id="95" fill="hold">
                                <p:stCondLst>
                                  <p:cond delay="7650"/>
                                </p:stCondLst>
                                <p:childTnLst>
                                  <p:par>
                                    <p:cTn id="96" presetID="2" presetClass="entr" presetSubtype="2" fill="hold" nodeType="afterEffect" p14:presetBounceEnd="34286">
                                      <p:stCondLst>
                                        <p:cond delay="0"/>
                                      </p:stCondLst>
                                      <p:childTnLst>
                                        <p:set>
                                          <p:cBhvr>
                                            <p:cTn id="97" dur="1" fill="hold">
                                              <p:stCondLst>
                                                <p:cond delay="0"/>
                                              </p:stCondLst>
                                            </p:cTn>
                                            <p:tgtEl>
                                              <p:spTgt spid="5"/>
                                            </p:tgtEl>
                                            <p:attrNameLst>
                                              <p:attrName>style.visibility</p:attrName>
                                            </p:attrNameLst>
                                          </p:cBhvr>
                                          <p:to>
                                            <p:strVal val="visible"/>
                                          </p:to>
                                        </p:set>
                                        <p:anim calcmode="lin" valueType="num" p14:bounceEnd="34286">
                                          <p:cBhvr additive="base">
                                            <p:cTn id="98" dur="350" fill="hold"/>
                                            <p:tgtEl>
                                              <p:spTgt spid="5"/>
                                            </p:tgtEl>
                                            <p:attrNameLst>
                                              <p:attrName>ppt_x</p:attrName>
                                            </p:attrNameLst>
                                          </p:cBhvr>
                                          <p:tavLst>
                                            <p:tav tm="0">
                                              <p:val>
                                                <p:strVal val="1+#ppt_w/2"/>
                                              </p:val>
                                            </p:tav>
                                            <p:tav tm="100000">
                                              <p:val>
                                                <p:strVal val="#ppt_x"/>
                                              </p:val>
                                            </p:tav>
                                          </p:tavLst>
                                        </p:anim>
                                        <p:anim calcmode="lin" valueType="num" p14:bounceEnd="34286">
                                          <p:cBhvr additive="base">
                                            <p:cTn id="99" dur="350" fill="hold"/>
                                            <p:tgtEl>
                                              <p:spTgt spid="5"/>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14:presetBounceEnd="34286">
                                      <p:stCondLst>
                                        <p:cond delay="0"/>
                                      </p:stCondLst>
                                      <p:childTnLst>
                                        <p:set>
                                          <p:cBhvr>
                                            <p:cTn id="101" dur="1" fill="hold">
                                              <p:stCondLst>
                                                <p:cond delay="0"/>
                                              </p:stCondLst>
                                            </p:cTn>
                                            <p:tgtEl>
                                              <p:spTgt spid="75"/>
                                            </p:tgtEl>
                                            <p:attrNameLst>
                                              <p:attrName>style.visibility</p:attrName>
                                            </p:attrNameLst>
                                          </p:cBhvr>
                                          <p:to>
                                            <p:strVal val="visible"/>
                                          </p:to>
                                        </p:set>
                                        <p:anim calcmode="lin" valueType="num" p14:bounceEnd="34286">
                                          <p:cBhvr additive="base">
                                            <p:cTn id="102" dur="350" fill="hold"/>
                                            <p:tgtEl>
                                              <p:spTgt spid="75"/>
                                            </p:tgtEl>
                                            <p:attrNameLst>
                                              <p:attrName>ppt_x</p:attrName>
                                            </p:attrNameLst>
                                          </p:cBhvr>
                                          <p:tavLst>
                                            <p:tav tm="0">
                                              <p:val>
                                                <p:strVal val="1+#ppt_w/2"/>
                                              </p:val>
                                            </p:tav>
                                            <p:tav tm="100000">
                                              <p:val>
                                                <p:strVal val="#ppt_x"/>
                                              </p:val>
                                            </p:tav>
                                          </p:tavLst>
                                        </p:anim>
                                        <p:anim calcmode="lin" valueType="num" p14:bounceEnd="34286">
                                          <p:cBhvr additive="base">
                                            <p:cTn id="103" dur="35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animBg="1"/>
          <p:bldP spid="92" grpId="0" animBg="1"/>
          <p:bldP spid="95" grpId="0" animBg="1"/>
          <p:bldP spid="98" grpId="0" animBg="1"/>
          <p:bldP spid="101" grpId="0" animBg="1"/>
          <p:bldP spid="50" grpId="0"/>
          <p:bldP spid="51" grpId="0"/>
          <p:bldP spid="52" grpId="0"/>
          <p:bldP spid="53" grpId="0"/>
          <p:bldP spid="54" grpId="0"/>
          <p:bldP spid="73" grpId="0"/>
          <p:bldP spid="74" grpId="0"/>
          <p:bldP spid="7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400"/>
                                            <p:tgtEl>
                                              <p:spTgt spid="37"/>
                                            </p:tgtEl>
                                          </p:cBhvr>
                                        </p:animEffect>
                                      </p:childTnLst>
                                    </p:cTn>
                                  </p:par>
                                </p:childTnLst>
                              </p:cTn>
                            </p:par>
                            <p:par>
                              <p:cTn id="8" fill="hold">
                                <p:stCondLst>
                                  <p:cond delay="400"/>
                                </p:stCondLst>
                                <p:childTnLst>
                                  <p:par>
                                    <p:cTn id="9" presetID="22" presetClass="entr" presetSubtype="2"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right)">
                                          <p:cBhvr>
                                            <p:cTn id="11" dur="250"/>
                                            <p:tgtEl>
                                              <p:spTgt spid="82"/>
                                            </p:tgtEl>
                                          </p:cBhvr>
                                        </p:animEffect>
                                      </p:childTnLst>
                                    </p:cTn>
                                  </p:par>
                                </p:childTnLst>
                              </p:cTn>
                            </p:par>
                            <p:par>
                              <p:cTn id="12" fill="hold">
                                <p:stCondLst>
                                  <p:cond delay="650"/>
                                </p:stCondLst>
                                <p:childTnLst>
                                  <p:par>
                                    <p:cTn id="13" presetID="22" presetClass="entr" presetSubtype="8" fill="hold" grpId="0"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wipe(left)">
                                          <p:cBhvr>
                                            <p:cTn id="15" dur="500"/>
                                            <p:tgtEl>
                                              <p:spTgt spid="92"/>
                                            </p:tgtEl>
                                          </p:cBhvr>
                                        </p:animEffect>
                                      </p:childTnLst>
                                    </p:cTn>
                                  </p:par>
                                </p:childTnLst>
                              </p:cTn>
                            </p:par>
                            <p:par>
                              <p:cTn id="16" fill="hold">
                                <p:stCondLst>
                                  <p:cond delay="115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childTnLst>
                              </p:cTn>
                            </p:par>
                            <p:par>
                              <p:cTn id="20" fill="hold">
                                <p:stCondLst>
                                  <p:cond delay="1650"/>
                                </p:stCondLst>
                                <p:childTnLst>
                                  <p:par>
                                    <p:cTn id="21" presetID="2" presetClass="entr" presetSubtype="2"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350" fill="hold"/>
                                            <p:tgtEl>
                                              <p:spTgt spid="4"/>
                                            </p:tgtEl>
                                            <p:attrNameLst>
                                              <p:attrName>ppt_x</p:attrName>
                                            </p:attrNameLst>
                                          </p:cBhvr>
                                          <p:tavLst>
                                            <p:tav tm="0">
                                              <p:val>
                                                <p:strVal val="1+#ppt_w/2"/>
                                              </p:val>
                                            </p:tav>
                                            <p:tav tm="100000">
                                              <p:val>
                                                <p:strVal val="#ppt_x"/>
                                              </p:val>
                                            </p:tav>
                                          </p:tavLst>
                                        </p:anim>
                                        <p:anim calcmode="lin" valueType="num">
                                          <p:cBhvr additive="base">
                                            <p:cTn id="24" dur="35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350" fill="hold"/>
                                            <p:tgtEl>
                                              <p:spTgt spid="51"/>
                                            </p:tgtEl>
                                            <p:attrNameLst>
                                              <p:attrName>ppt_x</p:attrName>
                                            </p:attrNameLst>
                                          </p:cBhvr>
                                          <p:tavLst>
                                            <p:tav tm="0">
                                              <p:val>
                                                <p:strVal val="1+#ppt_w/2"/>
                                              </p:val>
                                            </p:tav>
                                            <p:tav tm="100000">
                                              <p:val>
                                                <p:strVal val="#ppt_x"/>
                                              </p:val>
                                            </p:tav>
                                          </p:tavLst>
                                        </p:anim>
                                        <p:anim calcmode="lin" valueType="num">
                                          <p:cBhvr additive="base">
                                            <p:cTn id="28" dur="350" fill="hold"/>
                                            <p:tgtEl>
                                              <p:spTgt spid="51"/>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400"/>
                                            <p:tgtEl>
                                              <p:spTgt spid="40"/>
                                            </p:tgtEl>
                                          </p:cBhvr>
                                        </p:animEffect>
                                      </p:childTnLst>
                                    </p:cTn>
                                  </p:par>
                                </p:childTnLst>
                              </p:cTn>
                            </p:par>
                            <p:par>
                              <p:cTn id="33" fill="hold">
                                <p:stCondLst>
                                  <p:cond delay="2400"/>
                                </p:stCondLst>
                                <p:childTnLst>
                                  <p:par>
                                    <p:cTn id="34" presetID="22" presetClass="entr" presetSubtype="2"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wipe(right)">
                                          <p:cBhvr>
                                            <p:cTn id="36" dur="250"/>
                                            <p:tgtEl>
                                              <p:spTgt spid="83"/>
                                            </p:tgtEl>
                                          </p:cBhvr>
                                        </p:animEffect>
                                      </p:childTnLst>
                                    </p:cTn>
                                  </p:par>
                                </p:childTnLst>
                              </p:cTn>
                            </p:par>
                            <p:par>
                              <p:cTn id="37" fill="hold">
                                <p:stCondLst>
                                  <p:cond delay="2650"/>
                                </p:stCondLst>
                                <p:childTnLst>
                                  <p:par>
                                    <p:cTn id="38" presetID="22" presetClass="entr" presetSubtype="8" fill="hold" grpId="0" nodeType="afterEffect">
                                      <p:stCondLst>
                                        <p:cond delay="0"/>
                                      </p:stCondLst>
                                      <p:childTnLst>
                                        <p:set>
                                          <p:cBhvr>
                                            <p:cTn id="39" dur="1" fill="hold">
                                              <p:stCondLst>
                                                <p:cond delay="0"/>
                                              </p:stCondLst>
                                            </p:cTn>
                                            <p:tgtEl>
                                              <p:spTgt spid="95"/>
                                            </p:tgtEl>
                                            <p:attrNameLst>
                                              <p:attrName>style.visibility</p:attrName>
                                            </p:attrNameLst>
                                          </p:cBhvr>
                                          <p:to>
                                            <p:strVal val="visible"/>
                                          </p:to>
                                        </p:set>
                                        <p:animEffect transition="in" filter="wipe(left)">
                                          <p:cBhvr>
                                            <p:cTn id="40" dur="500"/>
                                            <p:tgtEl>
                                              <p:spTgt spid="95"/>
                                            </p:tgtEl>
                                          </p:cBhvr>
                                        </p:animEffect>
                                      </p:childTnLst>
                                    </p:cTn>
                                  </p:par>
                                </p:childTnLst>
                              </p:cTn>
                            </p:par>
                            <p:par>
                              <p:cTn id="41" fill="hold">
                                <p:stCondLst>
                                  <p:cond delay="3150"/>
                                </p:stCondLst>
                                <p:childTnLst>
                                  <p:par>
                                    <p:cTn id="42" presetID="22" presetClass="entr" presetSubtype="8"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left)">
                                          <p:cBhvr>
                                            <p:cTn id="44" dur="500"/>
                                            <p:tgtEl>
                                              <p:spTgt spid="52"/>
                                            </p:tgtEl>
                                          </p:cBhvr>
                                        </p:animEffect>
                                      </p:childTnLst>
                                    </p:cTn>
                                  </p:par>
                                </p:childTnLst>
                              </p:cTn>
                            </p:par>
                            <p:par>
                              <p:cTn id="45" fill="hold">
                                <p:stCondLst>
                                  <p:cond delay="3650"/>
                                </p:stCondLst>
                                <p:childTnLst>
                                  <p:par>
                                    <p:cTn id="46" presetID="2" presetClass="entr" presetSubtype="2"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additive="base">
                                            <p:cTn id="48" dur="350" fill="hold"/>
                                            <p:tgtEl>
                                              <p:spTgt spid="3"/>
                                            </p:tgtEl>
                                            <p:attrNameLst>
                                              <p:attrName>ppt_x</p:attrName>
                                            </p:attrNameLst>
                                          </p:cBhvr>
                                          <p:tavLst>
                                            <p:tav tm="0">
                                              <p:val>
                                                <p:strVal val="1+#ppt_w/2"/>
                                              </p:val>
                                            </p:tav>
                                            <p:tav tm="100000">
                                              <p:val>
                                                <p:strVal val="#ppt_x"/>
                                              </p:val>
                                            </p:tav>
                                          </p:tavLst>
                                        </p:anim>
                                        <p:anim calcmode="lin" valueType="num">
                                          <p:cBhvr additive="base">
                                            <p:cTn id="49" dur="350" fill="hold"/>
                                            <p:tgtEl>
                                              <p:spTgt spid="3"/>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additive="base">
                                            <p:cTn id="52" dur="350" fill="hold"/>
                                            <p:tgtEl>
                                              <p:spTgt spid="73"/>
                                            </p:tgtEl>
                                            <p:attrNameLst>
                                              <p:attrName>ppt_x</p:attrName>
                                            </p:attrNameLst>
                                          </p:cBhvr>
                                          <p:tavLst>
                                            <p:tav tm="0">
                                              <p:val>
                                                <p:strVal val="1+#ppt_w/2"/>
                                              </p:val>
                                            </p:tav>
                                            <p:tav tm="100000">
                                              <p:val>
                                                <p:strVal val="#ppt_x"/>
                                              </p:val>
                                            </p:tav>
                                          </p:tavLst>
                                        </p:anim>
                                        <p:anim calcmode="lin" valueType="num">
                                          <p:cBhvr additive="base">
                                            <p:cTn id="53" dur="350" fill="hold"/>
                                            <p:tgtEl>
                                              <p:spTgt spid="73"/>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400"/>
                                            <p:tgtEl>
                                              <p:spTgt spid="45"/>
                                            </p:tgtEl>
                                          </p:cBhvr>
                                        </p:animEffect>
                                      </p:childTnLst>
                                    </p:cTn>
                                  </p:par>
                                </p:childTnLst>
                              </p:cTn>
                            </p:par>
                            <p:par>
                              <p:cTn id="58" fill="hold">
                                <p:stCondLst>
                                  <p:cond delay="4400"/>
                                </p:stCondLst>
                                <p:childTnLst>
                                  <p:par>
                                    <p:cTn id="59" presetID="22" presetClass="entr" presetSubtype="2" fill="hold" grpId="0" nodeType="after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wipe(right)">
                                          <p:cBhvr>
                                            <p:cTn id="61" dur="250"/>
                                            <p:tgtEl>
                                              <p:spTgt spid="84"/>
                                            </p:tgtEl>
                                          </p:cBhvr>
                                        </p:animEffect>
                                      </p:childTnLst>
                                    </p:cTn>
                                  </p:par>
                                </p:childTnLst>
                              </p:cTn>
                            </p:par>
                            <p:par>
                              <p:cTn id="62" fill="hold">
                                <p:stCondLst>
                                  <p:cond delay="4650"/>
                                </p:stCondLst>
                                <p:childTnLst>
                                  <p:par>
                                    <p:cTn id="63" presetID="22" presetClass="entr" presetSubtype="8" fill="hold" grpId="0" nodeType="afterEffect">
                                      <p:stCondLst>
                                        <p:cond delay="0"/>
                                      </p:stCondLst>
                                      <p:childTnLst>
                                        <p:set>
                                          <p:cBhvr>
                                            <p:cTn id="64" dur="1" fill="hold">
                                              <p:stCondLst>
                                                <p:cond delay="0"/>
                                              </p:stCondLst>
                                            </p:cTn>
                                            <p:tgtEl>
                                              <p:spTgt spid="98"/>
                                            </p:tgtEl>
                                            <p:attrNameLst>
                                              <p:attrName>style.visibility</p:attrName>
                                            </p:attrNameLst>
                                          </p:cBhvr>
                                          <p:to>
                                            <p:strVal val="visible"/>
                                          </p:to>
                                        </p:set>
                                        <p:animEffect transition="in" filter="wipe(left)">
                                          <p:cBhvr>
                                            <p:cTn id="65" dur="500"/>
                                            <p:tgtEl>
                                              <p:spTgt spid="98"/>
                                            </p:tgtEl>
                                          </p:cBhvr>
                                        </p:animEffect>
                                      </p:childTnLst>
                                    </p:cTn>
                                  </p:par>
                                </p:childTnLst>
                              </p:cTn>
                            </p:par>
                            <p:par>
                              <p:cTn id="66" fill="hold">
                                <p:stCondLst>
                                  <p:cond delay="5150"/>
                                </p:stCondLst>
                                <p:childTnLst>
                                  <p:par>
                                    <p:cTn id="67" presetID="22" presetClass="entr" presetSubtype="8" fill="hold" grpId="0" nodeType="after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left)">
                                          <p:cBhvr>
                                            <p:cTn id="69" dur="500"/>
                                            <p:tgtEl>
                                              <p:spTgt spid="53"/>
                                            </p:tgtEl>
                                          </p:cBhvr>
                                        </p:animEffect>
                                      </p:childTnLst>
                                    </p:cTn>
                                  </p:par>
                                </p:childTnLst>
                              </p:cTn>
                            </p:par>
                            <p:par>
                              <p:cTn id="70" fill="hold">
                                <p:stCondLst>
                                  <p:cond delay="5650"/>
                                </p:stCondLst>
                                <p:childTnLst>
                                  <p:par>
                                    <p:cTn id="71" presetID="2" presetClass="entr" presetSubtype="2" fill="hold" nodeType="afterEffect">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cBhvr additive="base">
                                            <p:cTn id="73" dur="350" fill="hold"/>
                                            <p:tgtEl>
                                              <p:spTgt spid="2"/>
                                            </p:tgtEl>
                                            <p:attrNameLst>
                                              <p:attrName>ppt_x</p:attrName>
                                            </p:attrNameLst>
                                          </p:cBhvr>
                                          <p:tavLst>
                                            <p:tav tm="0">
                                              <p:val>
                                                <p:strVal val="1+#ppt_w/2"/>
                                              </p:val>
                                            </p:tav>
                                            <p:tav tm="100000">
                                              <p:val>
                                                <p:strVal val="#ppt_x"/>
                                              </p:val>
                                            </p:tav>
                                          </p:tavLst>
                                        </p:anim>
                                        <p:anim calcmode="lin" valueType="num">
                                          <p:cBhvr additive="base">
                                            <p:cTn id="74" dur="350" fill="hold"/>
                                            <p:tgtEl>
                                              <p:spTgt spid="2"/>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74"/>
                                            </p:tgtEl>
                                            <p:attrNameLst>
                                              <p:attrName>style.visibility</p:attrName>
                                            </p:attrNameLst>
                                          </p:cBhvr>
                                          <p:to>
                                            <p:strVal val="visible"/>
                                          </p:to>
                                        </p:set>
                                        <p:anim calcmode="lin" valueType="num">
                                          <p:cBhvr additive="base">
                                            <p:cTn id="77" dur="350" fill="hold"/>
                                            <p:tgtEl>
                                              <p:spTgt spid="74"/>
                                            </p:tgtEl>
                                            <p:attrNameLst>
                                              <p:attrName>ppt_x</p:attrName>
                                            </p:attrNameLst>
                                          </p:cBhvr>
                                          <p:tavLst>
                                            <p:tav tm="0">
                                              <p:val>
                                                <p:strVal val="1+#ppt_w/2"/>
                                              </p:val>
                                            </p:tav>
                                            <p:tav tm="100000">
                                              <p:val>
                                                <p:strVal val="#ppt_x"/>
                                              </p:val>
                                            </p:tav>
                                          </p:tavLst>
                                        </p:anim>
                                        <p:anim calcmode="lin" valueType="num">
                                          <p:cBhvr additive="base">
                                            <p:cTn id="78" dur="350" fill="hold"/>
                                            <p:tgtEl>
                                              <p:spTgt spid="74"/>
                                            </p:tgtEl>
                                            <p:attrNameLst>
                                              <p:attrName>ppt_y</p:attrName>
                                            </p:attrNameLst>
                                          </p:cBhvr>
                                          <p:tavLst>
                                            <p:tav tm="0">
                                              <p:val>
                                                <p:strVal val="#ppt_y"/>
                                              </p:val>
                                            </p:tav>
                                            <p:tav tm="100000">
                                              <p:val>
                                                <p:strVal val="#ppt_y"/>
                                              </p:val>
                                            </p:tav>
                                          </p:tavLst>
                                        </p:anim>
                                      </p:childTnLst>
                                    </p:cTn>
                                  </p:par>
                                </p:childTnLst>
                              </p:cTn>
                            </p:par>
                            <p:par>
                              <p:cTn id="79" fill="hold">
                                <p:stCondLst>
                                  <p:cond delay="6000"/>
                                </p:stCondLst>
                                <p:childTnLst>
                                  <p:par>
                                    <p:cTn id="80" presetID="22" presetClass="entr" presetSubtype="8" fill="hold" nodeType="after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wipe(left)">
                                          <p:cBhvr>
                                            <p:cTn id="82" dur="400"/>
                                            <p:tgtEl>
                                              <p:spTgt spid="48"/>
                                            </p:tgtEl>
                                          </p:cBhvr>
                                        </p:animEffect>
                                      </p:childTnLst>
                                    </p:cTn>
                                  </p:par>
                                </p:childTnLst>
                              </p:cTn>
                            </p:par>
                            <p:par>
                              <p:cTn id="83" fill="hold">
                                <p:stCondLst>
                                  <p:cond delay="6400"/>
                                </p:stCondLst>
                                <p:childTnLst>
                                  <p:par>
                                    <p:cTn id="84" presetID="22" presetClass="entr" presetSubtype="2" fill="hold" grpId="0" nodeType="afterEffect">
                                      <p:stCondLst>
                                        <p:cond delay="0"/>
                                      </p:stCondLst>
                                      <p:childTnLst>
                                        <p:set>
                                          <p:cBhvr>
                                            <p:cTn id="85" dur="1" fill="hold">
                                              <p:stCondLst>
                                                <p:cond delay="0"/>
                                              </p:stCondLst>
                                            </p:cTn>
                                            <p:tgtEl>
                                              <p:spTgt spid="85"/>
                                            </p:tgtEl>
                                            <p:attrNameLst>
                                              <p:attrName>style.visibility</p:attrName>
                                            </p:attrNameLst>
                                          </p:cBhvr>
                                          <p:to>
                                            <p:strVal val="visible"/>
                                          </p:to>
                                        </p:set>
                                        <p:animEffect transition="in" filter="wipe(right)">
                                          <p:cBhvr>
                                            <p:cTn id="86" dur="250"/>
                                            <p:tgtEl>
                                              <p:spTgt spid="85"/>
                                            </p:tgtEl>
                                          </p:cBhvr>
                                        </p:animEffect>
                                      </p:childTnLst>
                                    </p:cTn>
                                  </p:par>
                                </p:childTnLst>
                              </p:cTn>
                            </p:par>
                            <p:par>
                              <p:cTn id="87" fill="hold">
                                <p:stCondLst>
                                  <p:cond delay="6650"/>
                                </p:stCondLst>
                                <p:childTnLst>
                                  <p:par>
                                    <p:cTn id="88" presetID="22" presetClass="entr" presetSubtype="8" fill="hold" grpId="0" nodeType="afterEffect">
                                      <p:stCondLst>
                                        <p:cond delay="0"/>
                                      </p:stCondLst>
                                      <p:childTnLst>
                                        <p:set>
                                          <p:cBhvr>
                                            <p:cTn id="89" dur="1" fill="hold">
                                              <p:stCondLst>
                                                <p:cond delay="0"/>
                                              </p:stCondLst>
                                            </p:cTn>
                                            <p:tgtEl>
                                              <p:spTgt spid="101"/>
                                            </p:tgtEl>
                                            <p:attrNameLst>
                                              <p:attrName>style.visibility</p:attrName>
                                            </p:attrNameLst>
                                          </p:cBhvr>
                                          <p:to>
                                            <p:strVal val="visible"/>
                                          </p:to>
                                        </p:set>
                                        <p:animEffect transition="in" filter="wipe(left)">
                                          <p:cBhvr>
                                            <p:cTn id="90" dur="500"/>
                                            <p:tgtEl>
                                              <p:spTgt spid="101"/>
                                            </p:tgtEl>
                                          </p:cBhvr>
                                        </p:animEffect>
                                      </p:childTnLst>
                                    </p:cTn>
                                  </p:par>
                                </p:childTnLst>
                              </p:cTn>
                            </p:par>
                            <p:par>
                              <p:cTn id="91" fill="hold">
                                <p:stCondLst>
                                  <p:cond delay="7150"/>
                                </p:stCondLst>
                                <p:childTnLst>
                                  <p:par>
                                    <p:cTn id="92" presetID="22" presetClass="entr" presetSubtype="8" fill="hold" grpId="0" nodeType="after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wipe(left)">
                                          <p:cBhvr>
                                            <p:cTn id="94" dur="500"/>
                                            <p:tgtEl>
                                              <p:spTgt spid="54"/>
                                            </p:tgtEl>
                                          </p:cBhvr>
                                        </p:animEffect>
                                      </p:childTnLst>
                                    </p:cTn>
                                  </p:par>
                                </p:childTnLst>
                              </p:cTn>
                            </p:par>
                            <p:par>
                              <p:cTn id="95" fill="hold">
                                <p:stCondLst>
                                  <p:cond delay="7650"/>
                                </p:stCondLst>
                                <p:childTnLst>
                                  <p:par>
                                    <p:cTn id="96" presetID="2" presetClass="entr" presetSubtype="2"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 calcmode="lin" valueType="num">
                                          <p:cBhvr additive="base">
                                            <p:cTn id="98" dur="350" fill="hold"/>
                                            <p:tgtEl>
                                              <p:spTgt spid="5"/>
                                            </p:tgtEl>
                                            <p:attrNameLst>
                                              <p:attrName>ppt_x</p:attrName>
                                            </p:attrNameLst>
                                          </p:cBhvr>
                                          <p:tavLst>
                                            <p:tav tm="0">
                                              <p:val>
                                                <p:strVal val="1+#ppt_w/2"/>
                                              </p:val>
                                            </p:tav>
                                            <p:tav tm="100000">
                                              <p:val>
                                                <p:strVal val="#ppt_x"/>
                                              </p:val>
                                            </p:tav>
                                          </p:tavLst>
                                        </p:anim>
                                        <p:anim calcmode="lin" valueType="num">
                                          <p:cBhvr additive="base">
                                            <p:cTn id="99" dur="350" fill="hold"/>
                                            <p:tgtEl>
                                              <p:spTgt spid="5"/>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0"/>
                                      </p:stCondLst>
                                      <p:childTnLst>
                                        <p:set>
                                          <p:cBhvr>
                                            <p:cTn id="101" dur="1" fill="hold">
                                              <p:stCondLst>
                                                <p:cond delay="0"/>
                                              </p:stCondLst>
                                            </p:cTn>
                                            <p:tgtEl>
                                              <p:spTgt spid="75"/>
                                            </p:tgtEl>
                                            <p:attrNameLst>
                                              <p:attrName>style.visibility</p:attrName>
                                            </p:attrNameLst>
                                          </p:cBhvr>
                                          <p:to>
                                            <p:strVal val="visible"/>
                                          </p:to>
                                        </p:set>
                                        <p:anim calcmode="lin" valueType="num">
                                          <p:cBhvr additive="base">
                                            <p:cTn id="102" dur="350" fill="hold"/>
                                            <p:tgtEl>
                                              <p:spTgt spid="75"/>
                                            </p:tgtEl>
                                            <p:attrNameLst>
                                              <p:attrName>ppt_x</p:attrName>
                                            </p:attrNameLst>
                                          </p:cBhvr>
                                          <p:tavLst>
                                            <p:tav tm="0">
                                              <p:val>
                                                <p:strVal val="1+#ppt_w/2"/>
                                              </p:val>
                                            </p:tav>
                                            <p:tav tm="100000">
                                              <p:val>
                                                <p:strVal val="#ppt_x"/>
                                              </p:val>
                                            </p:tav>
                                          </p:tavLst>
                                        </p:anim>
                                        <p:anim calcmode="lin" valueType="num">
                                          <p:cBhvr additive="base">
                                            <p:cTn id="103" dur="35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animBg="1"/>
          <p:bldP spid="92" grpId="0" animBg="1"/>
          <p:bldP spid="95" grpId="0" animBg="1"/>
          <p:bldP spid="98" grpId="0" animBg="1"/>
          <p:bldP spid="101" grpId="0" animBg="1"/>
          <p:bldP spid="50" grpId="0"/>
          <p:bldP spid="51" grpId="0"/>
          <p:bldP spid="52" grpId="0"/>
          <p:bldP spid="53" grpId="0"/>
          <p:bldP spid="54" grpId="0"/>
          <p:bldP spid="73" grpId="0"/>
          <p:bldP spid="74" grpId="0"/>
          <p:bldP spid="7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203964" y="1752024"/>
            <a:ext cx="1994806" cy="1782861"/>
            <a:chOff x="4652983" y="1314017"/>
            <a:chExt cx="1496299" cy="1337146"/>
          </a:xfrm>
        </p:grpSpPr>
        <p:sp>
          <p:nvSpPr>
            <p:cNvPr id="3" name="Ellipse 28"/>
            <p:cNvSpPr/>
            <p:nvPr/>
          </p:nvSpPr>
          <p:spPr>
            <a:xfrm>
              <a:off x="4652983" y="1367502"/>
              <a:ext cx="1283661" cy="1283661"/>
            </a:xfrm>
            <a:prstGeom prst="ellipse">
              <a:avLst/>
            </a:prstGeom>
            <a:solidFill>
              <a:srgbClr val="F7F7F7"/>
            </a:solidFill>
            <a:ln w="76200">
              <a:solidFill>
                <a:schemeClr val="bg1">
                  <a:lumMod val="50000"/>
                </a:schemeClr>
              </a:solidFill>
            </a:ln>
            <a:extLst/>
          </p:spPr>
          <p:txBody>
            <a:bodyPr anchor="ctr" anchorCtr="1"/>
            <a:lstStyle/>
            <a:p>
              <a:pPr>
                <a:defRPr/>
              </a:pPr>
              <a:r>
                <a:rPr lang="zh-CN" altLang="en-US" sz="3200" dirty="0">
                  <a:solidFill>
                    <a:schemeClr val="tx1">
                      <a:lumMod val="50000"/>
                      <a:lumOff val="50000"/>
                    </a:schemeClr>
                  </a:solidFill>
                  <a:latin typeface="+mn-ea"/>
                </a:rPr>
                <a:t>劣势</a:t>
              </a:r>
              <a:endParaRPr lang="fr-FR" sz="3200" dirty="0">
                <a:solidFill>
                  <a:schemeClr val="tx1">
                    <a:lumMod val="50000"/>
                    <a:lumOff val="50000"/>
                  </a:schemeClr>
                </a:solidFill>
                <a:latin typeface="+mn-ea"/>
              </a:endParaRPr>
            </a:p>
          </p:txBody>
        </p:sp>
        <p:sp>
          <p:nvSpPr>
            <p:cNvPr id="4" name="Freeform 95"/>
            <p:cNvSpPr>
              <a:spLocks/>
            </p:cNvSpPr>
            <p:nvPr/>
          </p:nvSpPr>
          <p:spPr bwMode="auto">
            <a:xfrm>
              <a:off x="5537456" y="1314017"/>
              <a:ext cx="399187"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bg1">
                <a:lumMod val="50000"/>
              </a:schemeClr>
            </a:solidFill>
            <a:ln w="38100">
              <a:solidFill>
                <a:srgbClr val="F7F7F7"/>
              </a:solidFill>
              <a:round/>
              <a:headEnd/>
              <a:tailEnd/>
            </a:ln>
          </p:spPr>
          <p:txBody>
            <a:bodyPr anchor="ctr" anchorCtr="1"/>
            <a:lstStyle/>
            <a:p>
              <a:pPr eaLnBrk="1" hangingPunct="1"/>
              <a:r>
                <a:rPr lang="fr-FR" altLang="zh-CN" sz="3200" dirty="0">
                  <a:solidFill>
                    <a:srgbClr val="F7F7F7"/>
                  </a:solidFill>
                  <a:ea typeface="微软雅黑" pitchFamily="34" charset="-122"/>
                </a:rPr>
                <a:t>W</a:t>
              </a:r>
            </a:p>
          </p:txBody>
        </p:sp>
        <p:sp>
          <p:nvSpPr>
            <p:cNvPr id="5" name="Freeform 185"/>
            <p:cNvSpPr>
              <a:spLocks/>
            </p:cNvSpPr>
            <p:nvPr/>
          </p:nvSpPr>
          <p:spPr bwMode="auto">
            <a:xfrm flipH="1">
              <a:off x="5737049"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bg1">
                <a:lumMod val="50000"/>
              </a:schemeClr>
            </a:solidFill>
            <a:ln w="9525">
              <a:solidFill>
                <a:schemeClr val="bg1"/>
              </a:solidFill>
              <a:round/>
              <a:headEnd/>
              <a:tailEnd/>
            </a:ln>
          </p:spPr>
          <p:txBody>
            <a:bodyPr/>
            <a:lstStyle/>
            <a:p>
              <a:endParaRPr lang="zh-CN" altLang="en-US"/>
            </a:p>
          </p:txBody>
        </p:sp>
      </p:grpSp>
      <p:grpSp>
        <p:nvGrpSpPr>
          <p:cNvPr id="17" name="组合 16"/>
          <p:cNvGrpSpPr/>
          <p:nvPr/>
        </p:nvGrpSpPr>
        <p:grpSpPr>
          <a:xfrm>
            <a:off x="3887414" y="1752024"/>
            <a:ext cx="1994806" cy="1782861"/>
            <a:chOff x="2915344" y="1314017"/>
            <a:chExt cx="1496299" cy="1337146"/>
          </a:xfrm>
        </p:grpSpPr>
        <p:sp>
          <p:nvSpPr>
            <p:cNvPr id="6" name="Ellipse 28"/>
            <p:cNvSpPr/>
            <p:nvPr/>
          </p:nvSpPr>
          <p:spPr>
            <a:xfrm>
              <a:off x="3126678" y="1367502"/>
              <a:ext cx="1284965" cy="1283661"/>
            </a:xfrm>
            <a:prstGeom prst="ellipse">
              <a:avLst/>
            </a:prstGeom>
            <a:solidFill>
              <a:srgbClr val="F7F7F7"/>
            </a:solidFill>
            <a:ln w="76200">
              <a:solidFill>
                <a:schemeClr val="accent4"/>
              </a:solidFill>
            </a:ln>
            <a:extLst/>
          </p:spPr>
          <p:txBody>
            <a:bodyPr anchor="ctr" anchorCtr="1"/>
            <a:lstStyle/>
            <a:p>
              <a:pPr>
                <a:defRPr/>
              </a:pPr>
              <a:r>
                <a:rPr lang="zh-CN" altLang="en-US" sz="3200" dirty="0">
                  <a:solidFill>
                    <a:schemeClr val="accent4"/>
                  </a:solidFill>
                  <a:latin typeface="+mn-ea"/>
                </a:rPr>
                <a:t>优势</a:t>
              </a:r>
              <a:endParaRPr lang="fr-FR" sz="3200" dirty="0">
                <a:solidFill>
                  <a:schemeClr val="accent4"/>
                </a:solidFill>
                <a:latin typeface="+mn-ea"/>
              </a:endParaRPr>
            </a:p>
          </p:txBody>
        </p:sp>
        <p:sp>
          <p:nvSpPr>
            <p:cNvPr id="7" name="Freeform 95"/>
            <p:cNvSpPr>
              <a:spLocks/>
            </p:cNvSpPr>
            <p:nvPr/>
          </p:nvSpPr>
          <p:spPr bwMode="auto">
            <a:xfrm flipH="1">
              <a:off x="3126678" y="1314017"/>
              <a:ext cx="400491"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accent4"/>
            </a:solidFill>
            <a:ln w="38100">
              <a:solidFill>
                <a:srgbClr val="F7F7F7"/>
              </a:solidFill>
              <a:round/>
              <a:headEnd/>
              <a:tailEnd/>
            </a:ln>
          </p:spPr>
          <p:txBody>
            <a:bodyPr anchor="ctr" anchorCtr="1"/>
            <a:lstStyle/>
            <a:p>
              <a:pPr eaLnBrk="1" hangingPunct="1"/>
              <a:r>
                <a:rPr lang="fr-FR" altLang="zh-CN" sz="3200">
                  <a:solidFill>
                    <a:srgbClr val="F7F7F7"/>
                  </a:solidFill>
                  <a:ea typeface="微软雅黑" pitchFamily="34" charset="-122"/>
                </a:rPr>
                <a:t>S</a:t>
              </a:r>
            </a:p>
          </p:txBody>
        </p:sp>
        <p:sp>
          <p:nvSpPr>
            <p:cNvPr id="8" name="Freeform 185"/>
            <p:cNvSpPr>
              <a:spLocks/>
            </p:cNvSpPr>
            <p:nvPr/>
          </p:nvSpPr>
          <p:spPr bwMode="auto">
            <a:xfrm>
              <a:off x="2915344"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accent4"/>
            </a:solidFill>
            <a:ln w="9525">
              <a:solidFill>
                <a:schemeClr val="bg1"/>
              </a:solidFill>
              <a:round/>
              <a:headEnd/>
              <a:tailEnd/>
            </a:ln>
          </p:spPr>
          <p:txBody>
            <a:bodyPr/>
            <a:lstStyle/>
            <a:p>
              <a:endParaRPr lang="zh-CN" altLang="en-US"/>
            </a:p>
          </p:txBody>
        </p:sp>
      </p:grpSp>
      <p:grpSp>
        <p:nvGrpSpPr>
          <p:cNvPr id="23" name="组合 22"/>
          <p:cNvGrpSpPr/>
          <p:nvPr/>
        </p:nvGrpSpPr>
        <p:grpSpPr>
          <a:xfrm>
            <a:off x="6203964" y="3884501"/>
            <a:ext cx="1994806" cy="1782861"/>
            <a:chOff x="4652983" y="2913375"/>
            <a:chExt cx="1496299" cy="1337146"/>
          </a:xfrm>
        </p:grpSpPr>
        <p:sp>
          <p:nvSpPr>
            <p:cNvPr id="9" name="Ellipse 28"/>
            <p:cNvSpPr/>
            <p:nvPr/>
          </p:nvSpPr>
          <p:spPr>
            <a:xfrm>
              <a:off x="4652983" y="2966860"/>
              <a:ext cx="1283661" cy="1283661"/>
            </a:xfrm>
            <a:prstGeom prst="ellipse">
              <a:avLst/>
            </a:prstGeom>
            <a:solidFill>
              <a:srgbClr val="F7F7F7"/>
            </a:solidFill>
            <a:ln w="76200">
              <a:solidFill>
                <a:schemeClr val="bg1">
                  <a:lumMod val="65000"/>
                </a:schemeClr>
              </a:solidFill>
            </a:ln>
            <a:extLst/>
          </p:spPr>
          <p:txBody>
            <a:bodyPr anchor="ctr" anchorCtr="1"/>
            <a:lstStyle/>
            <a:p>
              <a:pPr>
                <a:defRPr/>
              </a:pPr>
              <a:r>
                <a:rPr lang="zh-CN" altLang="en-US" sz="3200" dirty="0">
                  <a:solidFill>
                    <a:schemeClr val="tx1">
                      <a:lumMod val="50000"/>
                      <a:lumOff val="50000"/>
                    </a:schemeClr>
                  </a:solidFill>
                  <a:latin typeface="+mn-ea"/>
                </a:rPr>
                <a:t>威胁</a:t>
              </a:r>
              <a:endParaRPr lang="fr-FR" sz="3200" dirty="0">
                <a:solidFill>
                  <a:schemeClr val="tx1">
                    <a:lumMod val="50000"/>
                    <a:lumOff val="50000"/>
                  </a:schemeClr>
                </a:solidFill>
                <a:latin typeface="+mn-ea"/>
              </a:endParaRPr>
            </a:p>
          </p:txBody>
        </p:sp>
        <p:sp>
          <p:nvSpPr>
            <p:cNvPr id="10" name="Freeform 95"/>
            <p:cNvSpPr>
              <a:spLocks/>
            </p:cNvSpPr>
            <p:nvPr/>
          </p:nvSpPr>
          <p:spPr bwMode="auto">
            <a:xfrm>
              <a:off x="5537456" y="2913375"/>
              <a:ext cx="399187"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bg1">
                <a:lumMod val="65000"/>
              </a:schemeClr>
            </a:solidFill>
            <a:ln w="38100">
              <a:solidFill>
                <a:srgbClr val="F7F7F7"/>
              </a:solidFill>
              <a:round/>
              <a:headEnd/>
              <a:tailEnd/>
            </a:ln>
            <a:extLst/>
          </p:spPr>
          <p:txBody>
            <a:bodyPr anchor="ctr" anchorCtr="1"/>
            <a:lstStyle/>
            <a:p>
              <a:pPr>
                <a:defRPr/>
              </a:pPr>
              <a:r>
                <a:rPr lang="fr-FR" sz="3200" dirty="0">
                  <a:solidFill>
                    <a:srgbClr val="F7F7F7"/>
                  </a:solidFill>
                </a:rPr>
                <a:t>T</a:t>
              </a:r>
            </a:p>
          </p:txBody>
        </p:sp>
        <p:sp>
          <p:nvSpPr>
            <p:cNvPr id="11" name="Freeform 185"/>
            <p:cNvSpPr>
              <a:spLocks/>
            </p:cNvSpPr>
            <p:nvPr/>
          </p:nvSpPr>
          <p:spPr bwMode="auto">
            <a:xfrm flipH="1">
              <a:off x="5737049"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bg1">
                <a:lumMod val="65000"/>
              </a:schemeClr>
            </a:solidFill>
            <a:ln w="9525">
              <a:solidFill>
                <a:schemeClr val="bg1"/>
              </a:solidFill>
              <a:round/>
              <a:headEnd/>
              <a:tailEnd/>
            </a:ln>
            <a:extLst/>
          </p:spPr>
          <p:txBody>
            <a:bodyPr/>
            <a:lstStyle/>
            <a:p>
              <a:pPr>
                <a:defRPr/>
              </a:pPr>
              <a:endParaRPr lang="fr-FR" sz="700"/>
            </a:p>
          </p:txBody>
        </p:sp>
      </p:grpSp>
      <p:grpSp>
        <p:nvGrpSpPr>
          <p:cNvPr id="24" name="组合 23"/>
          <p:cNvGrpSpPr/>
          <p:nvPr/>
        </p:nvGrpSpPr>
        <p:grpSpPr>
          <a:xfrm>
            <a:off x="3887414" y="3884501"/>
            <a:ext cx="1994806" cy="1782861"/>
            <a:chOff x="2915344" y="2913375"/>
            <a:chExt cx="1496299" cy="1337146"/>
          </a:xfrm>
        </p:grpSpPr>
        <p:sp>
          <p:nvSpPr>
            <p:cNvPr id="12" name="Ellipse 28"/>
            <p:cNvSpPr/>
            <p:nvPr/>
          </p:nvSpPr>
          <p:spPr>
            <a:xfrm>
              <a:off x="3126678" y="2966860"/>
              <a:ext cx="1284965" cy="1283661"/>
            </a:xfrm>
            <a:prstGeom prst="ellipse">
              <a:avLst/>
            </a:prstGeom>
            <a:solidFill>
              <a:srgbClr val="F7F7F7"/>
            </a:solidFill>
            <a:ln w="76200">
              <a:solidFill>
                <a:schemeClr val="accent3"/>
              </a:solidFill>
            </a:ln>
            <a:extLst/>
          </p:spPr>
          <p:txBody>
            <a:bodyPr anchor="ctr" anchorCtr="1"/>
            <a:lstStyle/>
            <a:p>
              <a:pPr>
                <a:defRPr/>
              </a:pPr>
              <a:r>
                <a:rPr lang="zh-CN" altLang="en-US" sz="3200" dirty="0">
                  <a:solidFill>
                    <a:schemeClr val="accent3"/>
                  </a:solidFill>
                  <a:latin typeface="+mn-ea"/>
                </a:rPr>
                <a:t>机会</a:t>
              </a:r>
              <a:endParaRPr lang="fr-FR" sz="3200" dirty="0">
                <a:solidFill>
                  <a:schemeClr val="accent3"/>
                </a:solidFill>
                <a:latin typeface="+mn-ea"/>
              </a:endParaRPr>
            </a:p>
          </p:txBody>
        </p:sp>
        <p:sp>
          <p:nvSpPr>
            <p:cNvPr id="13" name="Freeform 95"/>
            <p:cNvSpPr>
              <a:spLocks/>
            </p:cNvSpPr>
            <p:nvPr/>
          </p:nvSpPr>
          <p:spPr bwMode="auto">
            <a:xfrm flipH="1">
              <a:off x="3126678" y="2913375"/>
              <a:ext cx="400491"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accent3"/>
            </a:solidFill>
            <a:ln w="38100">
              <a:solidFill>
                <a:srgbClr val="F7F7F7"/>
              </a:solidFill>
              <a:round/>
              <a:headEnd/>
              <a:tailEnd/>
            </a:ln>
            <a:extLst/>
          </p:spPr>
          <p:txBody>
            <a:bodyPr anchor="ctr" anchorCtr="1"/>
            <a:lstStyle/>
            <a:p>
              <a:pPr>
                <a:defRPr/>
              </a:pPr>
              <a:r>
                <a:rPr lang="fr-FR" sz="3200" dirty="0">
                  <a:solidFill>
                    <a:srgbClr val="F7F7F7"/>
                  </a:solidFill>
                </a:rPr>
                <a:t>O</a:t>
              </a:r>
            </a:p>
          </p:txBody>
        </p:sp>
        <p:sp>
          <p:nvSpPr>
            <p:cNvPr id="14" name="Freeform 185"/>
            <p:cNvSpPr>
              <a:spLocks/>
            </p:cNvSpPr>
            <p:nvPr/>
          </p:nvSpPr>
          <p:spPr bwMode="auto">
            <a:xfrm>
              <a:off x="2915344"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accent3"/>
            </a:solidFill>
            <a:ln w="9525">
              <a:solidFill>
                <a:schemeClr val="bg1"/>
              </a:solidFill>
              <a:round/>
              <a:headEnd/>
              <a:tailEnd/>
            </a:ln>
            <a:extLst/>
          </p:spPr>
          <p:txBody>
            <a:bodyPr/>
            <a:lstStyle/>
            <a:p>
              <a:pPr>
                <a:defRPr/>
              </a:pPr>
              <a:endParaRPr lang="fr-FR" sz="700"/>
            </a:p>
          </p:txBody>
        </p:sp>
      </p:grpSp>
      <p:cxnSp>
        <p:nvCxnSpPr>
          <p:cNvPr id="15" name="直接连接符 14"/>
          <p:cNvCxnSpPr/>
          <p:nvPr/>
        </p:nvCxnSpPr>
        <p:spPr>
          <a:xfrm>
            <a:off x="3887413" y="3780137"/>
            <a:ext cx="43113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43961" y="1645921"/>
            <a:ext cx="0" cy="42858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88088" y="429793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p>
          <a:p>
            <a:pPr algn="ctr">
              <a:lnSpc>
                <a:spcPct val="150000"/>
              </a:lnSpc>
            </a:pPr>
            <a:r>
              <a:rPr lang="zh-CN" altLang="en-US" sz="1300" dirty="0">
                <a:solidFill>
                  <a:schemeClr val="bg1">
                    <a:lumMod val="50000"/>
                  </a:schemeClr>
                </a:solidFill>
              </a:rPr>
              <a:t>单击此处添加段落文本</a:t>
            </a:r>
          </a:p>
        </p:txBody>
      </p:sp>
      <p:sp>
        <p:nvSpPr>
          <p:cNvPr id="19" name="TextBox 18"/>
          <p:cNvSpPr txBox="1"/>
          <p:nvPr/>
        </p:nvSpPr>
        <p:spPr>
          <a:xfrm>
            <a:off x="1488088" y="214368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p>
          <a:p>
            <a:pPr algn="ctr">
              <a:lnSpc>
                <a:spcPct val="150000"/>
              </a:lnSpc>
            </a:pPr>
            <a:r>
              <a:rPr lang="zh-CN" altLang="en-US" sz="1300" dirty="0">
                <a:solidFill>
                  <a:schemeClr val="bg1">
                    <a:lumMod val="50000"/>
                  </a:schemeClr>
                </a:solidFill>
              </a:rPr>
              <a:t>单击此处添加段落文本</a:t>
            </a:r>
          </a:p>
        </p:txBody>
      </p:sp>
      <p:sp>
        <p:nvSpPr>
          <p:cNvPr id="20" name="TextBox 19"/>
          <p:cNvSpPr txBox="1"/>
          <p:nvPr/>
        </p:nvSpPr>
        <p:spPr>
          <a:xfrm>
            <a:off x="8460082" y="214368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p>
          <a:p>
            <a:pPr algn="ctr">
              <a:lnSpc>
                <a:spcPct val="150000"/>
              </a:lnSpc>
            </a:pPr>
            <a:r>
              <a:rPr lang="zh-CN" altLang="en-US" sz="1300" dirty="0">
                <a:solidFill>
                  <a:schemeClr val="bg1">
                    <a:lumMod val="50000"/>
                  </a:schemeClr>
                </a:solidFill>
              </a:rPr>
              <a:t>单击此处添加段落文本</a:t>
            </a:r>
          </a:p>
        </p:txBody>
      </p:sp>
      <p:sp>
        <p:nvSpPr>
          <p:cNvPr id="21" name="TextBox 20"/>
          <p:cNvSpPr txBox="1"/>
          <p:nvPr/>
        </p:nvSpPr>
        <p:spPr>
          <a:xfrm>
            <a:off x="8460082" y="429793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p>
          <a:p>
            <a:pPr algn="ctr">
              <a:lnSpc>
                <a:spcPct val="150000"/>
              </a:lnSpc>
            </a:pPr>
            <a:r>
              <a:rPr lang="zh-CN" altLang="en-US" sz="1300" dirty="0">
                <a:solidFill>
                  <a:schemeClr val="bg1">
                    <a:lumMod val="50000"/>
                  </a:schemeClr>
                </a:solidFill>
              </a:rPr>
              <a:t>单击此处添加段落文本</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7955583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par>
                          <p:cTn id="11" fill="hold">
                            <p:stCondLst>
                              <p:cond delay="500"/>
                            </p:stCondLst>
                            <p:childTnLst>
                              <p:par>
                                <p:cTn id="12" presetID="2" presetClass="entr" presetSubtype="1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0-#ppt_w/2"/>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1+#ppt_w/2"/>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2" presetClass="entr" presetSubtype="2"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right)">
                                      <p:cBhvr>
                                        <p:cTn id="31" dur="500"/>
                                        <p:tgtEl>
                                          <p:spTgt spid="1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06" name="组合 3105"/>
          <p:cNvGrpSpPr/>
          <p:nvPr/>
        </p:nvGrpSpPr>
        <p:grpSpPr>
          <a:xfrm>
            <a:off x="5231905" y="1988840"/>
            <a:ext cx="1728192" cy="3526810"/>
            <a:chOff x="5326784" y="1857003"/>
            <a:chExt cx="1548793" cy="3160704"/>
          </a:xfrm>
        </p:grpSpPr>
        <p:sp>
          <p:nvSpPr>
            <p:cNvPr id="98" name="Freeform 69"/>
            <p:cNvSpPr>
              <a:spLocks/>
            </p:cNvSpPr>
            <p:nvPr/>
          </p:nvSpPr>
          <p:spPr bwMode="auto">
            <a:xfrm>
              <a:off x="5335084" y="1857003"/>
              <a:ext cx="1533561" cy="3160704"/>
            </a:xfrm>
            <a:custGeom>
              <a:avLst/>
              <a:gdLst>
                <a:gd name="T0" fmla="*/ 1189 w 1189"/>
                <a:gd name="T1" fmla="*/ 2328 h 2493"/>
                <a:gd name="T2" fmla="*/ 1023 w 1189"/>
                <a:gd name="T3" fmla="*/ 2493 h 2493"/>
                <a:gd name="T4" fmla="*/ 166 w 1189"/>
                <a:gd name="T5" fmla="*/ 2493 h 2493"/>
                <a:gd name="T6" fmla="*/ 0 w 1189"/>
                <a:gd name="T7" fmla="*/ 2328 h 2493"/>
                <a:gd name="T8" fmla="*/ 0 w 1189"/>
                <a:gd name="T9" fmla="*/ 165 h 2493"/>
                <a:gd name="T10" fmla="*/ 166 w 1189"/>
                <a:gd name="T11" fmla="*/ 0 h 2493"/>
                <a:gd name="T12" fmla="*/ 1023 w 1189"/>
                <a:gd name="T13" fmla="*/ 0 h 2493"/>
                <a:gd name="T14" fmla="*/ 1189 w 1189"/>
                <a:gd name="T15" fmla="*/ 165 h 2493"/>
                <a:gd name="T16" fmla="*/ 1189 w 1189"/>
                <a:gd name="T17" fmla="*/ 2328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9" h="2493">
                  <a:moveTo>
                    <a:pt x="1189" y="2328"/>
                  </a:moveTo>
                  <a:cubicBezTo>
                    <a:pt x="1189" y="2419"/>
                    <a:pt x="1115" y="2493"/>
                    <a:pt x="1023" y="2493"/>
                  </a:cubicBezTo>
                  <a:cubicBezTo>
                    <a:pt x="166" y="2493"/>
                    <a:pt x="166" y="2493"/>
                    <a:pt x="166" y="2493"/>
                  </a:cubicBezTo>
                  <a:cubicBezTo>
                    <a:pt x="74" y="2493"/>
                    <a:pt x="0" y="2419"/>
                    <a:pt x="0" y="2328"/>
                  </a:cubicBezTo>
                  <a:cubicBezTo>
                    <a:pt x="0" y="165"/>
                    <a:pt x="0" y="165"/>
                    <a:pt x="0" y="165"/>
                  </a:cubicBezTo>
                  <a:cubicBezTo>
                    <a:pt x="0" y="74"/>
                    <a:pt x="74" y="0"/>
                    <a:pt x="166" y="0"/>
                  </a:cubicBezTo>
                  <a:cubicBezTo>
                    <a:pt x="1023" y="0"/>
                    <a:pt x="1023" y="0"/>
                    <a:pt x="1023" y="0"/>
                  </a:cubicBezTo>
                  <a:cubicBezTo>
                    <a:pt x="1115" y="0"/>
                    <a:pt x="1189" y="74"/>
                    <a:pt x="1189" y="165"/>
                  </a:cubicBezTo>
                  <a:lnTo>
                    <a:pt x="1189" y="2328"/>
                  </a:lnTo>
                  <a:close/>
                </a:path>
              </a:pathLst>
            </a:custGeom>
            <a:solidFill>
              <a:srgbClr val="DAB97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38" name="Freeform 69"/>
            <p:cNvSpPr>
              <a:spLocks/>
            </p:cNvSpPr>
            <p:nvPr/>
          </p:nvSpPr>
          <p:spPr bwMode="auto">
            <a:xfrm>
              <a:off x="5359793" y="1879726"/>
              <a:ext cx="1485951" cy="3115258"/>
            </a:xfrm>
            <a:custGeom>
              <a:avLst/>
              <a:gdLst>
                <a:gd name="T0" fmla="*/ 1189 w 1189"/>
                <a:gd name="T1" fmla="*/ 2328 h 2493"/>
                <a:gd name="T2" fmla="*/ 1023 w 1189"/>
                <a:gd name="T3" fmla="*/ 2493 h 2493"/>
                <a:gd name="T4" fmla="*/ 166 w 1189"/>
                <a:gd name="T5" fmla="*/ 2493 h 2493"/>
                <a:gd name="T6" fmla="*/ 0 w 1189"/>
                <a:gd name="T7" fmla="*/ 2328 h 2493"/>
                <a:gd name="T8" fmla="*/ 0 w 1189"/>
                <a:gd name="T9" fmla="*/ 165 h 2493"/>
                <a:gd name="T10" fmla="*/ 166 w 1189"/>
                <a:gd name="T11" fmla="*/ 0 h 2493"/>
                <a:gd name="T12" fmla="*/ 1023 w 1189"/>
                <a:gd name="T13" fmla="*/ 0 h 2493"/>
                <a:gd name="T14" fmla="*/ 1189 w 1189"/>
                <a:gd name="T15" fmla="*/ 165 h 2493"/>
                <a:gd name="T16" fmla="*/ 1189 w 1189"/>
                <a:gd name="T17" fmla="*/ 2328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9" h="2493">
                  <a:moveTo>
                    <a:pt x="1189" y="2328"/>
                  </a:moveTo>
                  <a:cubicBezTo>
                    <a:pt x="1189" y="2419"/>
                    <a:pt x="1115" y="2493"/>
                    <a:pt x="1023" y="2493"/>
                  </a:cubicBezTo>
                  <a:cubicBezTo>
                    <a:pt x="166" y="2493"/>
                    <a:pt x="166" y="2493"/>
                    <a:pt x="166" y="2493"/>
                  </a:cubicBezTo>
                  <a:cubicBezTo>
                    <a:pt x="74" y="2493"/>
                    <a:pt x="0" y="2419"/>
                    <a:pt x="0" y="2328"/>
                  </a:cubicBezTo>
                  <a:cubicBezTo>
                    <a:pt x="0" y="165"/>
                    <a:pt x="0" y="165"/>
                    <a:pt x="0" y="165"/>
                  </a:cubicBezTo>
                  <a:cubicBezTo>
                    <a:pt x="0" y="74"/>
                    <a:pt x="74" y="0"/>
                    <a:pt x="166" y="0"/>
                  </a:cubicBezTo>
                  <a:cubicBezTo>
                    <a:pt x="1023" y="0"/>
                    <a:pt x="1023" y="0"/>
                    <a:pt x="1023" y="0"/>
                  </a:cubicBezTo>
                  <a:cubicBezTo>
                    <a:pt x="1115" y="0"/>
                    <a:pt x="1189" y="74"/>
                    <a:pt x="1189" y="165"/>
                  </a:cubicBezTo>
                  <a:lnTo>
                    <a:pt x="1189" y="232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39" name="Freeform 70"/>
            <p:cNvSpPr>
              <a:spLocks noEditPoints="1"/>
            </p:cNvSpPr>
            <p:nvPr/>
          </p:nvSpPr>
          <p:spPr bwMode="auto">
            <a:xfrm>
              <a:off x="5982421" y="4697688"/>
              <a:ext cx="241223" cy="241222"/>
            </a:xfrm>
            <a:custGeom>
              <a:avLst/>
              <a:gdLst>
                <a:gd name="T0" fmla="*/ 97 w 193"/>
                <a:gd name="T1" fmla="*/ 0 h 193"/>
                <a:gd name="T2" fmla="*/ 0 w 193"/>
                <a:gd name="T3" fmla="*/ 97 h 193"/>
                <a:gd name="T4" fmla="*/ 97 w 193"/>
                <a:gd name="T5" fmla="*/ 193 h 193"/>
                <a:gd name="T6" fmla="*/ 193 w 193"/>
                <a:gd name="T7" fmla="*/ 97 h 193"/>
                <a:gd name="T8" fmla="*/ 97 w 193"/>
                <a:gd name="T9" fmla="*/ 0 h 193"/>
                <a:gd name="T10" fmla="*/ 97 w 193"/>
                <a:gd name="T11" fmla="*/ 184 h 193"/>
                <a:gd name="T12" fmla="*/ 9 w 193"/>
                <a:gd name="T13" fmla="*/ 97 h 193"/>
                <a:gd name="T14" fmla="*/ 97 w 193"/>
                <a:gd name="T15" fmla="*/ 10 h 193"/>
                <a:gd name="T16" fmla="*/ 184 w 193"/>
                <a:gd name="T17" fmla="*/ 97 h 193"/>
                <a:gd name="T18" fmla="*/ 97 w 193"/>
                <a:gd name="T19" fmla="*/ 18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193">
                  <a:moveTo>
                    <a:pt x="97" y="0"/>
                  </a:moveTo>
                  <a:cubicBezTo>
                    <a:pt x="43" y="0"/>
                    <a:pt x="0" y="44"/>
                    <a:pt x="0" y="97"/>
                  </a:cubicBezTo>
                  <a:cubicBezTo>
                    <a:pt x="0" y="150"/>
                    <a:pt x="43" y="193"/>
                    <a:pt x="97" y="193"/>
                  </a:cubicBezTo>
                  <a:cubicBezTo>
                    <a:pt x="150" y="193"/>
                    <a:pt x="193" y="150"/>
                    <a:pt x="193" y="97"/>
                  </a:cubicBezTo>
                  <a:cubicBezTo>
                    <a:pt x="193" y="44"/>
                    <a:pt x="150" y="0"/>
                    <a:pt x="97" y="0"/>
                  </a:cubicBezTo>
                  <a:close/>
                  <a:moveTo>
                    <a:pt x="97" y="184"/>
                  </a:moveTo>
                  <a:cubicBezTo>
                    <a:pt x="49" y="184"/>
                    <a:pt x="9" y="145"/>
                    <a:pt x="9" y="97"/>
                  </a:cubicBezTo>
                  <a:cubicBezTo>
                    <a:pt x="9" y="49"/>
                    <a:pt x="49" y="10"/>
                    <a:pt x="97" y="10"/>
                  </a:cubicBezTo>
                  <a:cubicBezTo>
                    <a:pt x="145" y="10"/>
                    <a:pt x="184" y="49"/>
                    <a:pt x="184" y="97"/>
                  </a:cubicBezTo>
                  <a:cubicBezTo>
                    <a:pt x="184" y="145"/>
                    <a:pt x="145" y="184"/>
                    <a:pt x="97" y="184"/>
                  </a:cubicBezTo>
                  <a:close/>
                </a:path>
              </a:pathLst>
            </a:custGeom>
            <a:solidFill>
              <a:srgbClr val="DAB97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40" name="Rectangle 71"/>
            <p:cNvSpPr>
              <a:spLocks noChangeArrowheads="1"/>
            </p:cNvSpPr>
            <p:nvPr/>
          </p:nvSpPr>
          <p:spPr bwMode="auto">
            <a:xfrm>
              <a:off x="5422743" y="2233624"/>
              <a:ext cx="1349471" cy="2394237"/>
            </a:xfrm>
            <a:prstGeom prst="rect">
              <a:avLst/>
            </a:prstGeom>
            <a:solidFill>
              <a:srgbClr val="2424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1" name="Freeform 72"/>
            <p:cNvSpPr>
              <a:spLocks/>
            </p:cNvSpPr>
            <p:nvPr/>
          </p:nvSpPr>
          <p:spPr bwMode="auto">
            <a:xfrm>
              <a:off x="6547390" y="2263248"/>
              <a:ext cx="9522" cy="29095"/>
            </a:xfrm>
            <a:custGeom>
              <a:avLst/>
              <a:gdLst>
                <a:gd name="T0" fmla="*/ 11 w 18"/>
                <a:gd name="T1" fmla="*/ 8 h 55"/>
                <a:gd name="T2" fmla="*/ 11 w 18"/>
                <a:gd name="T3" fmla="*/ 8 h 55"/>
                <a:gd name="T4" fmla="*/ 2 w 18"/>
                <a:gd name="T5" fmla="*/ 12 h 55"/>
                <a:gd name="T6" fmla="*/ 0 w 18"/>
                <a:gd name="T7" fmla="*/ 5 h 55"/>
                <a:gd name="T8" fmla="*/ 11 w 18"/>
                <a:gd name="T9" fmla="*/ 0 h 55"/>
                <a:gd name="T10" fmla="*/ 18 w 18"/>
                <a:gd name="T11" fmla="*/ 0 h 55"/>
                <a:gd name="T12" fmla="*/ 18 w 18"/>
                <a:gd name="T13" fmla="*/ 55 h 55"/>
                <a:gd name="T14" fmla="*/ 11 w 18"/>
                <a:gd name="T15" fmla="*/ 55 h 55"/>
                <a:gd name="T16" fmla="*/ 11 w 18"/>
                <a:gd name="T17"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55">
                  <a:moveTo>
                    <a:pt x="11" y="8"/>
                  </a:moveTo>
                  <a:lnTo>
                    <a:pt x="11" y="8"/>
                  </a:lnTo>
                  <a:lnTo>
                    <a:pt x="2" y="12"/>
                  </a:lnTo>
                  <a:lnTo>
                    <a:pt x="0" y="5"/>
                  </a:lnTo>
                  <a:lnTo>
                    <a:pt x="11" y="0"/>
                  </a:lnTo>
                  <a:lnTo>
                    <a:pt x="18" y="0"/>
                  </a:lnTo>
                  <a:lnTo>
                    <a:pt x="18" y="55"/>
                  </a:lnTo>
                  <a:lnTo>
                    <a:pt x="11" y="55"/>
                  </a:lnTo>
                  <a:lnTo>
                    <a:pt x="1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2" name="Freeform 73"/>
            <p:cNvSpPr>
              <a:spLocks noEditPoints="1"/>
            </p:cNvSpPr>
            <p:nvPr/>
          </p:nvSpPr>
          <p:spPr bwMode="auto">
            <a:xfrm>
              <a:off x="6566963" y="2262190"/>
              <a:ext cx="20102" cy="30153"/>
            </a:xfrm>
            <a:custGeom>
              <a:avLst/>
              <a:gdLst>
                <a:gd name="T0" fmla="*/ 8 w 16"/>
                <a:gd name="T1" fmla="*/ 24 h 24"/>
                <a:gd name="T2" fmla="*/ 0 w 16"/>
                <a:gd name="T3" fmla="*/ 12 h 24"/>
                <a:gd name="T4" fmla="*/ 8 w 16"/>
                <a:gd name="T5" fmla="*/ 0 h 24"/>
                <a:gd name="T6" fmla="*/ 16 w 16"/>
                <a:gd name="T7" fmla="*/ 12 h 24"/>
                <a:gd name="T8" fmla="*/ 8 w 16"/>
                <a:gd name="T9" fmla="*/ 24 h 24"/>
                <a:gd name="T10" fmla="*/ 8 w 16"/>
                <a:gd name="T11" fmla="*/ 22 h 24"/>
                <a:gd name="T12" fmla="*/ 13 w 16"/>
                <a:gd name="T13" fmla="*/ 12 h 24"/>
                <a:gd name="T14" fmla="*/ 8 w 16"/>
                <a:gd name="T15" fmla="*/ 3 h 24"/>
                <a:gd name="T16" fmla="*/ 3 w 16"/>
                <a:gd name="T17" fmla="*/ 12 h 24"/>
                <a:gd name="T18" fmla="*/ 8 w 16"/>
                <a:gd name="T19"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4">
                  <a:moveTo>
                    <a:pt x="8" y="24"/>
                  </a:moveTo>
                  <a:cubicBezTo>
                    <a:pt x="3" y="24"/>
                    <a:pt x="0" y="20"/>
                    <a:pt x="0" y="12"/>
                  </a:cubicBezTo>
                  <a:cubicBezTo>
                    <a:pt x="0" y="5"/>
                    <a:pt x="3" y="0"/>
                    <a:pt x="8" y="0"/>
                  </a:cubicBezTo>
                  <a:cubicBezTo>
                    <a:pt x="13" y="0"/>
                    <a:pt x="16" y="5"/>
                    <a:pt x="16" y="12"/>
                  </a:cubicBezTo>
                  <a:cubicBezTo>
                    <a:pt x="16" y="20"/>
                    <a:pt x="13" y="24"/>
                    <a:pt x="8" y="24"/>
                  </a:cubicBezTo>
                  <a:close/>
                  <a:moveTo>
                    <a:pt x="8" y="22"/>
                  </a:moveTo>
                  <a:cubicBezTo>
                    <a:pt x="11" y="22"/>
                    <a:pt x="13" y="18"/>
                    <a:pt x="13" y="12"/>
                  </a:cubicBezTo>
                  <a:cubicBezTo>
                    <a:pt x="13" y="7"/>
                    <a:pt x="11" y="3"/>
                    <a:pt x="8" y="3"/>
                  </a:cubicBezTo>
                  <a:cubicBezTo>
                    <a:pt x="5" y="3"/>
                    <a:pt x="3" y="6"/>
                    <a:pt x="3" y="12"/>
                  </a:cubicBezTo>
                  <a:cubicBezTo>
                    <a:pt x="3" y="18"/>
                    <a:pt x="5" y="22"/>
                    <a:pt x="8"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3" name="Freeform 74"/>
            <p:cNvSpPr>
              <a:spLocks noEditPoints="1"/>
            </p:cNvSpPr>
            <p:nvPr/>
          </p:nvSpPr>
          <p:spPr bwMode="auto">
            <a:xfrm>
              <a:off x="6590768" y="2262190"/>
              <a:ext cx="19044" cy="30153"/>
            </a:xfrm>
            <a:custGeom>
              <a:avLst/>
              <a:gdLst>
                <a:gd name="T0" fmla="*/ 7 w 15"/>
                <a:gd name="T1" fmla="*/ 24 h 24"/>
                <a:gd name="T2" fmla="*/ 0 w 15"/>
                <a:gd name="T3" fmla="*/ 12 h 24"/>
                <a:gd name="T4" fmla="*/ 8 w 15"/>
                <a:gd name="T5" fmla="*/ 0 h 24"/>
                <a:gd name="T6" fmla="*/ 15 w 15"/>
                <a:gd name="T7" fmla="*/ 12 h 24"/>
                <a:gd name="T8" fmla="*/ 7 w 15"/>
                <a:gd name="T9" fmla="*/ 24 h 24"/>
                <a:gd name="T10" fmla="*/ 7 w 15"/>
                <a:gd name="T11" fmla="*/ 22 h 24"/>
                <a:gd name="T12" fmla="*/ 12 w 15"/>
                <a:gd name="T13" fmla="*/ 12 h 24"/>
                <a:gd name="T14" fmla="*/ 7 w 15"/>
                <a:gd name="T15" fmla="*/ 3 h 24"/>
                <a:gd name="T16" fmla="*/ 3 w 15"/>
                <a:gd name="T17" fmla="*/ 12 h 24"/>
                <a:gd name="T18" fmla="*/ 7 w 15"/>
                <a:gd name="T19"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24">
                  <a:moveTo>
                    <a:pt x="7" y="24"/>
                  </a:moveTo>
                  <a:cubicBezTo>
                    <a:pt x="3" y="24"/>
                    <a:pt x="0" y="20"/>
                    <a:pt x="0" y="12"/>
                  </a:cubicBezTo>
                  <a:cubicBezTo>
                    <a:pt x="0" y="5"/>
                    <a:pt x="3" y="0"/>
                    <a:pt x="8" y="0"/>
                  </a:cubicBezTo>
                  <a:cubicBezTo>
                    <a:pt x="13" y="0"/>
                    <a:pt x="15" y="5"/>
                    <a:pt x="15" y="12"/>
                  </a:cubicBezTo>
                  <a:cubicBezTo>
                    <a:pt x="15" y="20"/>
                    <a:pt x="12" y="24"/>
                    <a:pt x="7" y="24"/>
                  </a:cubicBezTo>
                  <a:close/>
                  <a:moveTo>
                    <a:pt x="7" y="22"/>
                  </a:moveTo>
                  <a:cubicBezTo>
                    <a:pt x="11" y="22"/>
                    <a:pt x="12" y="18"/>
                    <a:pt x="12" y="12"/>
                  </a:cubicBezTo>
                  <a:cubicBezTo>
                    <a:pt x="12" y="7"/>
                    <a:pt x="11" y="3"/>
                    <a:pt x="7" y="3"/>
                  </a:cubicBezTo>
                  <a:cubicBezTo>
                    <a:pt x="5" y="3"/>
                    <a:pt x="3" y="6"/>
                    <a:pt x="3" y="12"/>
                  </a:cubicBezTo>
                  <a:cubicBezTo>
                    <a:pt x="3" y="18"/>
                    <a:pt x="5" y="22"/>
                    <a:pt x="7"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4" name="Freeform 75"/>
            <p:cNvSpPr>
              <a:spLocks noEditPoints="1"/>
            </p:cNvSpPr>
            <p:nvPr/>
          </p:nvSpPr>
          <p:spPr bwMode="auto">
            <a:xfrm>
              <a:off x="6613514" y="2262190"/>
              <a:ext cx="32268" cy="31211"/>
            </a:xfrm>
            <a:custGeom>
              <a:avLst/>
              <a:gdLst>
                <a:gd name="T0" fmla="*/ 5 w 26"/>
                <a:gd name="T1" fmla="*/ 0 h 25"/>
                <a:gd name="T2" fmla="*/ 11 w 26"/>
                <a:gd name="T3" fmla="*/ 7 h 25"/>
                <a:gd name="T4" fmla="*/ 5 w 26"/>
                <a:gd name="T5" fmla="*/ 15 h 25"/>
                <a:gd name="T6" fmla="*/ 0 w 26"/>
                <a:gd name="T7" fmla="*/ 8 h 25"/>
                <a:gd name="T8" fmla="*/ 5 w 26"/>
                <a:gd name="T9" fmla="*/ 0 h 25"/>
                <a:gd name="T10" fmla="*/ 5 w 26"/>
                <a:gd name="T11" fmla="*/ 2 h 25"/>
                <a:gd name="T12" fmla="*/ 2 w 26"/>
                <a:gd name="T13" fmla="*/ 7 h 25"/>
                <a:gd name="T14" fmla="*/ 5 w 26"/>
                <a:gd name="T15" fmla="*/ 13 h 25"/>
                <a:gd name="T16" fmla="*/ 8 w 26"/>
                <a:gd name="T17" fmla="*/ 7 h 25"/>
                <a:gd name="T18" fmla="*/ 5 w 26"/>
                <a:gd name="T19" fmla="*/ 2 h 25"/>
                <a:gd name="T20" fmla="*/ 5 w 26"/>
                <a:gd name="T21" fmla="*/ 25 h 25"/>
                <a:gd name="T22" fmla="*/ 19 w 26"/>
                <a:gd name="T23" fmla="*/ 0 h 25"/>
                <a:gd name="T24" fmla="*/ 21 w 26"/>
                <a:gd name="T25" fmla="*/ 0 h 25"/>
                <a:gd name="T26" fmla="*/ 7 w 26"/>
                <a:gd name="T27" fmla="*/ 25 h 25"/>
                <a:gd name="T28" fmla="*/ 5 w 26"/>
                <a:gd name="T29" fmla="*/ 25 h 25"/>
                <a:gd name="T30" fmla="*/ 21 w 26"/>
                <a:gd name="T31" fmla="*/ 10 h 25"/>
                <a:gd name="T32" fmla="*/ 26 w 26"/>
                <a:gd name="T33" fmla="*/ 17 h 25"/>
                <a:gd name="T34" fmla="*/ 21 w 26"/>
                <a:gd name="T35" fmla="*/ 24 h 25"/>
                <a:gd name="T36" fmla="*/ 15 w 26"/>
                <a:gd name="T37" fmla="*/ 17 h 25"/>
                <a:gd name="T38" fmla="*/ 21 w 26"/>
                <a:gd name="T39" fmla="*/ 10 h 25"/>
                <a:gd name="T40" fmla="*/ 21 w 26"/>
                <a:gd name="T41" fmla="*/ 12 h 25"/>
                <a:gd name="T42" fmla="*/ 18 w 26"/>
                <a:gd name="T43" fmla="*/ 17 h 25"/>
                <a:gd name="T44" fmla="*/ 21 w 26"/>
                <a:gd name="T45" fmla="*/ 22 h 25"/>
                <a:gd name="T46" fmla="*/ 24 w 26"/>
                <a:gd name="T47" fmla="*/ 17 h 25"/>
                <a:gd name="T48" fmla="*/ 21 w 26"/>
                <a:gd name="T49"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 h="25">
                  <a:moveTo>
                    <a:pt x="5" y="0"/>
                  </a:moveTo>
                  <a:cubicBezTo>
                    <a:pt x="9" y="0"/>
                    <a:pt x="11" y="3"/>
                    <a:pt x="11" y="7"/>
                  </a:cubicBezTo>
                  <a:cubicBezTo>
                    <a:pt x="11" y="12"/>
                    <a:pt x="8" y="15"/>
                    <a:pt x="5" y="15"/>
                  </a:cubicBezTo>
                  <a:cubicBezTo>
                    <a:pt x="2" y="15"/>
                    <a:pt x="0" y="12"/>
                    <a:pt x="0" y="8"/>
                  </a:cubicBezTo>
                  <a:cubicBezTo>
                    <a:pt x="0" y="3"/>
                    <a:pt x="2" y="0"/>
                    <a:pt x="5" y="0"/>
                  </a:cubicBezTo>
                  <a:close/>
                  <a:moveTo>
                    <a:pt x="5" y="2"/>
                  </a:moveTo>
                  <a:cubicBezTo>
                    <a:pt x="3" y="2"/>
                    <a:pt x="2" y="5"/>
                    <a:pt x="2" y="7"/>
                  </a:cubicBezTo>
                  <a:cubicBezTo>
                    <a:pt x="2" y="10"/>
                    <a:pt x="3" y="13"/>
                    <a:pt x="5" y="13"/>
                  </a:cubicBezTo>
                  <a:cubicBezTo>
                    <a:pt x="7" y="13"/>
                    <a:pt x="8" y="11"/>
                    <a:pt x="8" y="7"/>
                  </a:cubicBezTo>
                  <a:cubicBezTo>
                    <a:pt x="8" y="5"/>
                    <a:pt x="8" y="2"/>
                    <a:pt x="5" y="2"/>
                  </a:cubicBezTo>
                  <a:close/>
                  <a:moveTo>
                    <a:pt x="5" y="25"/>
                  </a:moveTo>
                  <a:cubicBezTo>
                    <a:pt x="19" y="0"/>
                    <a:pt x="19" y="0"/>
                    <a:pt x="19" y="0"/>
                  </a:cubicBezTo>
                  <a:cubicBezTo>
                    <a:pt x="21" y="0"/>
                    <a:pt x="21" y="0"/>
                    <a:pt x="21" y="0"/>
                  </a:cubicBezTo>
                  <a:cubicBezTo>
                    <a:pt x="7" y="25"/>
                    <a:pt x="7" y="25"/>
                    <a:pt x="7" y="25"/>
                  </a:cubicBezTo>
                  <a:lnTo>
                    <a:pt x="5" y="25"/>
                  </a:lnTo>
                  <a:close/>
                  <a:moveTo>
                    <a:pt x="21" y="10"/>
                  </a:moveTo>
                  <a:cubicBezTo>
                    <a:pt x="24" y="10"/>
                    <a:pt x="26" y="12"/>
                    <a:pt x="26" y="17"/>
                  </a:cubicBezTo>
                  <a:cubicBezTo>
                    <a:pt x="26" y="22"/>
                    <a:pt x="24" y="24"/>
                    <a:pt x="21" y="24"/>
                  </a:cubicBezTo>
                  <a:cubicBezTo>
                    <a:pt x="18" y="24"/>
                    <a:pt x="15" y="22"/>
                    <a:pt x="15" y="17"/>
                  </a:cubicBezTo>
                  <a:cubicBezTo>
                    <a:pt x="15" y="13"/>
                    <a:pt x="18" y="10"/>
                    <a:pt x="21" y="10"/>
                  </a:cubicBezTo>
                  <a:close/>
                  <a:moveTo>
                    <a:pt x="21" y="12"/>
                  </a:moveTo>
                  <a:cubicBezTo>
                    <a:pt x="19" y="12"/>
                    <a:pt x="18" y="14"/>
                    <a:pt x="18" y="17"/>
                  </a:cubicBezTo>
                  <a:cubicBezTo>
                    <a:pt x="17" y="20"/>
                    <a:pt x="19" y="22"/>
                    <a:pt x="21" y="22"/>
                  </a:cubicBezTo>
                  <a:cubicBezTo>
                    <a:pt x="23" y="22"/>
                    <a:pt x="24" y="20"/>
                    <a:pt x="24" y="17"/>
                  </a:cubicBezTo>
                  <a:cubicBezTo>
                    <a:pt x="24" y="14"/>
                    <a:pt x="23" y="12"/>
                    <a:pt x="21"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5" name="Freeform 76"/>
            <p:cNvSpPr>
              <a:spLocks noEditPoints="1"/>
            </p:cNvSpPr>
            <p:nvPr/>
          </p:nvSpPr>
          <p:spPr bwMode="auto">
            <a:xfrm>
              <a:off x="6027387" y="2262190"/>
              <a:ext cx="20102" cy="30153"/>
            </a:xfrm>
            <a:custGeom>
              <a:avLst/>
              <a:gdLst>
                <a:gd name="T0" fmla="*/ 2 w 16"/>
                <a:gd name="T1" fmla="*/ 22 h 24"/>
                <a:gd name="T2" fmla="*/ 5 w 16"/>
                <a:gd name="T3" fmla="*/ 22 h 24"/>
                <a:gd name="T4" fmla="*/ 10 w 16"/>
                <a:gd name="T5" fmla="*/ 19 h 24"/>
                <a:gd name="T6" fmla="*/ 13 w 16"/>
                <a:gd name="T7" fmla="*/ 13 h 24"/>
                <a:gd name="T8" fmla="*/ 13 w 16"/>
                <a:gd name="T9" fmla="*/ 13 h 24"/>
                <a:gd name="T10" fmla="*/ 7 w 16"/>
                <a:gd name="T11" fmla="*/ 16 h 24"/>
                <a:gd name="T12" fmla="*/ 0 w 16"/>
                <a:gd name="T13" fmla="*/ 9 h 24"/>
                <a:gd name="T14" fmla="*/ 8 w 16"/>
                <a:gd name="T15" fmla="*/ 0 h 24"/>
                <a:gd name="T16" fmla="*/ 16 w 16"/>
                <a:gd name="T17" fmla="*/ 10 h 24"/>
                <a:gd name="T18" fmla="*/ 12 w 16"/>
                <a:gd name="T19" fmla="*/ 21 h 24"/>
                <a:gd name="T20" fmla="*/ 5 w 16"/>
                <a:gd name="T21" fmla="*/ 24 h 24"/>
                <a:gd name="T22" fmla="*/ 2 w 16"/>
                <a:gd name="T23" fmla="*/ 24 h 24"/>
                <a:gd name="T24" fmla="*/ 2 w 16"/>
                <a:gd name="T25" fmla="*/ 22 h 24"/>
                <a:gd name="T26" fmla="*/ 8 w 16"/>
                <a:gd name="T27" fmla="*/ 3 h 24"/>
                <a:gd name="T28" fmla="*/ 4 w 16"/>
                <a:gd name="T29" fmla="*/ 8 h 24"/>
                <a:gd name="T30" fmla="*/ 8 w 16"/>
                <a:gd name="T31" fmla="*/ 13 h 24"/>
                <a:gd name="T32" fmla="*/ 13 w 16"/>
                <a:gd name="T33" fmla="*/ 11 h 24"/>
                <a:gd name="T34" fmla="*/ 13 w 16"/>
                <a:gd name="T35" fmla="*/ 10 h 24"/>
                <a:gd name="T36" fmla="*/ 8 w 16"/>
                <a:gd name="T3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2" y="22"/>
                  </a:moveTo>
                  <a:cubicBezTo>
                    <a:pt x="3" y="22"/>
                    <a:pt x="4" y="22"/>
                    <a:pt x="5" y="22"/>
                  </a:cubicBezTo>
                  <a:cubicBezTo>
                    <a:pt x="7" y="21"/>
                    <a:pt x="8" y="21"/>
                    <a:pt x="10" y="19"/>
                  </a:cubicBezTo>
                  <a:cubicBezTo>
                    <a:pt x="11" y="18"/>
                    <a:pt x="12" y="16"/>
                    <a:pt x="13" y="13"/>
                  </a:cubicBezTo>
                  <a:cubicBezTo>
                    <a:pt x="13" y="13"/>
                    <a:pt x="13" y="13"/>
                    <a:pt x="13" y="13"/>
                  </a:cubicBezTo>
                  <a:cubicBezTo>
                    <a:pt x="12" y="15"/>
                    <a:pt x="10" y="16"/>
                    <a:pt x="7" y="16"/>
                  </a:cubicBezTo>
                  <a:cubicBezTo>
                    <a:pt x="3" y="16"/>
                    <a:pt x="0" y="13"/>
                    <a:pt x="0" y="9"/>
                  </a:cubicBezTo>
                  <a:cubicBezTo>
                    <a:pt x="0" y="4"/>
                    <a:pt x="4" y="0"/>
                    <a:pt x="8" y="0"/>
                  </a:cubicBezTo>
                  <a:cubicBezTo>
                    <a:pt x="13" y="0"/>
                    <a:pt x="16" y="4"/>
                    <a:pt x="16" y="10"/>
                  </a:cubicBezTo>
                  <a:cubicBezTo>
                    <a:pt x="16" y="15"/>
                    <a:pt x="14" y="19"/>
                    <a:pt x="12" y="21"/>
                  </a:cubicBezTo>
                  <a:cubicBezTo>
                    <a:pt x="10" y="23"/>
                    <a:pt x="8" y="24"/>
                    <a:pt x="5" y="24"/>
                  </a:cubicBezTo>
                  <a:cubicBezTo>
                    <a:pt x="4" y="24"/>
                    <a:pt x="3" y="24"/>
                    <a:pt x="2" y="24"/>
                  </a:cubicBezTo>
                  <a:lnTo>
                    <a:pt x="2" y="22"/>
                  </a:lnTo>
                  <a:close/>
                  <a:moveTo>
                    <a:pt x="8" y="3"/>
                  </a:moveTo>
                  <a:cubicBezTo>
                    <a:pt x="5" y="3"/>
                    <a:pt x="4" y="5"/>
                    <a:pt x="4" y="8"/>
                  </a:cubicBezTo>
                  <a:cubicBezTo>
                    <a:pt x="4" y="11"/>
                    <a:pt x="5" y="13"/>
                    <a:pt x="8" y="13"/>
                  </a:cubicBezTo>
                  <a:cubicBezTo>
                    <a:pt x="10" y="13"/>
                    <a:pt x="12" y="12"/>
                    <a:pt x="13" y="11"/>
                  </a:cubicBezTo>
                  <a:cubicBezTo>
                    <a:pt x="13" y="11"/>
                    <a:pt x="13" y="10"/>
                    <a:pt x="13" y="10"/>
                  </a:cubicBezTo>
                  <a:cubicBezTo>
                    <a:pt x="13" y="6"/>
                    <a:pt x="11" y="3"/>
                    <a:pt x="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6" name="Freeform 77"/>
            <p:cNvSpPr>
              <a:spLocks noEditPoints="1"/>
            </p:cNvSpPr>
            <p:nvPr/>
          </p:nvSpPr>
          <p:spPr bwMode="auto">
            <a:xfrm>
              <a:off x="6051191" y="2271182"/>
              <a:ext cx="6348" cy="21160"/>
            </a:xfrm>
            <a:custGeom>
              <a:avLst/>
              <a:gdLst>
                <a:gd name="T0" fmla="*/ 2 w 5"/>
                <a:gd name="T1" fmla="*/ 5 h 17"/>
                <a:gd name="T2" fmla="*/ 0 w 5"/>
                <a:gd name="T3" fmla="*/ 3 h 17"/>
                <a:gd name="T4" fmla="*/ 2 w 5"/>
                <a:gd name="T5" fmla="*/ 0 h 17"/>
                <a:gd name="T6" fmla="*/ 5 w 5"/>
                <a:gd name="T7" fmla="*/ 3 h 17"/>
                <a:gd name="T8" fmla="*/ 2 w 5"/>
                <a:gd name="T9" fmla="*/ 5 h 17"/>
                <a:gd name="T10" fmla="*/ 2 w 5"/>
                <a:gd name="T11" fmla="*/ 17 h 17"/>
                <a:gd name="T12" fmla="*/ 0 w 5"/>
                <a:gd name="T13" fmla="*/ 15 h 17"/>
                <a:gd name="T14" fmla="*/ 2 w 5"/>
                <a:gd name="T15" fmla="*/ 13 h 17"/>
                <a:gd name="T16" fmla="*/ 5 w 5"/>
                <a:gd name="T17" fmla="*/ 15 h 17"/>
                <a:gd name="T18" fmla="*/ 2 w 5"/>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7">
                  <a:moveTo>
                    <a:pt x="2" y="5"/>
                  </a:moveTo>
                  <a:cubicBezTo>
                    <a:pt x="1" y="5"/>
                    <a:pt x="0" y="4"/>
                    <a:pt x="0" y="3"/>
                  </a:cubicBezTo>
                  <a:cubicBezTo>
                    <a:pt x="0" y="1"/>
                    <a:pt x="1" y="0"/>
                    <a:pt x="2" y="0"/>
                  </a:cubicBezTo>
                  <a:cubicBezTo>
                    <a:pt x="4" y="0"/>
                    <a:pt x="5" y="1"/>
                    <a:pt x="5" y="3"/>
                  </a:cubicBezTo>
                  <a:cubicBezTo>
                    <a:pt x="5" y="4"/>
                    <a:pt x="4" y="5"/>
                    <a:pt x="2" y="5"/>
                  </a:cubicBezTo>
                  <a:close/>
                  <a:moveTo>
                    <a:pt x="2" y="17"/>
                  </a:moveTo>
                  <a:cubicBezTo>
                    <a:pt x="1" y="17"/>
                    <a:pt x="0" y="17"/>
                    <a:pt x="0" y="15"/>
                  </a:cubicBezTo>
                  <a:cubicBezTo>
                    <a:pt x="0" y="14"/>
                    <a:pt x="1" y="13"/>
                    <a:pt x="2" y="13"/>
                  </a:cubicBezTo>
                  <a:cubicBezTo>
                    <a:pt x="4" y="13"/>
                    <a:pt x="5" y="14"/>
                    <a:pt x="5" y="15"/>
                  </a:cubicBezTo>
                  <a:cubicBezTo>
                    <a:pt x="5" y="17"/>
                    <a:pt x="4" y="17"/>
                    <a:pt x="2"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7" name="Freeform 78"/>
            <p:cNvSpPr>
              <a:spLocks noEditPoints="1"/>
            </p:cNvSpPr>
            <p:nvPr/>
          </p:nvSpPr>
          <p:spPr bwMode="auto">
            <a:xfrm>
              <a:off x="6058597" y="2263248"/>
              <a:ext cx="22218" cy="29095"/>
            </a:xfrm>
            <a:custGeom>
              <a:avLst/>
              <a:gdLst>
                <a:gd name="T0" fmla="*/ 11 w 18"/>
                <a:gd name="T1" fmla="*/ 23 h 23"/>
                <a:gd name="T2" fmla="*/ 11 w 18"/>
                <a:gd name="T3" fmla="*/ 17 h 23"/>
                <a:gd name="T4" fmla="*/ 0 w 18"/>
                <a:gd name="T5" fmla="*/ 17 h 23"/>
                <a:gd name="T6" fmla="*/ 0 w 18"/>
                <a:gd name="T7" fmla="*/ 15 h 23"/>
                <a:gd name="T8" fmla="*/ 11 w 18"/>
                <a:gd name="T9" fmla="*/ 0 h 23"/>
                <a:gd name="T10" fmla="*/ 14 w 18"/>
                <a:gd name="T11" fmla="*/ 0 h 23"/>
                <a:gd name="T12" fmla="*/ 14 w 18"/>
                <a:gd name="T13" fmla="*/ 14 h 23"/>
                <a:gd name="T14" fmla="*/ 18 w 18"/>
                <a:gd name="T15" fmla="*/ 14 h 23"/>
                <a:gd name="T16" fmla="*/ 18 w 18"/>
                <a:gd name="T17" fmla="*/ 17 h 23"/>
                <a:gd name="T18" fmla="*/ 14 w 18"/>
                <a:gd name="T19" fmla="*/ 17 h 23"/>
                <a:gd name="T20" fmla="*/ 14 w 18"/>
                <a:gd name="T21" fmla="*/ 23 h 23"/>
                <a:gd name="T22" fmla="*/ 11 w 18"/>
                <a:gd name="T23" fmla="*/ 23 h 23"/>
                <a:gd name="T24" fmla="*/ 11 w 18"/>
                <a:gd name="T25" fmla="*/ 14 h 23"/>
                <a:gd name="T26" fmla="*/ 11 w 18"/>
                <a:gd name="T27" fmla="*/ 6 h 23"/>
                <a:gd name="T28" fmla="*/ 11 w 18"/>
                <a:gd name="T29" fmla="*/ 3 h 23"/>
                <a:gd name="T30" fmla="*/ 11 w 18"/>
                <a:gd name="T31" fmla="*/ 3 h 23"/>
                <a:gd name="T32" fmla="*/ 9 w 18"/>
                <a:gd name="T33" fmla="*/ 6 h 23"/>
                <a:gd name="T34" fmla="*/ 4 w 18"/>
                <a:gd name="T35" fmla="*/ 14 h 23"/>
                <a:gd name="T36" fmla="*/ 4 w 18"/>
                <a:gd name="T37" fmla="*/ 14 h 23"/>
                <a:gd name="T38" fmla="*/ 11 w 18"/>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23">
                  <a:moveTo>
                    <a:pt x="11" y="23"/>
                  </a:moveTo>
                  <a:cubicBezTo>
                    <a:pt x="11" y="17"/>
                    <a:pt x="11" y="17"/>
                    <a:pt x="11" y="17"/>
                  </a:cubicBezTo>
                  <a:cubicBezTo>
                    <a:pt x="0" y="17"/>
                    <a:pt x="0" y="17"/>
                    <a:pt x="0" y="17"/>
                  </a:cubicBezTo>
                  <a:cubicBezTo>
                    <a:pt x="0" y="15"/>
                    <a:pt x="0" y="15"/>
                    <a:pt x="0" y="15"/>
                  </a:cubicBezTo>
                  <a:cubicBezTo>
                    <a:pt x="11" y="0"/>
                    <a:pt x="11" y="0"/>
                    <a:pt x="11" y="0"/>
                  </a:cubicBezTo>
                  <a:cubicBezTo>
                    <a:pt x="14" y="0"/>
                    <a:pt x="14" y="0"/>
                    <a:pt x="14" y="0"/>
                  </a:cubicBezTo>
                  <a:cubicBezTo>
                    <a:pt x="14" y="14"/>
                    <a:pt x="14" y="14"/>
                    <a:pt x="14" y="14"/>
                  </a:cubicBezTo>
                  <a:cubicBezTo>
                    <a:pt x="18" y="14"/>
                    <a:pt x="18" y="14"/>
                    <a:pt x="18" y="14"/>
                  </a:cubicBezTo>
                  <a:cubicBezTo>
                    <a:pt x="18" y="17"/>
                    <a:pt x="18" y="17"/>
                    <a:pt x="18" y="17"/>
                  </a:cubicBezTo>
                  <a:cubicBezTo>
                    <a:pt x="14" y="17"/>
                    <a:pt x="14" y="17"/>
                    <a:pt x="14" y="17"/>
                  </a:cubicBezTo>
                  <a:cubicBezTo>
                    <a:pt x="14" y="23"/>
                    <a:pt x="14" y="23"/>
                    <a:pt x="14" y="23"/>
                  </a:cubicBezTo>
                  <a:lnTo>
                    <a:pt x="11" y="23"/>
                  </a:lnTo>
                  <a:close/>
                  <a:moveTo>
                    <a:pt x="11" y="14"/>
                  </a:moveTo>
                  <a:cubicBezTo>
                    <a:pt x="11" y="6"/>
                    <a:pt x="11" y="6"/>
                    <a:pt x="11" y="6"/>
                  </a:cubicBezTo>
                  <a:cubicBezTo>
                    <a:pt x="11" y="5"/>
                    <a:pt x="11" y="4"/>
                    <a:pt x="11" y="3"/>
                  </a:cubicBezTo>
                  <a:cubicBezTo>
                    <a:pt x="11" y="3"/>
                    <a:pt x="11" y="3"/>
                    <a:pt x="11" y="3"/>
                  </a:cubicBezTo>
                  <a:cubicBezTo>
                    <a:pt x="11" y="4"/>
                    <a:pt x="10" y="5"/>
                    <a:pt x="9" y="6"/>
                  </a:cubicBezTo>
                  <a:cubicBezTo>
                    <a:pt x="4" y="14"/>
                    <a:pt x="4" y="14"/>
                    <a:pt x="4" y="14"/>
                  </a:cubicBezTo>
                  <a:cubicBezTo>
                    <a:pt x="4" y="14"/>
                    <a:pt x="4" y="14"/>
                    <a:pt x="4" y="14"/>
                  </a:cubicBezTo>
                  <a:lnTo>
                    <a:pt x="1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8" name="Freeform 79"/>
            <p:cNvSpPr>
              <a:spLocks/>
            </p:cNvSpPr>
            <p:nvPr/>
          </p:nvSpPr>
          <p:spPr bwMode="auto">
            <a:xfrm>
              <a:off x="6086105" y="2263248"/>
              <a:ext cx="10051" cy="29095"/>
            </a:xfrm>
            <a:custGeom>
              <a:avLst/>
              <a:gdLst>
                <a:gd name="T0" fmla="*/ 12 w 19"/>
                <a:gd name="T1" fmla="*/ 8 h 55"/>
                <a:gd name="T2" fmla="*/ 12 w 19"/>
                <a:gd name="T3" fmla="*/ 8 h 55"/>
                <a:gd name="T4" fmla="*/ 2 w 19"/>
                <a:gd name="T5" fmla="*/ 12 h 55"/>
                <a:gd name="T6" fmla="*/ 0 w 19"/>
                <a:gd name="T7" fmla="*/ 5 h 55"/>
                <a:gd name="T8" fmla="*/ 12 w 19"/>
                <a:gd name="T9" fmla="*/ 0 h 55"/>
                <a:gd name="T10" fmla="*/ 19 w 19"/>
                <a:gd name="T11" fmla="*/ 0 h 55"/>
                <a:gd name="T12" fmla="*/ 19 w 19"/>
                <a:gd name="T13" fmla="*/ 55 h 55"/>
                <a:gd name="T14" fmla="*/ 12 w 19"/>
                <a:gd name="T15" fmla="*/ 55 h 55"/>
                <a:gd name="T16" fmla="*/ 12 w 19"/>
                <a:gd name="T17"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55">
                  <a:moveTo>
                    <a:pt x="12" y="8"/>
                  </a:moveTo>
                  <a:lnTo>
                    <a:pt x="12" y="8"/>
                  </a:lnTo>
                  <a:lnTo>
                    <a:pt x="2" y="12"/>
                  </a:lnTo>
                  <a:lnTo>
                    <a:pt x="0" y="5"/>
                  </a:lnTo>
                  <a:lnTo>
                    <a:pt x="12" y="0"/>
                  </a:lnTo>
                  <a:lnTo>
                    <a:pt x="19" y="0"/>
                  </a:lnTo>
                  <a:lnTo>
                    <a:pt x="19" y="55"/>
                  </a:lnTo>
                  <a:lnTo>
                    <a:pt x="12" y="55"/>
                  </a:lnTo>
                  <a:lnTo>
                    <a:pt x="1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9" name="Freeform 80"/>
            <p:cNvSpPr>
              <a:spLocks noEditPoints="1"/>
            </p:cNvSpPr>
            <p:nvPr/>
          </p:nvSpPr>
          <p:spPr bwMode="auto">
            <a:xfrm>
              <a:off x="6114671" y="2262190"/>
              <a:ext cx="26450" cy="30153"/>
            </a:xfrm>
            <a:custGeom>
              <a:avLst/>
              <a:gdLst>
                <a:gd name="T0" fmla="*/ 6 w 21"/>
                <a:gd name="T1" fmla="*/ 16 h 24"/>
                <a:gd name="T2" fmla="*/ 4 w 21"/>
                <a:gd name="T3" fmla="*/ 24 h 24"/>
                <a:gd name="T4" fmla="*/ 0 w 21"/>
                <a:gd name="T5" fmla="*/ 24 h 24"/>
                <a:gd name="T6" fmla="*/ 9 w 21"/>
                <a:gd name="T7" fmla="*/ 0 h 24"/>
                <a:gd name="T8" fmla="*/ 12 w 21"/>
                <a:gd name="T9" fmla="*/ 0 h 24"/>
                <a:gd name="T10" fmla="*/ 21 w 21"/>
                <a:gd name="T11" fmla="*/ 24 h 24"/>
                <a:gd name="T12" fmla="*/ 17 w 21"/>
                <a:gd name="T13" fmla="*/ 24 h 24"/>
                <a:gd name="T14" fmla="*/ 15 w 21"/>
                <a:gd name="T15" fmla="*/ 16 h 24"/>
                <a:gd name="T16" fmla="*/ 6 w 21"/>
                <a:gd name="T17" fmla="*/ 16 h 24"/>
                <a:gd name="T18" fmla="*/ 14 w 21"/>
                <a:gd name="T19" fmla="*/ 14 h 24"/>
                <a:gd name="T20" fmla="*/ 12 w 21"/>
                <a:gd name="T21" fmla="*/ 7 h 24"/>
                <a:gd name="T22" fmla="*/ 10 w 21"/>
                <a:gd name="T23" fmla="*/ 3 h 24"/>
                <a:gd name="T24" fmla="*/ 10 w 21"/>
                <a:gd name="T25" fmla="*/ 3 h 24"/>
                <a:gd name="T26" fmla="*/ 9 w 21"/>
                <a:gd name="T27" fmla="*/ 7 h 24"/>
                <a:gd name="T28" fmla="*/ 7 w 21"/>
                <a:gd name="T29" fmla="*/ 14 h 24"/>
                <a:gd name="T30" fmla="*/ 14 w 21"/>
                <a:gd name="T31"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24">
                  <a:moveTo>
                    <a:pt x="6" y="16"/>
                  </a:moveTo>
                  <a:cubicBezTo>
                    <a:pt x="4" y="24"/>
                    <a:pt x="4" y="24"/>
                    <a:pt x="4" y="24"/>
                  </a:cubicBezTo>
                  <a:cubicBezTo>
                    <a:pt x="0" y="24"/>
                    <a:pt x="0" y="24"/>
                    <a:pt x="0" y="24"/>
                  </a:cubicBezTo>
                  <a:cubicBezTo>
                    <a:pt x="9" y="0"/>
                    <a:pt x="9" y="0"/>
                    <a:pt x="9" y="0"/>
                  </a:cubicBezTo>
                  <a:cubicBezTo>
                    <a:pt x="12" y="0"/>
                    <a:pt x="12" y="0"/>
                    <a:pt x="12" y="0"/>
                  </a:cubicBezTo>
                  <a:cubicBezTo>
                    <a:pt x="21" y="24"/>
                    <a:pt x="21" y="24"/>
                    <a:pt x="21" y="24"/>
                  </a:cubicBezTo>
                  <a:cubicBezTo>
                    <a:pt x="17" y="24"/>
                    <a:pt x="17" y="24"/>
                    <a:pt x="17" y="24"/>
                  </a:cubicBezTo>
                  <a:cubicBezTo>
                    <a:pt x="15" y="16"/>
                    <a:pt x="15" y="16"/>
                    <a:pt x="15" y="16"/>
                  </a:cubicBezTo>
                  <a:lnTo>
                    <a:pt x="6" y="16"/>
                  </a:lnTo>
                  <a:close/>
                  <a:moveTo>
                    <a:pt x="14" y="14"/>
                  </a:moveTo>
                  <a:cubicBezTo>
                    <a:pt x="12" y="7"/>
                    <a:pt x="12" y="7"/>
                    <a:pt x="12" y="7"/>
                  </a:cubicBezTo>
                  <a:cubicBezTo>
                    <a:pt x="11" y="5"/>
                    <a:pt x="11" y="4"/>
                    <a:pt x="10" y="3"/>
                  </a:cubicBezTo>
                  <a:cubicBezTo>
                    <a:pt x="10" y="3"/>
                    <a:pt x="10" y="3"/>
                    <a:pt x="10" y="3"/>
                  </a:cubicBezTo>
                  <a:cubicBezTo>
                    <a:pt x="10" y="4"/>
                    <a:pt x="10" y="6"/>
                    <a:pt x="9" y="7"/>
                  </a:cubicBezTo>
                  <a:cubicBezTo>
                    <a:pt x="7" y="14"/>
                    <a:pt x="7" y="14"/>
                    <a:pt x="7" y="14"/>
                  </a:cubicBezTo>
                  <a:lnTo>
                    <a:pt x="14"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0" name="Freeform 81"/>
            <p:cNvSpPr>
              <a:spLocks/>
            </p:cNvSpPr>
            <p:nvPr/>
          </p:nvSpPr>
          <p:spPr bwMode="auto">
            <a:xfrm>
              <a:off x="6143765" y="2262190"/>
              <a:ext cx="31211" cy="30153"/>
            </a:xfrm>
            <a:custGeom>
              <a:avLst/>
              <a:gdLst>
                <a:gd name="T0" fmla="*/ 22 w 25"/>
                <a:gd name="T1" fmla="*/ 13 h 24"/>
                <a:gd name="T2" fmla="*/ 21 w 25"/>
                <a:gd name="T3" fmla="*/ 3 h 24"/>
                <a:gd name="T4" fmla="*/ 21 w 25"/>
                <a:gd name="T5" fmla="*/ 3 h 24"/>
                <a:gd name="T6" fmla="*/ 18 w 25"/>
                <a:gd name="T7" fmla="*/ 12 h 24"/>
                <a:gd name="T8" fmla="*/ 14 w 25"/>
                <a:gd name="T9" fmla="*/ 24 h 24"/>
                <a:gd name="T10" fmla="*/ 11 w 25"/>
                <a:gd name="T11" fmla="*/ 24 h 24"/>
                <a:gd name="T12" fmla="*/ 7 w 25"/>
                <a:gd name="T13" fmla="*/ 12 h 24"/>
                <a:gd name="T14" fmla="*/ 5 w 25"/>
                <a:gd name="T15" fmla="*/ 3 h 24"/>
                <a:gd name="T16" fmla="*/ 5 w 25"/>
                <a:gd name="T17" fmla="*/ 3 h 24"/>
                <a:gd name="T18" fmla="*/ 4 w 25"/>
                <a:gd name="T19" fmla="*/ 14 h 24"/>
                <a:gd name="T20" fmla="*/ 3 w 25"/>
                <a:gd name="T21" fmla="*/ 24 h 24"/>
                <a:gd name="T22" fmla="*/ 0 w 25"/>
                <a:gd name="T23" fmla="*/ 24 h 24"/>
                <a:gd name="T24" fmla="*/ 2 w 25"/>
                <a:gd name="T25" fmla="*/ 0 h 24"/>
                <a:gd name="T26" fmla="*/ 6 w 25"/>
                <a:gd name="T27" fmla="*/ 0 h 24"/>
                <a:gd name="T28" fmla="*/ 10 w 25"/>
                <a:gd name="T29" fmla="*/ 12 h 24"/>
                <a:gd name="T30" fmla="*/ 13 w 25"/>
                <a:gd name="T31" fmla="*/ 20 h 24"/>
                <a:gd name="T32" fmla="*/ 13 w 25"/>
                <a:gd name="T33" fmla="*/ 20 h 24"/>
                <a:gd name="T34" fmla="*/ 15 w 25"/>
                <a:gd name="T35" fmla="*/ 12 h 24"/>
                <a:gd name="T36" fmla="*/ 20 w 25"/>
                <a:gd name="T37" fmla="*/ 0 h 24"/>
                <a:gd name="T38" fmla="*/ 24 w 25"/>
                <a:gd name="T39" fmla="*/ 0 h 24"/>
                <a:gd name="T40" fmla="*/ 25 w 25"/>
                <a:gd name="T41" fmla="*/ 24 h 24"/>
                <a:gd name="T42" fmla="*/ 22 w 25"/>
                <a:gd name="T43" fmla="*/ 24 h 24"/>
                <a:gd name="T44" fmla="*/ 22 w 25"/>
                <a:gd name="T45"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 h="24">
                  <a:moveTo>
                    <a:pt x="22" y="13"/>
                  </a:moveTo>
                  <a:cubicBezTo>
                    <a:pt x="21" y="10"/>
                    <a:pt x="21" y="6"/>
                    <a:pt x="21" y="3"/>
                  </a:cubicBezTo>
                  <a:cubicBezTo>
                    <a:pt x="21" y="3"/>
                    <a:pt x="21" y="3"/>
                    <a:pt x="21" y="3"/>
                  </a:cubicBezTo>
                  <a:cubicBezTo>
                    <a:pt x="20" y="6"/>
                    <a:pt x="19" y="9"/>
                    <a:pt x="18" y="12"/>
                  </a:cubicBezTo>
                  <a:cubicBezTo>
                    <a:pt x="14" y="24"/>
                    <a:pt x="14" y="24"/>
                    <a:pt x="14" y="24"/>
                  </a:cubicBezTo>
                  <a:cubicBezTo>
                    <a:pt x="11" y="24"/>
                    <a:pt x="11" y="24"/>
                    <a:pt x="11" y="24"/>
                  </a:cubicBezTo>
                  <a:cubicBezTo>
                    <a:pt x="7" y="12"/>
                    <a:pt x="7" y="12"/>
                    <a:pt x="7" y="12"/>
                  </a:cubicBezTo>
                  <a:cubicBezTo>
                    <a:pt x="6" y="9"/>
                    <a:pt x="5" y="6"/>
                    <a:pt x="5" y="3"/>
                  </a:cubicBezTo>
                  <a:cubicBezTo>
                    <a:pt x="5" y="3"/>
                    <a:pt x="5" y="3"/>
                    <a:pt x="5" y="3"/>
                  </a:cubicBezTo>
                  <a:cubicBezTo>
                    <a:pt x="4" y="6"/>
                    <a:pt x="4" y="10"/>
                    <a:pt x="4" y="14"/>
                  </a:cubicBezTo>
                  <a:cubicBezTo>
                    <a:pt x="3" y="24"/>
                    <a:pt x="3" y="24"/>
                    <a:pt x="3" y="24"/>
                  </a:cubicBezTo>
                  <a:cubicBezTo>
                    <a:pt x="0" y="24"/>
                    <a:pt x="0" y="24"/>
                    <a:pt x="0" y="24"/>
                  </a:cubicBezTo>
                  <a:cubicBezTo>
                    <a:pt x="2" y="0"/>
                    <a:pt x="2" y="0"/>
                    <a:pt x="2" y="0"/>
                  </a:cubicBezTo>
                  <a:cubicBezTo>
                    <a:pt x="6" y="0"/>
                    <a:pt x="6" y="0"/>
                    <a:pt x="6" y="0"/>
                  </a:cubicBezTo>
                  <a:cubicBezTo>
                    <a:pt x="10" y="12"/>
                    <a:pt x="10" y="12"/>
                    <a:pt x="10" y="12"/>
                  </a:cubicBezTo>
                  <a:cubicBezTo>
                    <a:pt x="11" y="15"/>
                    <a:pt x="12" y="17"/>
                    <a:pt x="13" y="20"/>
                  </a:cubicBezTo>
                  <a:cubicBezTo>
                    <a:pt x="13" y="20"/>
                    <a:pt x="13" y="20"/>
                    <a:pt x="13" y="20"/>
                  </a:cubicBezTo>
                  <a:cubicBezTo>
                    <a:pt x="13" y="17"/>
                    <a:pt x="14" y="15"/>
                    <a:pt x="15" y="12"/>
                  </a:cubicBezTo>
                  <a:cubicBezTo>
                    <a:pt x="20" y="0"/>
                    <a:pt x="20" y="0"/>
                    <a:pt x="20" y="0"/>
                  </a:cubicBezTo>
                  <a:cubicBezTo>
                    <a:pt x="24" y="0"/>
                    <a:pt x="24" y="0"/>
                    <a:pt x="24" y="0"/>
                  </a:cubicBezTo>
                  <a:cubicBezTo>
                    <a:pt x="25" y="24"/>
                    <a:pt x="25" y="24"/>
                    <a:pt x="25" y="24"/>
                  </a:cubicBezTo>
                  <a:cubicBezTo>
                    <a:pt x="22" y="24"/>
                    <a:pt x="22" y="24"/>
                    <a:pt x="22" y="24"/>
                  </a:cubicBezTo>
                  <a:lnTo>
                    <a:pt x="22"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1" name="Freeform 82"/>
            <p:cNvSpPr>
              <a:spLocks/>
            </p:cNvSpPr>
            <p:nvPr/>
          </p:nvSpPr>
          <p:spPr bwMode="auto">
            <a:xfrm>
              <a:off x="6672233" y="2262190"/>
              <a:ext cx="76175" cy="28566"/>
            </a:xfrm>
            <a:custGeom>
              <a:avLst/>
              <a:gdLst>
                <a:gd name="T0" fmla="*/ 1 w 61"/>
                <a:gd name="T1" fmla="*/ 23 h 23"/>
                <a:gd name="T2" fmla="*/ 0 w 61"/>
                <a:gd name="T3" fmla="*/ 21 h 23"/>
                <a:gd name="T4" fmla="*/ 0 w 61"/>
                <a:gd name="T5" fmla="*/ 1 h 23"/>
                <a:gd name="T6" fmla="*/ 1 w 61"/>
                <a:gd name="T7" fmla="*/ 0 h 23"/>
                <a:gd name="T8" fmla="*/ 60 w 61"/>
                <a:gd name="T9" fmla="*/ 0 h 23"/>
                <a:gd name="T10" fmla="*/ 61 w 61"/>
                <a:gd name="T11" fmla="*/ 1 h 23"/>
                <a:gd name="T12" fmla="*/ 61 w 61"/>
                <a:gd name="T13" fmla="*/ 21 h 23"/>
                <a:gd name="T14" fmla="*/ 60 w 61"/>
                <a:gd name="T15" fmla="*/ 23 h 23"/>
                <a:gd name="T16" fmla="*/ 1 w 61"/>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3">
                  <a:moveTo>
                    <a:pt x="1" y="23"/>
                  </a:moveTo>
                  <a:cubicBezTo>
                    <a:pt x="1" y="23"/>
                    <a:pt x="0" y="22"/>
                    <a:pt x="0" y="21"/>
                  </a:cubicBezTo>
                  <a:cubicBezTo>
                    <a:pt x="0" y="1"/>
                    <a:pt x="0" y="1"/>
                    <a:pt x="0" y="1"/>
                  </a:cubicBezTo>
                  <a:cubicBezTo>
                    <a:pt x="0" y="0"/>
                    <a:pt x="1" y="0"/>
                    <a:pt x="1" y="0"/>
                  </a:cubicBezTo>
                  <a:cubicBezTo>
                    <a:pt x="60" y="0"/>
                    <a:pt x="60" y="0"/>
                    <a:pt x="60" y="0"/>
                  </a:cubicBezTo>
                  <a:cubicBezTo>
                    <a:pt x="61" y="0"/>
                    <a:pt x="61" y="0"/>
                    <a:pt x="61" y="1"/>
                  </a:cubicBezTo>
                  <a:cubicBezTo>
                    <a:pt x="61" y="21"/>
                    <a:pt x="61" y="21"/>
                    <a:pt x="61" y="21"/>
                  </a:cubicBezTo>
                  <a:cubicBezTo>
                    <a:pt x="61" y="22"/>
                    <a:pt x="61" y="23"/>
                    <a:pt x="60" y="23"/>
                  </a:cubicBezTo>
                  <a:lnTo>
                    <a:pt x="1"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2" name="Freeform 83"/>
            <p:cNvSpPr>
              <a:spLocks noEditPoints="1"/>
            </p:cNvSpPr>
            <p:nvPr/>
          </p:nvSpPr>
          <p:spPr bwMode="auto">
            <a:xfrm>
              <a:off x="6668530" y="2258487"/>
              <a:ext cx="90987" cy="36500"/>
            </a:xfrm>
            <a:custGeom>
              <a:avLst/>
              <a:gdLst>
                <a:gd name="T0" fmla="*/ 73 w 73"/>
                <a:gd name="T1" fmla="*/ 14 h 29"/>
                <a:gd name="T2" fmla="*/ 67 w 73"/>
                <a:gd name="T3" fmla="*/ 9 h 29"/>
                <a:gd name="T4" fmla="*/ 67 w 73"/>
                <a:gd name="T5" fmla="*/ 4 h 29"/>
                <a:gd name="T6" fmla="*/ 63 w 73"/>
                <a:gd name="T7" fmla="*/ 0 h 29"/>
                <a:gd name="T8" fmla="*/ 4 w 73"/>
                <a:gd name="T9" fmla="*/ 0 h 29"/>
                <a:gd name="T10" fmla="*/ 0 w 73"/>
                <a:gd name="T11" fmla="*/ 4 h 29"/>
                <a:gd name="T12" fmla="*/ 0 w 73"/>
                <a:gd name="T13" fmla="*/ 24 h 29"/>
                <a:gd name="T14" fmla="*/ 4 w 73"/>
                <a:gd name="T15" fmla="*/ 29 h 29"/>
                <a:gd name="T16" fmla="*/ 63 w 73"/>
                <a:gd name="T17" fmla="*/ 29 h 29"/>
                <a:gd name="T18" fmla="*/ 67 w 73"/>
                <a:gd name="T19" fmla="*/ 24 h 29"/>
                <a:gd name="T20" fmla="*/ 67 w 73"/>
                <a:gd name="T21" fmla="*/ 20 h 29"/>
                <a:gd name="T22" fmla="*/ 73 w 73"/>
                <a:gd name="T23" fmla="*/ 14 h 29"/>
                <a:gd name="T24" fmla="*/ 66 w 73"/>
                <a:gd name="T25" fmla="*/ 24 h 29"/>
                <a:gd name="T26" fmla="*/ 63 w 73"/>
                <a:gd name="T27" fmla="*/ 28 h 29"/>
                <a:gd name="T28" fmla="*/ 4 w 73"/>
                <a:gd name="T29" fmla="*/ 28 h 29"/>
                <a:gd name="T30" fmla="*/ 1 w 73"/>
                <a:gd name="T31" fmla="*/ 24 h 29"/>
                <a:gd name="T32" fmla="*/ 1 w 73"/>
                <a:gd name="T33" fmla="*/ 4 h 29"/>
                <a:gd name="T34" fmla="*/ 4 w 73"/>
                <a:gd name="T35" fmla="*/ 1 h 29"/>
                <a:gd name="T36" fmla="*/ 63 w 73"/>
                <a:gd name="T37" fmla="*/ 1 h 29"/>
                <a:gd name="T38" fmla="*/ 66 w 73"/>
                <a:gd name="T39" fmla="*/ 4 h 29"/>
                <a:gd name="T40" fmla="*/ 66 w 73"/>
                <a:gd name="T41" fmla="*/ 2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3" h="29">
                  <a:moveTo>
                    <a:pt x="73" y="14"/>
                  </a:moveTo>
                  <a:cubicBezTo>
                    <a:pt x="73" y="11"/>
                    <a:pt x="70" y="9"/>
                    <a:pt x="67" y="9"/>
                  </a:cubicBezTo>
                  <a:cubicBezTo>
                    <a:pt x="67" y="4"/>
                    <a:pt x="67" y="4"/>
                    <a:pt x="67" y="4"/>
                  </a:cubicBezTo>
                  <a:cubicBezTo>
                    <a:pt x="67" y="2"/>
                    <a:pt x="65" y="0"/>
                    <a:pt x="63" y="0"/>
                  </a:cubicBezTo>
                  <a:cubicBezTo>
                    <a:pt x="4" y="0"/>
                    <a:pt x="4" y="0"/>
                    <a:pt x="4" y="0"/>
                  </a:cubicBezTo>
                  <a:cubicBezTo>
                    <a:pt x="2" y="0"/>
                    <a:pt x="0" y="2"/>
                    <a:pt x="0" y="4"/>
                  </a:cubicBezTo>
                  <a:cubicBezTo>
                    <a:pt x="0" y="24"/>
                    <a:pt x="0" y="24"/>
                    <a:pt x="0" y="24"/>
                  </a:cubicBezTo>
                  <a:cubicBezTo>
                    <a:pt x="0" y="27"/>
                    <a:pt x="2" y="29"/>
                    <a:pt x="4" y="29"/>
                  </a:cubicBezTo>
                  <a:cubicBezTo>
                    <a:pt x="63" y="29"/>
                    <a:pt x="63" y="29"/>
                    <a:pt x="63" y="29"/>
                  </a:cubicBezTo>
                  <a:cubicBezTo>
                    <a:pt x="65" y="29"/>
                    <a:pt x="67" y="27"/>
                    <a:pt x="67" y="24"/>
                  </a:cubicBezTo>
                  <a:cubicBezTo>
                    <a:pt x="67" y="20"/>
                    <a:pt x="67" y="20"/>
                    <a:pt x="67" y="20"/>
                  </a:cubicBezTo>
                  <a:cubicBezTo>
                    <a:pt x="70" y="19"/>
                    <a:pt x="73" y="17"/>
                    <a:pt x="73" y="14"/>
                  </a:cubicBezTo>
                  <a:close/>
                  <a:moveTo>
                    <a:pt x="66" y="24"/>
                  </a:moveTo>
                  <a:cubicBezTo>
                    <a:pt x="66" y="26"/>
                    <a:pt x="65" y="28"/>
                    <a:pt x="63" y="28"/>
                  </a:cubicBezTo>
                  <a:cubicBezTo>
                    <a:pt x="4" y="28"/>
                    <a:pt x="4" y="28"/>
                    <a:pt x="4" y="28"/>
                  </a:cubicBezTo>
                  <a:cubicBezTo>
                    <a:pt x="3" y="28"/>
                    <a:pt x="1" y="26"/>
                    <a:pt x="1" y="24"/>
                  </a:cubicBezTo>
                  <a:cubicBezTo>
                    <a:pt x="1" y="4"/>
                    <a:pt x="1" y="4"/>
                    <a:pt x="1" y="4"/>
                  </a:cubicBezTo>
                  <a:cubicBezTo>
                    <a:pt x="1" y="2"/>
                    <a:pt x="3" y="1"/>
                    <a:pt x="4" y="1"/>
                  </a:cubicBezTo>
                  <a:cubicBezTo>
                    <a:pt x="63" y="1"/>
                    <a:pt x="63" y="1"/>
                    <a:pt x="63" y="1"/>
                  </a:cubicBezTo>
                  <a:cubicBezTo>
                    <a:pt x="65" y="1"/>
                    <a:pt x="66" y="2"/>
                    <a:pt x="66" y="4"/>
                  </a:cubicBezTo>
                  <a:lnTo>
                    <a:pt x="66"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3" name="Oval 84"/>
            <p:cNvSpPr>
              <a:spLocks noChangeArrowheads="1"/>
            </p:cNvSpPr>
            <p:nvPr/>
          </p:nvSpPr>
          <p:spPr bwMode="auto">
            <a:xfrm>
              <a:off x="5452367" y="2265893"/>
              <a:ext cx="21160" cy="211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4" name="Oval 85"/>
            <p:cNvSpPr>
              <a:spLocks noChangeArrowheads="1"/>
            </p:cNvSpPr>
            <p:nvPr/>
          </p:nvSpPr>
          <p:spPr bwMode="auto">
            <a:xfrm>
              <a:off x="5478817" y="2265893"/>
              <a:ext cx="20102" cy="211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5" name="Oval 86"/>
            <p:cNvSpPr>
              <a:spLocks noChangeArrowheads="1"/>
            </p:cNvSpPr>
            <p:nvPr/>
          </p:nvSpPr>
          <p:spPr bwMode="auto">
            <a:xfrm>
              <a:off x="5503679" y="2265893"/>
              <a:ext cx="20102" cy="211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6" name="Oval 87"/>
            <p:cNvSpPr>
              <a:spLocks noChangeArrowheads="1"/>
            </p:cNvSpPr>
            <p:nvPr/>
          </p:nvSpPr>
          <p:spPr bwMode="auto">
            <a:xfrm>
              <a:off x="5528542" y="2265893"/>
              <a:ext cx="21689" cy="211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7" name="Oval 88"/>
            <p:cNvSpPr>
              <a:spLocks noChangeArrowheads="1"/>
            </p:cNvSpPr>
            <p:nvPr/>
          </p:nvSpPr>
          <p:spPr bwMode="auto">
            <a:xfrm>
              <a:off x="5553935" y="2265893"/>
              <a:ext cx="21160" cy="211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8" name="Freeform 89"/>
            <p:cNvSpPr>
              <a:spLocks/>
            </p:cNvSpPr>
            <p:nvPr/>
          </p:nvSpPr>
          <p:spPr bwMode="auto">
            <a:xfrm>
              <a:off x="5602602" y="2275944"/>
              <a:ext cx="17457" cy="13754"/>
            </a:xfrm>
            <a:custGeom>
              <a:avLst/>
              <a:gdLst>
                <a:gd name="T0" fmla="*/ 0 w 14"/>
                <a:gd name="T1" fmla="*/ 4 h 11"/>
                <a:gd name="T2" fmla="*/ 7 w 14"/>
                <a:gd name="T3" fmla="*/ 11 h 11"/>
                <a:gd name="T4" fmla="*/ 14 w 14"/>
                <a:gd name="T5" fmla="*/ 4 h 11"/>
                <a:gd name="T6" fmla="*/ 0 w 14"/>
                <a:gd name="T7" fmla="*/ 4 h 11"/>
              </a:gdLst>
              <a:ahLst/>
              <a:cxnLst>
                <a:cxn ang="0">
                  <a:pos x="T0" y="T1"/>
                </a:cxn>
                <a:cxn ang="0">
                  <a:pos x="T2" y="T3"/>
                </a:cxn>
                <a:cxn ang="0">
                  <a:pos x="T4" y="T5"/>
                </a:cxn>
                <a:cxn ang="0">
                  <a:pos x="T6" y="T7"/>
                </a:cxn>
              </a:cxnLst>
              <a:rect l="0" t="0" r="r" b="b"/>
              <a:pathLst>
                <a:path w="14" h="11">
                  <a:moveTo>
                    <a:pt x="0" y="4"/>
                  </a:moveTo>
                  <a:cubicBezTo>
                    <a:pt x="7" y="11"/>
                    <a:pt x="7" y="11"/>
                    <a:pt x="7" y="11"/>
                  </a:cubicBezTo>
                  <a:cubicBezTo>
                    <a:pt x="14" y="4"/>
                    <a:pt x="14" y="4"/>
                    <a:pt x="14" y="4"/>
                  </a:cubicBezTo>
                  <a:cubicBezTo>
                    <a:pt x="10" y="0"/>
                    <a:pt x="4" y="0"/>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9" name="Freeform 90"/>
            <p:cNvSpPr>
              <a:spLocks/>
            </p:cNvSpPr>
            <p:nvPr/>
          </p:nvSpPr>
          <p:spPr bwMode="auto">
            <a:xfrm>
              <a:off x="5596254" y="2265893"/>
              <a:ext cx="30153" cy="12696"/>
            </a:xfrm>
            <a:custGeom>
              <a:avLst/>
              <a:gdLst>
                <a:gd name="T0" fmla="*/ 0 w 24"/>
                <a:gd name="T1" fmla="*/ 7 h 10"/>
                <a:gd name="T2" fmla="*/ 2 w 24"/>
                <a:gd name="T3" fmla="*/ 10 h 10"/>
                <a:gd name="T4" fmla="*/ 21 w 24"/>
                <a:gd name="T5" fmla="*/ 10 h 10"/>
                <a:gd name="T6" fmla="*/ 24 w 24"/>
                <a:gd name="T7" fmla="*/ 7 h 10"/>
                <a:gd name="T8" fmla="*/ 0 w 24"/>
                <a:gd name="T9" fmla="*/ 7 h 10"/>
              </a:gdLst>
              <a:ahLst/>
              <a:cxnLst>
                <a:cxn ang="0">
                  <a:pos x="T0" y="T1"/>
                </a:cxn>
                <a:cxn ang="0">
                  <a:pos x="T2" y="T3"/>
                </a:cxn>
                <a:cxn ang="0">
                  <a:pos x="T4" y="T5"/>
                </a:cxn>
                <a:cxn ang="0">
                  <a:pos x="T6" y="T7"/>
                </a:cxn>
                <a:cxn ang="0">
                  <a:pos x="T8" y="T9"/>
                </a:cxn>
              </a:cxnLst>
              <a:rect l="0" t="0" r="r" b="b"/>
              <a:pathLst>
                <a:path w="24" h="10">
                  <a:moveTo>
                    <a:pt x="0" y="7"/>
                  </a:moveTo>
                  <a:cubicBezTo>
                    <a:pt x="2" y="10"/>
                    <a:pt x="2" y="10"/>
                    <a:pt x="2" y="10"/>
                  </a:cubicBezTo>
                  <a:cubicBezTo>
                    <a:pt x="8" y="4"/>
                    <a:pt x="16" y="4"/>
                    <a:pt x="21" y="10"/>
                  </a:cubicBezTo>
                  <a:cubicBezTo>
                    <a:pt x="24" y="7"/>
                    <a:pt x="24" y="7"/>
                    <a:pt x="24" y="7"/>
                  </a:cubicBezTo>
                  <a:cubicBezTo>
                    <a:pt x="17" y="0"/>
                    <a:pt x="6" y="0"/>
                    <a:pt x="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0" name="Freeform 91"/>
            <p:cNvSpPr>
              <a:spLocks/>
            </p:cNvSpPr>
            <p:nvPr/>
          </p:nvSpPr>
          <p:spPr bwMode="auto">
            <a:xfrm>
              <a:off x="5589906" y="2255842"/>
              <a:ext cx="42320" cy="16399"/>
            </a:xfrm>
            <a:custGeom>
              <a:avLst/>
              <a:gdLst>
                <a:gd name="T0" fmla="*/ 2 w 34"/>
                <a:gd name="T1" fmla="*/ 13 h 13"/>
                <a:gd name="T2" fmla="*/ 32 w 34"/>
                <a:gd name="T3" fmla="*/ 13 h 13"/>
                <a:gd name="T4" fmla="*/ 34 w 34"/>
                <a:gd name="T5" fmla="*/ 10 h 13"/>
                <a:gd name="T6" fmla="*/ 0 w 34"/>
                <a:gd name="T7" fmla="*/ 10 h 13"/>
                <a:gd name="T8" fmla="*/ 2 w 34"/>
                <a:gd name="T9" fmla="*/ 13 h 13"/>
              </a:gdLst>
              <a:ahLst/>
              <a:cxnLst>
                <a:cxn ang="0">
                  <a:pos x="T0" y="T1"/>
                </a:cxn>
                <a:cxn ang="0">
                  <a:pos x="T2" y="T3"/>
                </a:cxn>
                <a:cxn ang="0">
                  <a:pos x="T4" y="T5"/>
                </a:cxn>
                <a:cxn ang="0">
                  <a:pos x="T6" y="T7"/>
                </a:cxn>
                <a:cxn ang="0">
                  <a:pos x="T8" y="T9"/>
                </a:cxn>
              </a:cxnLst>
              <a:rect l="0" t="0" r="r" b="b"/>
              <a:pathLst>
                <a:path w="34" h="13">
                  <a:moveTo>
                    <a:pt x="2" y="13"/>
                  </a:moveTo>
                  <a:cubicBezTo>
                    <a:pt x="10" y="4"/>
                    <a:pt x="23" y="4"/>
                    <a:pt x="32" y="13"/>
                  </a:cubicBezTo>
                  <a:cubicBezTo>
                    <a:pt x="34" y="10"/>
                    <a:pt x="34" y="10"/>
                    <a:pt x="34" y="10"/>
                  </a:cubicBezTo>
                  <a:cubicBezTo>
                    <a:pt x="25" y="0"/>
                    <a:pt x="9" y="0"/>
                    <a:pt x="0" y="10"/>
                  </a:cubicBezTo>
                  <a:lnTo>
                    <a:pt x="2"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1" name="Rectangle 92"/>
            <p:cNvSpPr>
              <a:spLocks noChangeArrowheads="1"/>
            </p:cNvSpPr>
            <p:nvPr/>
          </p:nvSpPr>
          <p:spPr bwMode="auto">
            <a:xfrm>
              <a:off x="5326784" y="2527217"/>
              <a:ext cx="10051" cy="23487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62" name="Rectangle 93"/>
            <p:cNvSpPr>
              <a:spLocks noChangeArrowheads="1"/>
            </p:cNvSpPr>
            <p:nvPr/>
          </p:nvSpPr>
          <p:spPr bwMode="auto">
            <a:xfrm>
              <a:off x="5328581" y="2255842"/>
              <a:ext cx="6348" cy="123785"/>
            </a:xfrm>
            <a:prstGeom prst="rect">
              <a:avLst/>
            </a:prstGeom>
            <a:solidFill>
              <a:srgbClr val="FFF7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3" name="Rectangle 94"/>
            <p:cNvSpPr>
              <a:spLocks noChangeArrowheads="1"/>
            </p:cNvSpPr>
            <p:nvPr/>
          </p:nvSpPr>
          <p:spPr bwMode="auto">
            <a:xfrm>
              <a:off x="5326784" y="2818165"/>
              <a:ext cx="10051" cy="23487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64" name="Rectangle 95"/>
            <p:cNvSpPr>
              <a:spLocks noChangeArrowheads="1"/>
            </p:cNvSpPr>
            <p:nvPr/>
          </p:nvSpPr>
          <p:spPr bwMode="auto">
            <a:xfrm>
              <a:off x="6865526" y="2528275"/>
              <a:ext cx="10051" cy="23487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65" name="Oval 96"/>
            <p:cNvSpPr>
              <a:spLocks noChangeArrowheads="1"/>
            </p:cNvSpPr>
            <p:nvPr/>
          </p:nvSpPr>
          <p:spPr bwMode="auto">
            <a:xfrm>
              <a:off x="5832186" y="2027316"/>
              <a:ext cx="51313" cy="52371"/>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66" name="Freeform 97"/>
            <p:cNvSpPr>
              <a:spLocks/>
            </p:cNvSpPr>
            <p:nvPr/>
          </p:nvSpPr>
          <p:spPr bwMode="auto">
            <a:xfrm>
              <a:off x="5979776" y="2038425"/>
              <a:ext cx="250215" cy="29095"/>
            </a:xfrm>
            <a:custGeom>
              <a:avLst/>
              <a:gdLst>
                <a:gd name="T0" fmla="*/ 188 w 200"/>
                <a:gd name="T1" fmla="*/ 0 h 23"/>
                <a:gd name="T2" fmla="*/ 11 w 200"/>
                <a:gd name="T3" fmla="*/ 0 h 23"/>
                <a:gd name="T4" fmla="*/ 0 w 200"/>
                <a:gd name="T5" fmla="*/ 12 h 23"/>
                <a:gd name="T6" fmla="*/ 11 w 200"/>
                <a:gd name="T7" fmla="*/ 23 h 23"/>
                <a:gd name="T8" fmla="*/ 188 w 200"/>
                <a:gd name="T9" fmla="*/ 23 h 23"/>
                <a:gd name="T10" fmla="*/ 200 w 200"/>
                <a:gd name="T11" fmla="*/ 12 h 23"/>
                <a:gd name="T12" fmla="*/ 188 w 200"/>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00" h="23">
                  <a:moveTo>
                    <a:pt x="188" y="0"/>
                  </a:moveTo>
                  <a:cubicBezTo>
                    <a:pt x="11" y="0"/>
                    <a:pt x="11" y="0"/>
                    <a:pt x="11" y="0"/>
                  </a:cubicBezTo>
                  <a:cubicBezTo>
                    <a:pt x="5" y="0"/>
                    <a:pt x="0" y="5"/>
                    <a:pt x="0" y="12"/>
                  </a:cubicBezTo>
                  <a:cubicBezTo>
                    <a:pt x="0" y="18"/>
                    <a:pt x="5" y="23"/>
                    <a:pt x="11" y="23"/>
                  </a:cubicBezTo>
                  <a:cubicBezTo>
                    <a:pt x="188" y="23"/>
                    <a:pt x="188" y="23"/>
                    <a:pt x="188" y="23"/>
                  </a:cubicBezTo>
                  <a:cubicBezTo>
                    <a:pt x="195" y="23"/>
                    <a:pt x="200" y="18"/>
                    <a:pt x="200" y="12"/>
                  </a:cubicBezTo>
                  <a:cubicBezTo>
                    <a:pt x="200" y="5"/>
                    <a:pt x="195" y="0"/>
                    <a:pt x="188" y="0"/>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67" name="Rectangle 98"/>
            <p:cNvSpPr>
              <a:spLocks noChangeArrowheads="1"/>
            </p:cNvSpPr>
            <p:nvPr/>
          </p:nvSpPr>
          <p:spPr bwMode="auto">
            <a:xfrm>
              <a:off x="5334930" y="4720435"/>
              <a:ext cx="24863" cy="46022"/>
            </a:xfrm>
            <a:prstGeom prst="rect">
              <a:avLst/>
            </a:prstGeom>
            <a:solidFill>
              <a:srgbClr val="F2DD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4" name="Rectangle 99"/>
            <p:cNvSpPr>
              <a:spLocks noChangeArrowheads="1"/>
            </p:cNvSpPr>
            <p:nvPr/>
          </p:nvSpPr>
          <p:spPr bwMode="auto">
            <a:xfrm>
              <a:off x="6845743" y="4720435"/>
              <a:ext cx="24863" cy="46022"/>
            </a:xfrm>
            <a:prstGeom prst="rect">
              <a:avLst/>
            </a:prstGeom>
            <a:solidFill>
              <a:srgbClr val="F2DD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07" name="矩形 3106"/>
          <p:cNvSpPr/>
          <p:nvPr/>
        </p:nvSpPr>
        <p:spPr>
          <a:xfrm>
            <a:off x="1847528" y="2177031"/>
            <a:ext cx="504056" cy="3464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ebas" pitchFamily="2" charset="0"/>
              </a:rPr>
              <a:t>01</a:t>
            </a:r>
            <a:endParaRPr lang="zh-CN" altLang="en-US" dirty="0">
              <a:latin typeface="Bebas" pitchFamily="2" charset="0"/>
            </a:endParaRPr>
          </a:p>
        </p:txBody>
      </p:sp>
      <p:sp>
        <p:nvSpPr>
          <p:cNvPr id="102" name="矩形 101"/>
          <p:cNvSpPr/>
          <p:nvPr/>
        </p:nvSpPr>
        <p:spPr>
          <a:xfrm>
            <a:off x="2449126" y="2177031"/>
            <a:ext cx="2350730" cy="34640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latin typeface="微软雅黑" pitchFamily="34" charset="-122"/>
                <a:ea typeface="微软雅黑" pitchFamily="34" charset="-122"/>
              </a:rPr>
              <a:t>点击添加说明文字</a:t>
            </a:r>
          </a:p>
        </p:txBody>
      </p:sp>
      <p:sp>
        <p:nvSpPr>
          <p:cNvPr id="103" name="矩形 102"/>
          <p:cNvSpPr/>
          <p:nvPr/>
        </p:nvSpPr>
        <p:spPr>
          <a:xfrm>
            <a:off x="2139690" y="2762373"/>
            <a:ext cx="504056" cy="3464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ebas" pitchFamily="2" charset="0"/>
              </a:rPr>
              <a:t>02</a:t>
            </a:r>
            <a:endParaRPr lang="zh-CN" altLang="en-US" dirty="0">
              <a:latin typeface="Bebas" pitchFamily="2" charset="0"/>
            </a:endParaRPr>
          </a:p>
        </p:txBody>
      </p:sp>
      <p:sp>
        <p:nvSpPr>
          <p:cNvPr id="104" name="矩形 103"/>
          <p:cNvSpPr/>
          <p:nvPr/>
        </p:nvSpPr>
        <p:spPr>
          <a:xfrm>
            <a:off x="2745746" y="2762373"/>
            <a:ext cx="2033787" cy="34640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latin typeface="微软雅黑" pitchFamily="34" charset="-122"/>
                <a:ea typeface="微软雅黑" pitchFamily="34" charset="-122"/>
              </a:rPr>
              <a:t>点击添加说明文字</a:t>
            </a:r>
          </a:p>
        </p:txBody>
      </p:sp>
      <p:sp>
        <p:nvSpPr>
          <p:cNvPr id="105" name="矩形 104"/>
          <p:cNvSpPr/>
          <p:nvPr/>
        </p:nvSpPr>
        <p:spPr>
          <a:xfrm>
            <a:off x="2417758" y="3347715"/>
            <a:ext cx="504056" cy="3464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ebas" pitchFamily="2" charset="0"/>
              </a:rPr>
              <a:t>03</a:t>
            </a:r>
            <a:endParaRPr lang="zh-CN" altLang="en-US" dirty="0">
              <a:latin typeface="Bebas" pitchFamily="2" charset="0"/>
            </a:endParaRPr>
          </a:p>
        </p:txBody>
      </p:sp>
      <p:sp>
        <p:nvSpPr>
          <p:cNvPr id="106" name="矩形 105"/>
          <p:cNvSpPr/>
          <p:nvPr/>
        </p:nvSpPr>
        <p:spPr>
          <a:xfrm>
            <a:off x="3026985" y="3347715"/>
            <a:ext cx="1733278" cy="34640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latin typeface="微软雅黑" pitchFamily="34" charset="-122"/>
                <a:ea typeface="微软雅黑" pitchFamily="34" charset="-122"/>
              </a:rPr>
              <a:t>点击添加说明文字</a:t>
            </a:r>
          </a:p>
        </p:txBody>
      </p:sp>
      <p:sp>
        <p:nvSpPr>
          <p:cNvPr id="107" name="矩形 106"/>
          <p:cNvSpPr/>
          <p:nvPr/>
        </p:nvSpPr>
        <p:spPr>
          <a:xfrm>
            <a:off x="2773472" y="3933057"/>
            <a:ext cx="504056" cy="3464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ebas" pitchFamily="2" charset="0"/>
              </a:rPr>
              <a:t>04</a:t>
            </a:r>
            <a:endParaRPr lang="zh-CN" altLang="en-US" dirty="0">
              <a:latin typeface="Bebas" pitchFamily="2" charset="0"/>
            </a:endParaRPr>
          </a:p>
        </p:txBody>
      </p:sp>
      <p:sp>
        <p:nvSpPr>
          <p:cNvPr id="108" name="矩形 107"/>
          <p:cNvSpPr/>
          <p:nvPr/>
        </p:nvSpPr>
        <p:spPr>
          <a:xfrm>
            <a:off x="3382066" y="3933057"/>
            <a:ext cx="1353867" cy="34640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latin typeface="微软雅黑" pitchFamily="34" charset="-122"/>
                <a:ea typeface="微软雅黑" pitchFamily="34" charset="-122"/>
              </a:rPr>
              <a:t>点击添加说明文字</a:t>
            </a:r>
          </a:p>
        </p:txBody>
      </p:sp>
      <p:sp>
        <p:nvSpPr>
          <p:cNvPr id="113" name="TextBox 112"/>
          <p:cNvSpPr txBox="1"/>
          <p:nvPr/>
        </p:nvSpPr>
        <p:spPr>
          <a:xfrm>
            <a:off x="7428184" y="2073478"/>
            <a:ext cx="3924400"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graphicFrame>
        <p:nvGraphicFramePr>
          <p:cNvPr id="3115" name="图表 3114"/>
          <p:cNvGraphicFramePr/>
          <p:nvPr>
            <p:extLst/>
          </p:nvPr>
        </p:nvGraphicFramePr>
        <p:xfrm>
          <a:off x="7176120" y="3061334"/>
          <a:ext cx="4176464" cy="2531420"/>
        </p:xfrm>
        <a:graphic>
          <a:graphicData uri="http://schemas.openxmlformats.org/drawingml/2006/chart">
            <c:chart xmlns:c="http://schemas.openxmlformats.org/drawingml/2006/chart" xmlns:r="http://schemas.openxmlformats.org/officeDocument/2006/relationships" r:id="rId3"/>
          </a:graphicData>
        </a:graphic>
      </p:graphicFrame>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4089729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106"/>
                                        </p:tgtEl>
                                        <p:attrNameLst>
                                          <p:attrName>style.visibility</p:attrName>
                                        </p:attrNameLst>
                                      </p:cBhvr>
                                      <p:to>
                                        <p:strVal val="visible"/>
                                      </p:to>
                                    </p:set>
                                    <p:animEffect transition="in" filter="randombar(horizontal)">
                                      <p:cBhvr>
                                        <p:cTn id="7" dur="500"/>
                                        <p:tgtEl>
                                          <p:spTgt spid="310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13"/>
                                        </p:tgtEl>
                                        <p:attrNameLst>
                                          <p:attrName>style.visibility</p:attrName>
                                        </p:attrNameLst>
                                      </p:cBhvr>
                                      <p:to>
                                        <p:strVal val="visible"/>
                                      </p:to>
                                    </p:set>
                                    <p:anim calcmode="discrete" valueType="clr">
                                      <p:cBhvr override="childStyle">
                                        <p:cTn id="11" dur="80"/>
                                        <p:tgtEl>
                                          <p:spTgt spid="113"/>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13"/>
                                        </p:tgtEl>
                                        <p:attrNameLst>
                                          <p:attrName>fillcolor</p:attrName>
                                        </p:attrNameLst>
                                      </p:cBhvr>
                                      <p:tavLst>
                                        <p:tav tm="0">
                                          <p:val>
                                            <p:clrVal>
                                              <a:schemeClr val="accent2"/>
                                            </p:clrVal>
                                          </p:val>
                                        </p:tav>
                                        <p:tav tm="50000">
                                          <p:val>
                                            <p:clrVal>
                                              <a:schemeClr val="hlink"/>
                                            </p:clrVal>
                                          </p:val>
                                        </p:tav>
                                      </p:tavLst>
                                    </p:anim>
                                    <p:set>
                                      <p:cBhvr>
                                        <p:cTn id="13" dur="80"/>
                                        <p:tgtEl>
                                          <p:spTgt spid="113"/>
                                        </p:tgtEl>
                                        <p:attrNameLst>
                                          <p:attrName>fill.type</p:attrName>
                                        </p:attrNameLst>
                                      </p:cBhvr>
                                      <p:to>
                                        <p:strVal val="solid"/>
                                      </p:to>
                                    </p:set>
                                  </p:childTnLst>
                                </p:cTn>
                              </p:par>
                            </p:childTnLst>
                          </p:cTn>
                        </p:par>
                        <p:par>
                          <p:cTn id="14" fill="hold">
                            <p:stCondLst>
                              <p:cond delay="3660"/>
                            </p:stCondLst>
                            <p:childTnLst>
                              <p:par>
                                <p:cTn id="15" presetID="22" presetClass="entr" presetSubtype="8" fill="hold" grpId="0" nodeType="afterEffect">
                                  <p:stCondLst>
                                    <p:cond delay="0"/>
                                  </p:stCondLst>
                                  <p:childTnLst>
                                    <p:set>
                                      <p:cBhvr>
                                        <p:cTn id="16" dur="1" fill="hold">
                                          <p:stCondLst>
                                            <p:cond delay="0"/>
                                          </p:stCondLst>
                                        </p:cTn>
                                        <p:tgtEl>
                                          <p:spTgt spid="3115"/>
                                        </p:tgtEl>
                                        <p:attrNameLst>
                                          <p:attrName>style.visibility</p:attrName>
                                        </p:attrNameLst>
                                      </p:cBhvr>
                                      <p:to>
                                        <p:strVal val="visible"/>
                                      </p:to>
                                    </p:set>
                                    <p:animEffect transition="in" filter="wipe(left)">
                                      <p:cBhvr>
                                        <p:cTn id="17" dur="500"/>
                                        <p:tgtEl>
                                          <p:spTgt spid="3115"/>
                                        </p:tgtEl>
                                      </p:cBhvr>
                                    </p:animEffect>
                                  </p:childTnLst>
                                </p:cTn>
                              </p:par>
                            </p:childTnLst>
                          </p:cTn>
                        </p:par>
                        <p:par>
                          <p:cTn id="18" fill="hold">
                            <p:stCondLst>
                              <p:cond delay="4160"/>
                            </p:stCondLst>
                            <p:childTnLst>
                              <p:par>
                                <p:cTn id="19" presetID="2" presetClass="entr" presetSubtype="8" fill="hold" grpId="0" nodeType="afterEffect">
                                  <p:stCondLst>
                                    <p:cond delay="0"/>
                                  </p:stCondLst>
                                  <p:childTnLst>
                                    <p:set>
                                      <p:cBhvr>
                                        <p:cTn id="20" dur="1" fill="hold">
                                          <p:stCondLst>
                                            <p:cond delay="0"/>
                                          </p:stCondLst>
                                        </p:cTn>
                                        <p:tgtEl>
                                          <p:spTgt spid="3107"/>
                                        </p:tgtEl>
                                        <p:attrNameLst>
                                          <p:attrName>style.visibility</p:attrName>
                                        </p:attrNameLst>
                                      </p:cBhvr>
                                      <p:to>
                                        <p:strVal val="visible"/>
                                      </p:to>
                                    </p:set>
                                    <p:anim calcmode="lin" valueType="num">
                                      <p:cBhvr additive="base">
                                        <p:cTn id="21" dur="500" fill="hold"/>
                                        <p:tgtEl>
                                          <p:spTgt spid="3107"/>
                                        </p:tgtEl>
                                        <p:attrNameLst>
                                          <p:attrName>ppt_x</p:attrName>
                                        </p:attrNameLst>
                                      </p:cBhvr>
                                      <p:tavLst>
                                        <p:tav tm="0">
                                          <p:val>
                                            <p:strVal val="0-#ppt_w/2"/>
                                          </p:val>
                                        </p:tav>
                                        <p:tav tm="100000">
                                          <p:val>
                                            <p:strVal val="#ppt_x"/>
                                          </p:val>
                                        </p:tav>
                                      </p:tavLst>
                                    </p:anim>
                                    <p:anim calcmode="lin" valueType="num">
                                      <p:cBhvr additive="base">
                                        <p:cTn id="22" dur="500" fill="hold"/>
                                        <p:tgtEl>
                                          <p:spTgt spid="310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03"/>
                                        </p:tgtEl>
                                        <p:attrNameLst>
                                          <p:attrName>style.visibility</p:attrName>
                                        </p:attrNameLst>
                                      </p:cBhvr>
                                      <p:to>
                                        <p:strVal val="visible"/>
                                      </p:to>
                                    </p:set>
                                    <p:anim calcmode="lin" valueType="num">
                                      <p:cBhvr additive="base">
                                        <p:cTn id="25" dur="500" fill="hold"/>
                                        <p:tgtEl>
                                          <p:spTgt spid="103"/>
                                        </p:tgtEl>
                                        <p:attrNameLst>
                                          <p:attrName>ppt_x</p:attrName>
                                        </p:attrNameLst>
                                      </p:cBhvr>
                                      <p:tavLst>
                                        <p:tav tm="0">
                                          <p:val>
                                            <p:strVal val="0-#ppt_w/2"/>
                                          </p:val>
                                        </p:tav>
                                        <p:tav tm="100000">
                                          <p:val>
                                            <p:strVal val="#ppt_x"/>
                                          </p:val>
                                        </p:tav>
                                      </p:tavLst>
                                    </p:anim>
                                    <p:anim calcmode="lin" valueType="num">
                                      <p:cBhvr additive="base">
                                        <p:cTn id="26" dur="500" fill="hold"/>
                                        <p:tgtEl>
                                          <p:spTgt spid="103"/>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05"/>
                                        </p:tgtEl>
                                        <p:attrNameLst>
                                          <p:attrName>style.visibility</p:attrName>
                                        </p:attrNameLst>
                                      </p:cBhvr>
                                      <p:to>
                                        <p:strVal val="visible"/>
                                      </p:to>
                                    </p:set>
                                    <p:anim calcmode="lin" valueType="num">
                                      <p:cBhvr additive="base">
                                        <p:cTn id="29" dur="500" fill="hold"/>
                                        <p:tgtEl>
                                          <p:spTgt spid="105"/>
                                        </p:tgtEl>
                                        <p:attrNameLst>
                                          <p:attrName>ppt_x</p:attrName>
                                        </p:attrNameLst>
                                      </p:cBhvr>
                                      <p:tavLst>
                                        <p:tav tm="0">
                                          <p:val>
                                            <p:strVal val="0-#ppt_w/2"/>
                                          </p:val>
                                        </p:tav>
                                        <p:tav tm="100000">
                                          <p:val>
                                            <p:strVal val="#ppt_x"/>
                                          </p:val>
                                        </p:tav>
                                      </p:tavLst>
                                    </p:anim>
                                    <p:anim calcmode="lin" valueType="num">
                                      <p:cBhvr additive="base">
                                        <p:cTn id="30" dur="500" fill="hold"/>
                                        <p:tgtEl>
                                          <p:spTgt spid="105"/>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07"/>
                                        </p:tgtEl>
                                        <p:attrNameLst>
                                          <p:attrName>style.visibility</p:attrName>
                                        </p:attrNameLst>
                                      </p:cBhvr>
                                      <p:to>
                                        <p:strVal val="visible"/>
                                      </p:to>
                                    </p:set>
                                    <p:anim calcmode="lin" valueType="num">
                                      <p:cBhvr additive="base">
                                        <p:cTn id="33" dur="500" fill="hold"/>
                                        <p:tgtEl>
                                          <p:spTgt spid="107"/>
                                        </p:tgtEl>
                                        <p:attrNameLst>
                                          <p:attrName>ppt_x</p:attrName>
                                        </p:attrNameLst>
                                      </p:cBhvr>
                                      <p:tavLst>
                                        <p:tav tm="0">
                                          <p:val>
                                            <p:strVal val="0-#ppt_w/2"/>
                                          </p:val>
                                        </p:tav>
                                        <p:tav tm="100000">
                                          <p:val>
                                            <p:strVal val="#ppt_x"/>
                                          </p:val>
                                        </p:tav>
                                      </p:tavLst>
                                    </p:anim>
                                    <p:anim calcmode="lin" valueType="num">
                                      <p:cBhvr additive="base">
                                        <p:cTn id="34" dur="500" fill="hold"/>
                                        <p:tgtEl>
                                          <p:spTgt spid="107"/>
                                        </p:tgtEl>
                                        <p:attrNameLst>
                                          <p:attrName>ppt_y</p:attrName>
                                        </p:attrNameLst>
                                      </p:cBhvr>
                                      <p:tavLst>
                                        <p:tav tm="0">
                                          <p:val>
                                            <p:strVal val="#ppt_y"/>
                                          </p:val>
                                        </p:tav>
                                        <p:tav tm="100000">
                                          <p:val>
                                            <p:strVal val="#ppt_y"/>
                                          </p:val>
                                        </p:tav>
                                      </p:tavLst>
                                    </p:anim>
                                  </p:childTnLst>
                                </p:cTn>
                              </p:par>
                              <p:par>
                                <p:cTn id="35" presetID="12" presetClass="entr" presetSubtype="2" fill="hold" grpId="0" nodeType="withEffect">
                                  <p:stCondLst>
                                    <p:cond delay="0"/>
                                  </p:stCondLst>
                                  <p:childTnLst>
                                    <p:set>
                                      <p:cBhvr>
                                        <p:cTn id="36" dur="1" fill="hold">
                                          <p:stCondLst>
                                            <p:cond delay="0"/>
                                          </p:stCondLst>
                                        </p:cTn>
                                        <p:tgtEl>
                                          <p:spTgt spid="102"/>
                                        </p:tgtEl>
                                        <p:attrNameLst>
                                          <p:attrName>style.visibility</p:attrName>
                                        </p:attrNameLst>
                                      </p:cBhvr>
                                      <p:to>
                                        <p:strVal val="visible"/>
                                      </p:to>
                                    </p:set>
                                    <p:anim calcmode="lin" valueType="num">
                                      <p:cBhvr additive="base">
                                        <p:cTn id="37" dur="500"/>
                                        <p:tgtEl>
                                          <p:spTgt spid="102"/>
                                        </p:tgtEl>
                                        <p:attrNameLst>
                                          <p:attrName>ppt_x</p:attrName>
                                        </p:attrNameLst>
                                      </p:cBhvr>
                                      <p:tavLst>
                                        <p:tav tm="0">
                                          <p:val>
                                            <p:strVal val="#ppt_x+#ppt_w*1.125000"/>
                                          </p:val>
                                        </p:tav>
                                        <p:tav tm="100000">
                                          <p:val>
                                            <p:strVal val="#ppt_x"/>
                                          </p:val>
                                        </p:tav>
                                      </p:tavLst>
                                    </p:anim>
                                    <p:animEffect transition="in" filter="wipe(left)">
                                      <p:cBhvr>
                                        <p:cTn id="38" dur="500"/>
                                        <p:tgtEl>
                                          <p:spTgt spid="102"/>
                                        </p:tgtEl>
                                      </p:cBhvr>
                                    </p:animEffect>
                                  </p:childTnLst>
                                </p:cTn>
                              </p:par>
                              <p:par>
                                <p:cTn id="39" presetID="12" presetClass="entr" presetSubtype="2"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additive="base">
                                        <p:cTn id="41" dur="500"/>
                                        <p:tgtEl>
                                          <p:spTgt spid="104"/>
                                        </p:tgtEl>
                                        <p:attrNameLst>
                                          <p:attrName>ppt_x</p:attrName>
                                        </p:attrNameLst>
                                      </p:cBhvr>
                                      <p:tavLst>
                                        <p:tav tm="0">
                                          <p:val>
                                            <p:strVal val="#ppt_x+#ppt_w*1.125000"/>
                                          </p:val>
                                        </p:tav>
                                        <p:tav tm="100000">
                                          <p:val>
                                            <p:strVal val="#ppt_x"/>
                                          </p:val>
                                        </p:tav>
                                      </p:tavLst>
                                    </p:anim>
                                    <p:animEffect transition="in" filter="wipe(left)">
                                      <p:cBhvr>
                                        <p:cTn id="42" dur="500"/>
                                        <p:tgtEl>
                                          <p:spTgt spid="104"/>
                                        </p:tgtEl>
                                      </p:cBhvr>
                                    </p:animEffect>
                                  </p:childTnLst>
                                </p:cTn>
                              </p:par>
                              <p:par>
                                <p:cTn id="43" presetID="12" presetClass="entr" presetSubtype="2" fill="hold" grpId="0" nodeType="withEffect">
                                  <p:stCondLst>
                                    <p:cond delay="0"/>
                                  </p:stCondLst>
                                  <p:childTnLst>
                                    <p:set>
                                      <p:cBhvr>
                                        <p:cTn id="44" dur="1" fill="hold">
                                          <p:stCondLst>
                                            <p:cond delay="0"/>
                                          </p:stCondLst>
                                        </p:cTn>
                                        <p:tgtEl>
                                          <p:spTgt spid="106"/>
                                        </p:tgtEl>
                                        <p:attrNameLst>
                                          <p:attrName>style.visibility</p:attrName>
                                        </p:attrNameLst>
                                      </p:cBhvr>
                                      <p:to>
                                        <p:strVal val="visible"/>
                                      </p:to>
                                    </p:set>
                                    <p:anim calcmode="lin" valueType="num">
                                      <p:cBhvr additive="base">
                                        <p:cTn id="45" dur="500"/>
                                        <p:tgtEl>
                                          <p:spTgt spid="106"/>
                                        </p:tgtEl>
                                        <p:attrNameLst>
                                          <p:attrName>ppt_x</p:attrName>
                                        </p:attrNameLst>
                                      </p:cBhvr>
                                      <p:tavLst>
                                        <p:tav tm="0">
                                          <p:val>
                                            <p:strVal val="#ppt_x+#ppt_w*1.125000"/>
                                          </p:val>
                                        </p:tav>
                                        <p:tav tm="100000">
                                          <p:val>
                                            <p:strVal val="#ppt_x"/>
                                          </p:val>
                                        </p:tav>
                                      </p:tavLst>
                                    </p:anim>
                                    <p:animEffect transition="in" filter="wipe(left)">
                                      <p:cBhvr>
                                        <p:cTn id="46" dur="500"/>
                                        <p:tgtEl>
                                          <p:spTgt spid="106"/>
                                        </p:tgtEl>
                                      </p:cBhvr>
                                    </p:animEffect>
                                  </p:childTnLst>
                                </p:cTn>
                              </p:par>
                              <p:par>
                                <p:cTn id="47" presetID="12" presetClass="entr" presetSubtype="2" fill="hold" grpId="0" nodeType="withEffect">
                                  <p:stCondLst>
                                    <p:cond delay="0"/>
                                  </p:stCondLst>
                                  <p:childTnLst>
                                    <p:set>
                                      <p:cBhvr>
                                        <p:cTn id="48" dur="1" fill="hold">
                                          <p:stCondLst>
                                            <p:cond delay="0"/>
                                          </p:stCondLst>
                                        </p:cTn>
                                        <p:tgtEl>
                                          <p:spTgt spid="108"/>
                                        </p:tgtEl>
                                        <p:attrNameLst>
                                          <p:attrName>style.visibility</p:attrName>
                                        </p:attrNameLst>
                                      </p:cBhvr>
                                      <p:to>
                                        <p:strVal val="visible"/>
                                      </p:to>
                                    </p:set>
                                    <p:anim calcmode="lin" valueType="num">
                                      <p:cBhvr additive="base">
                                        <p:cTn id="49" dur="500"/>
                                        <p:tgtEl>
                                          <p:spTgt spid="108"/>
                                        </p:tgtEl>
                                        <p:attrNameLst>
                                          <p:attrName>ppt_x</p:attrName>
                                        </p:attrNameLst>
                                      </p:cBhvr>
                                      <p:tavLst>
                                        <p:tav tm="0">
                                          <p:val>
                                            <p:strVal val="#ppt_x+#ppt_w*1.125000"/>
                                          </p:val>
                                        </p:tav>
                                        <p:tav tm="100000">
                                          <p:val>
                                            <p:strVal val="#ppt_x"/>
                                          </p:val>
                                        </p:tav>
                                      </p:tavLst>
                                    </p:anim>
                                    <p:animEffect transition="in" filter="wipe(left)">
                                      <p:cBhvr>
                                        <p:cTn id="50"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7" grpId="0" animBg="1"/>
      <p:bldP spid="102" grpId="0" animBg="1"/>
      <p:bldP spid="103" grpId="0" animBg="1"/>
      <p:bldP spid="104" grpId="0" animBg="1"/>
      <p:bldP spid="105" grpId="0" animBg="1"/>
      <p:bldP spid="106" grpId="0" animBg="1"/>
      <p:bldP spid="107" grpId="0" animBg="1"/>
      <p:bldP spid="108" grpId="0" animBg="1"/>
      <p:bldP spid="113" grpId="0"/>
      <p:bldGraphic spid="3115"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790505" y="1604799"/>
            <a:ext cx="574926" cy="42244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9" name="组合 8"/>
          <p:cNvGrpSpPr/>
          <p:nvPr/>
        </p:nvGrpSpPr>
        <p:grpSpPr>
          <a:xfrm>
            <a:off x="3283414" y="2688945"/>
            <a:ext cx="2507091" cy="1182600"/>
            <a:chOff x="2123728" y="2088717"/>
            <a:chExt cx="1880563" cy="886950"/>
          </a:xfrm>
        </p:grpSpPr>
        <p:sp>
          <p:nvSpPr>
            <p:cNvPr id="10" name="梯形 10"/>
            <p:cNvSpPr/>
            <p:nvPr/>
          </p:nvSpPr>
          <p:spPr>
            <a:xfrm rot="5400000" flipH="1">
              <a:off x="2620535" y="1591910"/>
              <a:ext cx="886950" cy="1880563"/>
            </a:xfrm>
            <a:custGeom>
              <a:avLst/>
              <a:gdLst/>
              <a:ahLst/>
              <a:cxnLst/>
              <a:rect l="l" t="t" r="r" b="b"/>
              <a:pathLst>
                <a:path w="886950" h="1880563">
                  <a:moveTo>
                    <a:pt x="886950" y="1484519"/>
                  </a:moveTo>
                  <a:lnTo>
                    <a:pt x="443475" y="1880563"/>
                  </a:lnTo>
                  <a:lnTo>
                    <a:pt x="0" y="1484519"/>
                  </a:lnTo>
                  <a:lnTo>
                    <a:pt x="63894" y="1484519"/>
                  </a:lnTo>
                  <a:lnTo>
                    <a:pt x="222879" y="0"/>
                  </a:lnTo>
                  <a:lnTo>
                    <a:pt x="664072" y="0"/>
                  </a:lnTo>
                  <a:lnTo>
                    <a:pt x="823057" y="148451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7"/>
            <p:cNvSpPr>
              <a:spLocks noEditPoints="1"/>
            </p:cNvSpPr>
            <p:nvPr/>
          </p:nvSpPr>
          <p:spPr bwMode="auto">
            <a:xfrm>
              <a:off x="2470106" y="2338473"/>
              <a:ext cx="465946" cy="387438"/>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6" name="组合 15"/>
          <p:cNvGrpSpPr/>
          <p:nvPr/>
        </p:nvGrpSpPr>
        <p:grpSpPr>
          <a:xfrm>
            <a:off x="6366494" y="1877595"/>
            <a:ext cx="2507091" cy="1182600"/>
            <a:chOff x="4436339" y="1480204"/>
            <a:chExt cx="1880563" cy="886950"/>
          </a:xfrm>
        </p:grpSpPr>
        <p:sp>
          <p:nvSpPr>
            <p:cNvPr id="17" name="梯形 10"/>
            <p:cNvSpPr/>
            <p:nvPr/>
          </p:nvSpPr>
          <p:spPr>
            <a:xfrm rot="16200000">
              <a:off x="4933146" y="983397"/>
              <a:ext cx="886950" cy="1880563"/>
            </a:xfrm>
            <a:custGeom>
              <a:avLst/>
              <a:gdLst/>
              <a:ahLst/>
              <a:cxnLst/>
              <a:rect l="l" t="t" r="r" b="b"/>
              <a:pathLst>
                <a:path w="886950" h="1880563">
                  <a:moveTo>
                    <a:pt x="886950" y="1484519"/>
                  </a:moveTo>
                  <a:lnTo>
                    <a:pt x="443475" y="1880563"/>
                  </a:lnTo>
                  <a:lnTo>
                    <a:pt x="0" y="1484519"/>
                  </a:lnTo>
                  <a:lnTo>
                    <a:pt x="63894" y="1484519"/>
                  </a:lnTo>
                  <a:lnTo>
                    <a:pt x="222879" y="0"/>
                  </a:lnTo>
                  <a:lnTo>
                    <a:pt x="664072" y="0"/>
                  </a:lnTo>
                  <a:lnTo>
                    <a:pt x="823057" y="148451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42"/>
            <p:cNvSpPr>
              <a:spLocks noChangeAspect="1" noEditPoints="1"/>
            </p:cNvSpPr>
            <p:nvPr/>
          </p:nvSpPr>
          <p:spPr bwMode="auto">
            <a:xfrm>
              <a:off x="5652120" y="1729278"/>
              <a:ext cx="303929" cy="3888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9" name="组合 18"/>
          <p:cNvGrpSpPr/>
          <p:nvPr/>
        </p:nvGrpSpPr>
        <p:grpSpPr>
          <a:xfrm>
            <a:off x="3289994" y="4311649"/>
            <a:ext cx="2507091" cy="1182600"/>
            <a:chOff x="2128664" y="3305745"/>
            <a:chExt cx="1880563" cy="886950"/>
          </a:xfrm>
        </p:grpSpPr>
        <p:sp>
          <p:nvSpPr>
            <p:cNvPr id="20" name="梯形 10"/>
            <p:cNvSpPr/>
            <p:nvPr/>
          </p:nvSpPr>
          <p:spPr>
            <a:xfrm rot="5400000" flipH="1">
              <a:off x="2625471" y="2808938"/>
              <a:ext cx="886950" cy="1880563"/>
            </a:xfrm>
            <a:custGeom>
              <a:avLst/>
              <a:gdLst/>
              <a:ahLst/>
              <a:cxnLst/>
              <a:rect l="l" t="t" r="r" b="b"/>
              <a:pathLst>
                <a:path w="886950" h="1880563">
                  <a:moveTo>
                    <a:pt x="886950" y="1484519"/>
                  </a:moveTo>
                  <a:lnTo>
                    <a:pt x="443475" y="1880563"/>
                  </a:lnTo>
                  <a:lnTo>
                    <a:pt x="0" y="1484519"/>
                  </a:lnTo>
                  <a:lnTo>
                    <a:pt x="63894" y="1484519"/>
                  </a:lnTo>
                  <a:lnTo>
                    <a:pt x="222879" y="0"/>
                  </a:lnTo>
                  <a:lnTo>
                    <a:pt x="664072" y="0"/>
                  </a:lnTo>
                  <a:lnTo>
                    <a:pt x="823057" y="148451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47"/>
            <p:cNvSpPr>
              <a:spLocks noChangeAspect="1" noEditPoints="1"/>
            </p:cNvSpPr>
            <p:nvPr/>
          </p:nvSpPr>
          <p:spPr bwMode="auto">
            <a:xfrm>
              <a:off x="2456676" y="3584181"/>
              <a:ext cx="479376" cy="3888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3" name="组合 22"/>
          <p:cNvGrpSpPr/>
          <p:nvPr/>
        </p:nvGrpSpPr>
        <p:grpSpPr>
          <a:xfrm>
            <a:off x="6366495" y="3500297"/>
            <a:ext cx="2507091" cy="1182600"/>
            <a:chOff x="4436340" y="2697231"/>
            <a:chExt cx="1880563" cy="886950"/>
          </a:xfrm>
        </p:grpSpPr>
        <p:sp>
          <p:nvSpPr>
            <p:cNvPr id="24" name="梯形 10"/>
            <p:cNvSpPr/>
            <p:nvPr/>
          </p:nvSpPr>
          <p:spPr>
            <a:xfrm rot="16200000">
              <a:off x="4933147" y="2200424"/>
              <a:ext cx="886950" cy="1880563"/>
            </a:xfrm>
            <a:custGeom>
              <a:avLst/>
              <a:gdLst/>
              <a:ahLst/>
              <a:cxnLst/>
              <a:rect l="l" t="t" r="r" b="b"/>
              <a:pathLst>
                <a:path w="886950" h="1880563">
                  <a:moveTo>
                    <a:pt x="886950" y="1484519"/>
                  </a:moveTo>
                  <a:lnTo>
                    <a:pt x="443475" y="1880563"/>
                  </a:lnTo>
                  <a:lnTo>
                    <a:pt x="0" y="1484519"/>
                  </a:lnTo>
                  <a:lnTo>
                    <a:pt x="63894" y="1484519"/>
                  </a:lnTo>
                  <a:lnTo>
                    <a:pt x="222879" y="0"/>
                  </a:lnTo>
                  <a:lnTo>
                    <a:pt x="664072" y="0"/>
                  </a:lnTo>
                  <a:lnTo>
                    <a:pt x="823057" y="148451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642159" y="2933364"/>
              <a:ext cx="417248" cy="360759"/>
              <a:chOff x="4848315" y="2995479"/>
              <a:chExt cx="674520" cy="583200"/>
            </a:xfrm>
          </p:grpSpPr>
          <p:sp>
            <p:nvSpPr>
              <p:cNvPr id="26" name="Freeform 52"/>
              <p:cNvSpPr>
                <a:spLocks noEditPoints="1"/>
              </p:cNvSpPr>
              <p:nvPr/>
            </p:nvSpPr>
            <p:spPr bwMode="auto">
              <a:xfrm>
                <a:off x="4963503" y="3243495"/>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53"/>
              <p:cNvSpPr>
                <a:spLocks noEditPoints="1"/>
              </p:cNvSpPr>
              <p:nvPr/>
            </p:nvSpPr>
            <p:spPr bwMode="auto">
              <a:xfrm>
                <a:off x="4848315" y="2995479"/>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28" name="TextBox 27"/>
          <p:cNvSpPr txBox="1"/>
          <p:nvPr/>
        </p:nvSpPr>
        <p:spPr>
          <a:xfrm>
            <a:off x="6547350" y="2263264"/>
            <a:ext cx="1235250" cy="415486"/>
          </a:xfrm>
          <a:prstGeom prst="rect">
            <a:avLst/>
          </a:prstGeom>
          <a:noFill/>
        </p:spPr>
        <p:txBody>
          <a:bodyPr wrap="none" lIns="121908" tIns="60954" rIns="121908" bIns="60954" rtlCol="0">
            <a:spAutoFit/>
          </a:bodyPr>
          <a:lstStyle/>
          <a:p>
            <a:r>
              <a:rPr lang="en-US" altLang="zh-CN" sz="1900" dirty="0">
                <a:solidFill>
                  <a:schemeClr val="bg1"/>
                </a:solidFill>
                <a:latin typeface="Impact" pitchFamily="34" charset="0"/>
              </a:rPr>
              <a:t>KEY WORD</a:t>
            </a:r>
            <a:endParaRPr lang="zh-CN" altLang="en-US" sz="1900" dirty="0">
              <a:solidFill>
                <a:schemeClr val="bg1"/>
              </a:solidFill>
              <a:latin typeface="Impact" pitchFamily="34" charset="0"/>
            </a:endParaRPr>
          </a:p>
        </p:txBody>
      </p:sp>
      <p:sp>
        <p:nvSpPr>
          <p:cNvPr id="29" name="TextBox 28"/>
          <p:cNvSpPr txBox="1"/>
          <p:nvPr/>
        </p:nvSpPr>
        <p:spPr>
          <a:xfrm>
            <a:off x="4366370" y="3060196"/>
            <a:ext cx="1235250" cy="415486"/>
          </a:xfrm>
          <a:prstGeom prst="rect">
            <a:avLst/>
          </a:prstGeom>
          <a:noFill/>
        </p:spPr>
        <p:txBody>
          <a:bodyPr wrap="none" lIns="121908" tIns="60954" rIns="121908" bIns="60954" rtlCol="0">
            <a:spAutoFit/>
          </a:bodyPr>
          <a:lstStyle/>
          <a:p>
            <a:r>
              <a:rPr lang="en-US" altLang="zh-CN" sz="1900" dirty="0">
                <a:solidFill>
                  <a:schemeClr val="bg1"/>
                </a:solidFill>
                <a:latin typeface="Impact" pitchFamily="34" charset="0"/>
              </a:rPr>
              <a:t>KEY WORD</a:t>
            </a:r>
            <a:endParaRPr lang="zh-CN" altLang="en-US" sz="1900" dirty="0">
              <a:solidFill>
                <a:schemeClr val="bg1"/>
              </a:solidFill>
              <a:latin typeface="Impact" pitchFamily="34" charset="0"/>
            </a:endParaRPr>
          </a:p>
        </p:txBody>
      </p:sp>
      <p:sp>
        <p:nvSpPr>
          <p:cNvPr id="30" name="TextBox 29"/>
          <p:cNvSpPr txBox="1"/>
          <p:nvPr/>
        </p:nvSpPr>
        <p:spPr>
          <a:xfrm>
            <a:off x="6551947" y="3901280"/>
            <a:ext cx="1235250" cy="415486"/>
          </a:xfrm>
          <a:prstGeom prst="rect">
            <a:avLst/>
          </a:prstGeom>
          <a:noFill/>
        </p:spPr>
        <p:txBody>
          <a:bodyPr wrap="none" lIns="121908" tIns="60954" rIns="121908" bIns="60954" rtlCol="0">
            <a:spAutoFit/>
          </a:bodyPr>
          <a:lstStyle/>
          <a:p>
            <a:r>
              <a:rPr lang="en-US" altLang="zh-CN" sz="1900" dirty="0">
                <a:solidFill>
                  <a:schemeClr val="bg1"/>
                </a:solidFill>
                <a:latin typeface="Impact" pitchFamily="34" charset="0"/>
              </a:rPr>
              <a:t>KEY WORD</a:t>
            </a:r>
            <a:endParaRPr lang="zh-CN" altLang="en-US" sz="1900" dirty="0">
              <a:solidFill>
                <a:schemeClr val="bg1"/>
              </a:solidFill>
              <a:latin typeface="Impact" pitchFamily="34" charset="0"/>
            </a:endParaRPr>
          </a:p>
        </p:txBody>
      </p:sp>
      <p:sp>
        <p:nvSpPr>
          <p:cNvPr id="31" name="TextBox 30"/>
          <p:cNvSpPr txBox="1"/>
          <p:nvPr/>
        </p:nvSpPr>
        <p:spPr>
          <a:xfrm>
            <a:off x="4394809" y="4697765"/>
            <a:ext cx="1235250" cy="415486"/>
          </a:xfrm>
          <a:prstGeom prst="rect">
            <a:avLst/>
          </a:prstGeom>
          <a:noFill/>
        </p:spPr>
        <p:txBody>
          <a:bodyPr wrap="none" lIns="121908" tIns="60954" rIns="121908" bIns="60954" rtlCol="0">
            <a:spAutoFit/>
          </a:bodyPr>
          <a:lstStyle/>
          <a:p>
            <a:r>
              <a:rPr lang="en-US" altLang="zh-CN" sz="1900" dirty="0">
                <a:solidFill>
                  <a:schemeClr val="bg1"/>
                </a:solidFill>
                <a:latin typeface="Impact" pitchFamily="34" charset="0"/>
              </a:rPr>
              <a:t>KEY WORD</a:t>
            </a:r>
            <a:endParaRPr lang="zh-CN" altLang="en-US" sz="1900" dirty="0">
              <a:solidFill>
                <a:schemeClr val="bg1"/>
              </a:solidFill>
              <a:latin typeface="Impact" pitchFamily="34" charset="0"/>
            </a:endParaRPr>
          </a:p>
        </p:txBody>
      </p:sp>
      <p:grpSp>
        <p:nvGrpSpPr>
          <p:cNvPr id="32" name="组合 31"/>
          <p:cNvGrpSpPr/>
          <p:nvPr/>
        </p:nvGrpSpPr>
        <p:grpSpPr>
          <a:xfrm>
            <a:off x="5790505" y="2180861"/>
            <a:ext cx="575989" cy="576064"/>
            <a:chOff x="4004292" y="1707654"/>
            <a:chExt cx="432048" cy="432048"/>
          </a:xfrm>
        </p:grpSpPr>
        <p:sp>
          <p:nvSpPr>
            <p:cNvPr id="33" name="矩形 32"/>
            <p:cNvSpPr/>
            <p:nvPr/>
          </p:nvSpPr>
          <p:spPr>
            <a:xfrm>
              <a:off x="4004292" y="1707654"/>
              <a:ext cx="432048" cy="43204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4004292" y="1717968"/>
              <a:ext cx="376595" cy="380873"/>
            </a:xfrm>
            <a:prstGeom prst="rect">
              <a:avLst/>
            </a:prstGeom>
            <a:noFill/>
          </p:spPr>
          <p:txBody>
            <a:bodyPr wrap="none" rtlCol="0">
              <a:spAutoFit/>
            </a:bodyPr>
            <a:lstStyle/>
            <a:p>
              <a:r>
                <a:rPr lang="en-US" altLang="zh-CN" sz="2700" dirty="0">
                  <a:solidFill>
                    <a:prstClr val="white"/>
                  </a:solidFill>
                  <a:latin typeface="Impact" pitchFamily="34" charset="0"/>
                </a:rPr>
                <a:t>01</a:t>
              </a:r>
              <a:endParaRPr lang="zh-CN" altLang="en-US" sz="2700" dirty="0">
                <a:solidFill>
                  <a:prstClr val="white"/>
                </a:solidFill>
                <a:latin typeface="Impact" pitchFamily="34" charset="0"/>
              </a:endParaRPr>
            </a:p>
          </p:txBody>
        </p:sp>
      </p:grpSp>
      <p:grpSp>
        <p:nvGrpSpPr>
          <p:cNvPr id="35" name="组合 34"/>
          <p:cNvGrpSpPr/>
          <p:nvPr/>
        </p:nvGrpSpPr>
        <p:grpSpPr>
          <a:xfrm>
            <a:off x="5765552" y="2992213"/>
            <a:ext cx="600942" cy="576064"/>
            <a:chOff x="3985575" y="2316168"/>
            <a:chExt cx="450765" cy="432048"/>
          </a:xfrm>
        </p:grpSpPr>
        <p:sp>
          <p:nvSpPr>
            <p:cNvPr id="36" name="矩形 35"/>
            <p:cNvSpPr/>
            <p:nvPr/>
          </p:nvSpPr>
          <p:spPr>
            <a:xfrm>
              <a:off x="4004292" y="2316168"/>
              <a:ext cx="432048" cy="432048"/>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3985575" y="2352954"/>
              <a:ext cx="407857" cy="380873"/>
            </a:xfrm>
            <a:prstGeom prst="rect">
              <a:avLst/>
            </a:prstGeom>
            <a:noFill/>
          </p:spPr>
          <p:txBody>
            <a:bodyPr wrap="none" rtlCol="0">
              <a:spAutoFit/>
            </a:bodyPr>
            <a:lstStyle/>
            <a:p>
              <a:r>
                <a:rPr lang="en-US" altLang="zh-CN" sz="2700" dirty="0">
                  <a:solidFill>
                    <a:prstClr val="white"/>
                  </a:solidFill>
                  <a:latin typeface="Impact" pitchFamily="34" charset="0"/>
                </a:rPr>
                <a:t>02</a:t>
              </a:r>
              <a:endParaRPr lang="zh-CN" altLang="en-US" sz="2700" dirty="0">
                <a:solidFill>
                  <a:prstClr val="white"/>
                </a:solidFill>
                <a:latin typeface="Impact" pitchFamily="34" charset="0"/>
              </a:endParaRPr>
            </a:p>
          </p:txBody>
        </p:sp>
      </p:grpSp>
      <p:grpSp>
        <p:nvGrpSpPr>
          <p:cNvPr id="38" name="组合 37"/>
          <p:cNvGrpSpPr/>
          <p:nvPr/>
        </p:nvGrpSpPr>
        <p:grpSpPr>
          <a:xfrm>
            <a:off x="5790505" y="3803565"/>
            <a:ext cx="575989" cy="576064"/>
            <a:chOff x="4004292" y="2924682"/>
            <a:chExt cx="432048" cy="432048"/>
          </a:xfrm>
        </p:grpSpPr>
        <p:sp>
          <p:nvSpPr>
            <p:cNvPr id="39" name="矩形 38"/>
            <p:cNvSpPr/>
            <p:nvPr/>
          </p:nvSpPr>
          <p:spPr>
            <a:xfrm>
              <a:off x="4004292" y="2924682"/>
              <a:ext cx="432048" cy="43204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4004292" y="2937168"/>
              <a:ext cx="416274" cy="380873"/>
            </a:xfrm>
            <a:prstGeom prst="rect">
              <a:avLst/>
            </a:prstGeom>
            <a:noFill/>
          </p:spPr>
          <p:txBody>
            <a:bodyPr wrap="none" rtlCol="0">
              <a:spAutoFit/>
            </a:bodyPr>
            <a:lstStyle/>
            <a:p>
              <a:r>
                <a:rPr lang="en-US" altLang="zh-CN" sz="2700" dirty="0">
                  <a:solidFill>
                    <a:prstClr val="white"/>
                  </a:solidFill>
                  <a:latin typeface="Impact" pitchFamily="34" charset="0"/>
                </a:rPr>
                <a:t>03</a:t>
              </a:r>
              <a:endParaRPr lang="zh-CN" altLang="en-US" sz="2700" dirty="0">
                <a:solidFill>
                  <a:prstClr val="white"/>
                </a:solidFill>
                <a:latin typeface="Impact" pitchFamily="34" charset="0"/>
              </a:endParaRPr>
            </a:p>
          </p:txBody>
        </p:sp>
      </p:grpSp>
      <p:grpSp>
        <p:nvGrpSpPr>
          <p:cNvPr id="41" name="组合 40"/>
          <p:cNvGrpSpPr/>
          <p:nvPr/>
        </p:nvGrpSpPr>
        <p:grpSpPr>
          <a:xfrm>
            <a:off x="5790504" y="4614917"/>
            <a:ext cx="575989" cy="576064"/>
            <a:chOff x="4004292" y="3533196"/>
            <a:chExt cx="432048" cy="432048"/>
          </a:xfrm>
        </p:grpSpPr>
        <p:sp>
          <p:nvSpPr>
            <p:cNvPr id="42" name="矩形 41"/>
            <p:cNvSpPr/>
            <p:nvPr/>
          </p:nvSpPr>
          <p:spPr>
            <a:xfrm>
              <a:off x="4004292" y="3533196"/>
              <a:ext cx="432048" cy="432048"/>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4013817" y="3546768"/>
              <a:ext cx="407857" cy="380873"/>
            </a:xfrm>
            <a:prstGeom prst="rect">
              <a:avLst/>
            </a:prstGeom>
            <a:noFill/>
          </p:spPr>
          <p:txBody>
            <a:bodyPr wrap="none" rtlCol="0">
              <a:spAutoFit/>
            </a:bodyPr>
            <a:lstStyle/>
            <a:p>
              <a:r>
                <a:rPr lang="en-US" altLang="zh-CN" sz="2700" dirty="0">
                  <a:solidFill>
                    <a:prstClr val="white"/>
                  </a:solidFill>
                  <a:latin typeface="Impact" pitchFamily="34" charset="0"/>
                </a:rPr>
                <a:t>04</a:t>
              </a:r>
              <a:endParaRPr lang="zh-CN" altLang="en-US" sz="2700" dirty="0">
                <a:solidFill>
                  <a:prstClr val="white"/>
                </a:solidFill>
                <a:latin typeface="Impact" pitchFamily="34" charset="0"/>
              </a:endParaRPr>
            </a:p>
          </p:txBody>
        </p:sp>
      </p:grpSp>
      <p:sp>
        <p:nvSpPr>
          <p:cNvPr id="44" name="矩形 1"/>
          <p:cNvSpPr>
            <a:spLocks noChangeArrowheads="1"/>
          </p:cNvSpPr>
          <p:nvPr/>
        </p:nvSpPr>
        <p:spPr bwMode="auto">
          <a:xfrm>
            <a:off x="8947304" y="1996969"/>
            <a:ext cx="2524594"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45" name="矩形 1"/>
          <p:cNvSpPr>
            <a:spLocks noChangeArrowheads="1"/>
          </p:cNvSpPr>
          <p:nvPr/>
        </p:nvSpPr>
        <p:spPr bwMode="auto">
          <a:xfrm>
            <a:off x="765398" y="2859717"/>
            <a:ext cx="2524594"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46" name="矩形 1"/>
          <p:cNvSpPr>
            <a:spLocks noChangeArrowheads="1"/>
          </p:cNvSpPr>
          <p:nvPr/>
        </p:nvSpPr>
        <p:spPr bwMode="auto">
          <a:xfrm>
            <a:off x="8947304" y="3615029"/>
            <a:ext cx="2524594"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47" name="矩形 1"/>
          <p:cNvSpPr>
            <a:spLocks noChangeArrowheads="1"/>
          </p:cNvSpPr>
          <p:nvPr/>
        </p:nvSpPr>
        <p:spPr bwMode="auto">
          <a:xfrm>
            <a:off x="765398" y="4470173"/>
            <a:ext cx="2524594"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extLst>
      <p:ext uri="{BB962C8B-B14F-4D97-AF65-F5344CB8AC3E}">
        <p14:creationId xmlns:p14="http://schemas.microsoft.com/office/powerpoint/2010/main" val="18094547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200" fill="hold"/>
                                            <p:tgtEl>
                                              <p:spTgt spid="32"/>
                                            </p:tgtEl>
                                            <p:attrNameLst>
                                              <p:attrName>ppt_w</p:attrName>
                                            </p:attrNameLst>
                                          </p:cBhvr>
                                          <p:tavLst>
                                            <p:tav tm="0">
                                              <p:val>
                                                <p:fltVal val="0"/>
                                              </p:val>
                                            </p:tav>
                                            <p:tav tm="100000">
                                              <p:val>
                                                <p:strVal val="#ppt_w"/>
                                              </p:val>
                                            </p:tav>
                                          </p:tavLst>
                                        </p:anim>
                                        <p:anim calcmode="lin" valueType="num">
                                          <p:cBhvr>
                                            <p:cTn id="13" dur="200" fill="hold"/>
                                            <p:tgtEl>
                                              <p:spTgt spid="32"/>
                                            </p:tgtEl>
                                            <p:attrNameLst>
                                              <p:attrName>ppt_h</p:attrName>
                                            </p:attrNameLst>
                                          </p:cBhvr>
                                          <p:tavLst>
                                            <p:tav tm="0">
                                              <p:val>
                                                <p:fltVal val="0"/>
                                              </p:val>
                                            </p:tav>
                                            <p:tav tm="100000">
                                              <p:val>
                                                <p:strVal val="#ppt_h"/>
                                              </p:val>
                                            </p:tav>
                                          </p:tavLst>
                                        </p:anim>
                                        <p:animEffect transition="in" filter="fade">
                                          <p:cBhvr>
                                            <p:cTn id="14" dur="200"/>
                                            <p:tgtEl>
                                              <p:spTgt spid="32"/>
                                            </p:tgtEl>
                                          </p:cBhvr>
                                        </p:animEffect>
                                      </p:childTnLst>
                                    </p:cTn>
                                  </p:par>
                                  <p:par>
                                    <p:cTn id="15" presetID="6" presetClass="emph" presetSubtype="0" autoRev="1" fill="hold" nodeType="withEffect">
                                      <p:stCondLst>
                                        <p:cond delay="150"/>
                                      </p:stCondLst>
                                      <p:childTnLst>
                                        <p:animScale>
                                          <p:cBhvr>
                                            <p:cTn id="16" dur="100" fill="hold"/>
                                            <p:tgtEl>
                                              <p:spTgt spid="32"/>
                                            </p:tgtEl>
                                          </p:cBhvr>
                                          <p:by x="130000" y="130000"/>
                                        </p:animScale>
                                      </p:childTnLst>
                                    </p:cTn>
                                  </p:par>
                                </p:childTnLst>
                              </p:cTn>
                            </p:par>
                            <p:par>
                              <p:cTn id="17" fill="hold">
                                <p:stCondLst>
                                  <p:cond delay="850"/>
                                </p:stCondLst>
                                <p:childTnLst>
                                  <p:par>
                                    <p:cTn id="18" presetID="1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p:tgtEl>
                                              <p:spTgt spid="16"/>
                                            </p:tgtEl>
                                            <p:attrNameLst>
                                              <p:attrName>ppt_x</p:attrName>
                                            </p:attrNameLst>
                                          </p:cBhvr>
                                          <p:tavLst>
                                            <p:tav tm="0">
                                              <p:val>
                                                <p:strVal val="#ppt_x-#ppt_w*1.125000"/>
                                              </p:val>
                                            </p:tav>
                                            <p:tav tm="100000">
                                              <p:val>
                                                <p:strVal val="#ppt_x"/>
                                              </p:val>
                                            </p:tav>
                                          </p:tavLst>
                                        </p:anim>
                                        <p:animEffect transition="in" filter="wipe(right)">
                                          <p:cBhvr>
                                            <p:cTn id="21" dur="500"/>
                                            <p:tgtEl>
                                              <p:spTgt spid="16"/>
                                            </p:tgtEl>
                                          </p:cBhvr>
                                        </p:animEffect>
                                      </p:childTnLst>
                                    </p:cTn>
                                  </p:par>
                                </p:childTnLst>
                              </p:cTn>
                            </p:par>
                            <p:par>
                              <p:cTn id="22" fill="hold">
                                <p:stCondLst>
                                  <p:cond delay="1350"/>
                                </p:stCondLst>
                                <p:childTnLst>
                                  <p:par>
                                    <p:cTn id="23" presetID="2" presetClass="entr" presetSubtype="1" fill="hold" grpId="0" nodeType="afterEffect" p14:presetBounceEnd="55000">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14:bounceEnd="55000">
                                          <p:cBhvr additive="base">
                                            <p:cTn id="25" dur="400" fill="hold"/>
                                            <p:tgtEl>
                                              <p:spTgt spid="28"/>
                                            </p:tgtEl>
                                            <p:attrNameLst>
                                              <p:attrName>ppt_x</p:attrName>
                                            </p:attrNameLst>
                                          </p:cBhvr>
                                          <p:tavLst>
                                            <p:tav tm="0">
                                              <p:val>
                                                <p:strVal val="#ppt_x"/>
                                              </p:val>
                                            </p:tav>
                                            <p:tav tm="100000">
                                              <p:val>
                                                <p:strVal val="#ppt_x"/>
                                              </p:val>
                                            </p:tav>
                                          </p:tavLst>
                                        </p:anim>
                                        <p:anim calcmode="lin" valueType="num" p14:bounceEnd="55000">
                                          <p:cBhvr additive="base">
                                            <p:cTn id="26" dur="400" fill="hold"/>
                                            <p:tgtEl>
                                              <p:spTgt spid="28"/>
                                            </p:tgtEl>
                                            <p:attrNameLst>
                                              <p:attrName>ppt_y</p:attrName>
                                            </p:attrNameLst>
                                          </p:cBhvr>
                                          <p:tavLst>
                                            <p:tav tm="0">
                                              <p:val>
                                                <p:strVal val="0-#ppt_h/2"/>
                                              </p:val>
                                            </p:tav>
                                            <p:tav tm="100000">
                                              <p:val>
                                                <p:strVal val="#ppt_y"/>
                                              </p:val>
                                            </p:tav>
                                          </p:tavLst>
                                        </p:anim>
                                      </p:childTnLst>
                                    </p:cTn>
                                  </p:par>
                                </p:childTnLst>
                              </p:cTn>
                            </p:par>
                            <p:par>
                              <p:cTn id="27" fill="hold">
                                <p:stCondLst>
                                  <p:cond delay="1750"/>
                                </p:stCondLst>
                                <p:childTnLst>
                                  <p:par>
                                    <p:cTn id="28" presetID="2" presetClass="entr" presetSubtype="2" fill="hold" grpId="0" nodeType="afterEffect" p14:presetBounceEnd="50000">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14:bounceEnd="50000">
                                          <p:cBhvr additive="base">
                                            <p:cTn id="30" dur="300" fill="hold"/>
                                            <p:tgtEl>
                                              <p:spTgt spid="44"/>
                                            </p:tgtEl>
                                            <p:attrNameLst>
                                              <p:attrName>ppt_x</p:attrName>
                                            </p:attrNameLst>
                                          </p:cBhvr>
                                          <p:tavLst>
                                            <p:tav tm="0">
                                              <p:val>
                                                <p:strVal val="1+#ppt_w/2"/>
                                              </p:val>
                                            </p:tav>
                                            <p:tav tm="100000">
                                              <p:val>
                                                <p:strVal val="#ppt_x"/>
                                              </p:val>
                                            </p:tav>
                                          </p:tavLst>
                                        </p:anim>
                                        <p:anim calcmode="lin" valueType="num" p14:bounceEnd="50000">
                                          <p:cBhvr additive="base">
                                            <p:cTn id="31" dur="300" fill="hold"/>
                                            <p:tgtEl>
                                              <p:spTgt spid="44"/>
                                            </p:tgtEl>
                                            <p:attrNameLst>
                                              <p:attrName>ppt_y</p:attrName>
                                            </p:attrNameLst>
                                          </p:cBhvr>
                                          <p:tavLst>
                                            <p:tav tm="0">
                                              <p:val>
                                                <p:strVal val="#ppt_y"/>
                                              </p:val>
                                            </p:tav>
                                            <p:tav tm="100000">
                                              <p:val>
                                                <p:strVal val="#ppt_y"/>
                                              </p:val>
                                            </p:tav>
                                          </p:tavLst>
                                        </p:anim>
                                      </p:childTnLst>
                                    </p:cTn>
                                  </p:par>
                                </p:childTnLst>
                              </p:cTn>
                            </p:par>
                            <p:par>
                              <p:cTn id="32" fill="hold">
                                <p:stCondLst>
                                  <p:cond delay="2050"/>
                                </p:stCondLst>
                                <p:childTnLst>
                                  <p:par>
                                    <p:cTn id="33" presetID="53" presetClass="entr" presetSubtype="1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200" fill="hold"/>
                                            <p:tgtEl>
                                              <p:spTgt spid="35"/>
                                            </p:tgtEl>
                                            <p:attrNameLst>
                                              <p:attrName>ppt_w</p:attrName>
                                            </p:attrNameLst>
                                          </p:cBhvr>
                                          <p:tavLst>
                                            <p:tav tm="0">
                                              <p:val>
                                                <p:fltVal val="0"/>
                                              </p:val>
                                            </p:tav>
                                            <p:tav tm="100000">
                                              <p:val>
                                                <p:strVal val="#ppt_w"/>
                                              </p:val>
                                            </p:tav>
                                          </p:tavLst>
                                        </p:anim>
                                        <p:anim calcmode="lin" valueType="num">
                                          <p:cBhvr>
                                            <p:cTn id="36" dur="200" fill="hold"/>
                                            <p:tgtEl>
                                              <p:spTgt spid="35"/>
                                            </p:tgtEl>
                                            <p:attrNameLst>
                                              <p:attrName>ppt_h</p:attrName>
                                            </p:attrNameLst>
                                          </p:cBhvr>
                                          <p:tavLst>
                                            <p:tav tm="0">
                                              <p:val>
                                                <p:fltVal val="0"/>
                                              </p:val>
                                            </p:tav>
                                            <p:tav tm="100000">
                                              <p:val>
                                                <p:strVal val="#ppt_h"/>
                                              </p:val>
                                            </p:tav>
                                          </p:tavLst>
                                        </p:anim>
                                        <p:animEffect transition="in" filter="fade">
                                          <p:cBhvr>
                                            <p:cTn id="37" dur="200"/>
                                            <p:tgtEl>
                                              <p:spTgt spid="35"/>
                                            </p:tgtEl>
                                          </p:cBhvr>
                                        </p:animEffect>
                                      </p:childTnLst>
                                    </p:cTn>
                                  </p:par>
                                  <p:par>
                                    <p:cTn id="38" presetID="6" presetClass="emph" presetSubtype="0" autoRev="1" fill="hold" nodeType="withEffect">
                                      <p:stCondLst>
                                        <p:cond delay="150"/>
                                      </p:stCondLst>
                                      <p:childTnLst>
                                        <p:animScale>
                                          <p:cBhvr>
                                            <p:cTn id="39" dur="100" fill="hold"/>
                                            <p:tgtEl>
                                              <p:spTgt spid="35"/>
                                            </p:tgtEl>
                                          </p:cBhvr>
                                          <p:by x="130000" y="130000"/>
                                        </p:animScale>
                                      </p:childTnLst>
                                    </p:cTn>
                                  </p:par>
                                </p:childTnLst>
                              </p:cTn>
                            </p:par>
                            <p:par>
                              <p:cTn id="40" fill="hold">
                                <p:stCondLst>
                                  <p:cond delay="2400"/>
                                </p:stCondLst>
                                <p:childTnLst>
                                  <p:par>
                                    <p:cTn id="41" presetID="12" presetClass="entr" presetSubtype="2"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p:tgtEl>
                                              <p:spTgt spid="9"/>
                                            </p:tgtEl>
                                            <p:attrNameLst>
                                              <p:attrName>ppt_x</p:attrName>
                                            </p:attrNameLst>
                                          </p:cBhvr>
                                          <p:tavLst>
                                            <p:tav tm="0">
                                              <p:val>
                                                <p:strVal val="#ppt_x+#ppt_w*1.125000"/>
                                              </p:val>
                                            </p:tav>
                                            <p:tav tm="100000">
                                              <p:val>
                                                <p:strVal val="#ppt_x"/>
                                              </p:val>
                                            </p:tav>
                                          </p:tavLst>
                                        </p:anim>
                                        <p:animEffect transition="in" filter="wipe(left)">
                                          <p:cBhvr>
                                            <p:cTn id="44" dur="500"/>
                                            <p:tgtEl>
                                              <p:spTgt spid="9"/>
                                            </p:tgtEl>
                                          </p:cBhvr>
                                        </p:animEffect>
                                      </p:childTnLst>
                                    </p:cTn>
                                  </p:par>
                                </p:childTnLst>
                              </p:cTn>
                            </p:par>
                            <p:par>
                              <p:cTn id="45" fill="hold">
                                <p:stCondLst>
                                  <p:cond delay="2900"/>
                                </p:stCondLst>
                                <p:childTnLst>
                                  <p:par>
                                    <p:cTn id="46" presetID="2" presetClass="entr" presetSubtype="1" fill="hold" grpId="0" nodeType="afterEffect" p14:presetBounceEnd="55000">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14:bounceEnd="55000">
                                          <p:cBhvr additive="base">
                                            <p:cTn id="48" dur="400" fill="hold"/>
                                            <p:tgtEl>
                                              <p:spTgt spid="29"/>
                                            </p:tgtEl>
                                            <p:attrNameLst>
                                              <p:attrName>ppt_x</p:attrName>
                                            </p:attrNameLst>
                                          </p:cBhvr>
                                          <p:tavLst>
                                            <p:tav tm="0">
                                              <p:val>
                                                <p:strVal val="#ppt_x"/>
                                              </p:val>
                                            </p:tav>
                                            <p:tav tm="100000">
                                              <p:val>
                                                <p:strVal val="#ppt_x"/>
                                              </p:val>
                                            </p:tav>
                                          </p:tavLst>
                                        </p:anim>
                                        <p:anim calcmode="lin" valueType="num" p14:bounceEnd="55000">
                                          <p:cBhvr additive="base">
                                            <p:cTn id="49" dur="400" fill="hold"/>
                                            <p:tgtEl>
                                              <p:spTgt spid="29"/>
                                            </p:tgtEl>
                                            <p:attrNameLst>
                                              <p:attrName>ppt_y</p:attrName>
                                            </p:attrNameLst>
                                          </p:cBhvr>
                                          <p:tavLst>
                                            <p:tav tm="0">
                                              <p:val>
                                                <p:strVal val="0-#ppt_h/2"/>
                                              </p:val>
                                            </p:tav>
                                            <p:tav tm="100000">
                                              <p:val>
                                                <p:strVal val="#ppt_y"/>
                                              </p:val>
                                            </p:tav>
                                          </p:tavLst>
                                        </p:anim>
                                      </p:childTnLst>
                                    </p:cTn>
                                  </p:par>
                                </p:childTnLst>
                              </p:cTn>
                            </p:par>
                            <p:par>
                              <p:cTn id="50" fill="hold">
                                <p:stCondLst>
                                  <p:cond delay="3300"/>
                                </p:stCondLst>
                                <p:childTnLst>
                                  <p:par>
                                    <p:cTn id="51" presetID="2" presetClass="entr" presetSubtype="8" fill="hold" grpId="0" nodeType="afterEffect" p14:presetBounceEnd="50000">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14:bounceEnd="50000">
                                          <p:cBhvr additive="base">
                                            <p:cTn id="53" dur="300" fill="hold"/>
                                            <p:tgtEl>
                                              <p:spTgt spid="45"/>
                                            </p:tgtEl>
                                            <p:attrNameLst>
                                              <p:attrName>ppt_x</p:attrName>
                                            </p:attrNameLst>
                                          </p:cBhvr>
                                          <p:tavLst>
                                            <p:tav tm="0">
                                              <p:val>
                                                <p:strVal val="0-#ppt_w/2"/>
                                              </p:val>
                                            </p:tav>
                                            <p:tav tm="100000">
                                              <p:val>
                                                <p:strVal val="#ppt_x"/>
                                              </p:val>
                                            </p:tav>
                                          </p:tavLst>
                                        </p:anim>
                                        <p:anim calcmode="lin" valueType="num" p14:bounceEnd="50000">
                                          <p:cBhvr additive="base">
                                            <p:cTn id="54" dur="300" fill="hold"/>
                                            <p:tgtEl>
                                              <p:spTgt spid="45"/>
                                            </p:tgtEl>
                                            <p:attrNameLst>
                                              <p:attrName>ppt_y</p:attrName>
                                            </p:attrNameLst>
                                          </p:cBhvr>
                                          <p:tavLst>
                                            <p:tav tm="0">
                                              <p:val>
                                                <p:strVal val="#ppt_y"/>
                                              </p:val>
                                            </p:tav>
                                            <p:tav tm="100000">
                                              <p:val>
                                                <p:strVal val="#ppt_y"/>
                                              </p:val>
                                            </p:tav>
                                          </p:tavLst>
                                        </p:anim>
                                      </p:childTnLst>
                                    </p:cTn>
                                  </p:par>
                                </p:childTnLst>
                              </p:cTn>
                            </p:par>
                            <p:par>
                              <p:cTn id="55" fill="hold">
                                <p:stCondLst>
                                  <p:cond delay="3600"/>
                                </p:stCondLst>
                                <p:childTnLst>
                                  <p:par>
                                    <p:cTn id="56" presetID="53" presetClass="entr" presetSubtype="16"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200" fill="hold"/>
                                            <p:tgtEl>
                                              <p:spTgt spid="38"/>
                                            </p:tgtEl>
                                            <p:attrNameLst>
                                              <p:attrName>ppt_w</p:attrName>
                                            </p:attrNameLst>
                                          </p:cBhvr>
                                          <p:tavLst>
                                            <p:tav tm="0">
                                              <p:val>
                                                <p:fltVal val="0"/>
                                              </p:val>
                                            </p:tav>
                                            <p:tav tm="100000">
                                              <p:val>
                                                <p:strVal val="#ppt_w"/>
                                              </p:val>
                                            </p:tav>
                                          </p:tavLst>
                                        </p:anim>
                                        <p:anim calcmode="lin" valueType="num">
                                          <p:cBhvr>
                                            <p:cTn id="59" dur="200" fill="hold"/>
                                            <p:tgtEl>
                                              <p:spTgt spid="38"/>
                                            </p:tgtEl>
                                            <p:attrNameLst>
                                              <p:attrName>ppt_h</p:attrName>
                                            </p:attrNameLst>
                                          </p:cBhvr>
                                          <p:tavLst>
                                            <p:tav tm="0">
                                              <p:val>
                                                <p:fltVal val="0"/>
                                              </p:val>
                                            </p:tav>
                                            <p:tav tm="100000">
                                              <p:val>
                                                <p:strVal val="#ppt_h"/>
                                              </p:val>
                                            </p:tav>
                                          </p:tavLst>
                                        </p:anim>
                                        <p:animEffect transition="in" filter="fade">
                                          <p:cBhvr>
                                            <p:cTn id="60" dur="200"/>
                                            <p:tgtEl>
                                              <p:spTgt spid="38"/>
                                            </p:tgtEl>
                                          </p:cBhvr>
                                        </p:animEffect>
                                      </p:childTnLst>
                                    </p:cTn>
                                  </p:par>
                                  <p:par>
                                    <p:cTn id="61" presetID="6" presetClass="emph" presetSubtype="0" autoRev="1" fill="hold" nodeType="withEffect">
                                      <p:stCondLst>
                                        <p:cond delay="150"/>
                                      </p:stCondLst>
                                      <p:childTnLst>
                                        <p:animScale>
                                          <p:cBhvr>
                                            <p:cTn id="62" dur="100" fill="hold"/>
                                            <p:tgtEl>
                                              <p:spTgt spid="38"/>
                                            </p:tgtEl>
                                          </p:cBhvr>
                                          <p:by x="130000" y="130000"/>
                                        </p:animScale>
                                      </p:childTnLst>
                                    </p:cTn>
                                  </p:par>
                                </p:childTnLst>
                              </p:cTn>
                            </p:par>
                            <p:par>
                              <p:cTn id="63" fill="hold">
                                <p:stCondLst>
                                  <p:cond delay="3950"/>
                                </p:stCondLst>
                                <p:childTnLst>
                                  <p:par>
                                    <p:cTn id="64" presetID="12" presetClass="entr" presetSubtype="8" fill="hold"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p:tgtEl>
                                              <p:spTgt spid="23"/>
                                            </p:tgtEl>
                                            <p:attrNameLst>
                                              <p:attrName>ppt_x</p:attrName>
                                            </p:attrNameLst>
                                          </p:cBhvr>
                                          <p:tavLst>
                                            <p:tav tm="0">
                                              <p:val>
                                                <p:strVal val="#ppt_x-#ppt_w*1.125000"/>
                                              </p:val>
                                            </p:tav>
                                            <p:tav tm="100000">
                                              <p:val>
                                                <p:strVal val="#ppt_x"/>
                                              </p:val>
                                            </p:tav>
                                          </p:tavLst>
                                        </p:anim>
                                        <p:animEffect transition="in" filter="wipe(right)">
                                          <p:cBhvr>
                                            <p:cTn id="67" dur="500"/>
                                            <p:tgtEl>
                                              <p:spTgt spid="23"/>
                                            </p:tgtEl>
                                          </p:cBhvr>
                                        </p:animEffect>
                                      </p:childTnLst>
                                    </p:cTn>
                                  </p:par>
                                </p:childTnLst>
                              </p:cTn>
                            </p:par>
                            <p:par>
                              <p:cTn id="68" fill="hold">
                                <p:stCondLst>
                                  <p:cond delay="4450"/>
                                </p:stCondLst>
                                <p:childTnLst>
                                  <p:par>
                                    <p:cTn id="69" presetID="2" presetClass="entr" presetSubtype="1" fill="hold" grpId="0" nodeType="afterEffect" p14:presetBounceEnd="55000">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14:bounceEnd="55000">
                                          <p:cBhvr additive="base">
                                            <p:cTn id="71" dur="400" fill="hold"/>
                                            <p:tgtEl>
                                              <p:spTgt spid="30"/>
                                            </p:tgtEl>
                                            <p:attrNameLst>
                                              <p:attrName>ppt_x</p:attrName>
                                            </p:attrNameLst>
                                          </p:cBhvr>
                                          <p:tavLst>
                                            <p:tav tm="0">
                                              <p:val>
                                                <p:strVal val="#ppt_x"/>
                                              </p:val>
                                            </p:tav>
                                            <p:tav tm="100000">
                                              <p:val>
                                                <p:strVal val="#ppt_x"/>
                                              </p:val>
                                            </p:tav>
                                          </p:tavLst>
                                        </p:anim>
                                        <p:anim calcmode="lin" valueType="num" p14:bounceEnd="55000">
                                          <p:cBhvr additive="base">
                                            <p:cTn id="72" dur="400" fill="hold"/>
                                            <p:tgtEl>
                                              <p:spTgt spid="30"/>
                                            </p:tgtEl>
                                            <p:attrNameLst>
                                              <p:attrName>ppt_y</p:attrName>
                                            </p:attrNameLst>
                                          </p:cBhvr>
                                          <p:tavLst>
                                            <p:tav tm="0">
                                              <p:val>
                                                <p:strVal val="0-#ppt_h/2"/>
                                              </p:val>
                                            </p:tav>
                                            <p:tav tm="100000">
                                              <p:val>
                                                <p:strVal val="#ppt_y"/>
                                              </p:val>
                                            </p:tav>
                                          </p:tavLst>
                                        </p:anim>
                                      </p:childTnLst>
                                    </p:cTn>
                                  </p:par>
                                </p:childTnLst>
                              </p:cTn>
                            </p:par>
                            <p:par>
                              <p:cTn id="73" fill="hold">
                                <p:stCondLst>
                                  <p:cond delay="4850"/>
                                </p:stCondLst>
                                <p:childTnLst>
                                  <p:par>
                                    <p:cTn id="74" presetID="2" presetClass="entr" presetSubtype="2" fill="hold" grpId="0" nodeType="afterEffect" p14:presetBounceEnd="50000">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14:bounceEnd="50000">
                                          <p:cBhvr additive="base">
                                            <p:cTn id="76" dur="300" fill="hold"/>
                                            <p:tgtEl>
                                              <p:spTgt spid="46"/>
                                            </p:tgtEl>
                                            <p:attrNameLst>
                                              <p:attrName>ppt_x</p:attrName>
                                            </p:attrNameLst>
                                          </p:cBhvr>
                                          <p:tavLst>
                                            <p:tav tm="0">
                                              <p:val>
                                                <p:strVal val="1+#ppt_w/2"/>
                                              </p:val>
                                            </p:tav>
                                            <p:tav tm="100000">
                                              <p:val>
                                                <p:strVal val="#ppt_x"/>
                                              </p:val>
                                            </p:tav>
                                          </p:tavLst>
                                        </p:anim>
                                        <p:anim calcmode="lin" valueType="num" p14:bounceEnd="50000">
                                          <p:cBhvr additive="base">
                                            <p:cTn id="77" dur="300" fill="hold"/>
                                            <p:tgtEl>
                                              <p:spTgt spid="46"/>
                                            </p:tgtEl>
                                            <p:attrNameLst>
                                              <p:attrName>ppt_y</p:attrName>
                                            </p:attrNameLst>
                                          </p:cBhvr>
                                          <p:tavLst>
                                            <p:tav tm="0">
                                              <p:val>
                                                <p:strVal val="#ppt_y"/>
                                              </p:val>
                                            </p:tav>
                                            <p:tav tm="100000">
                                              <p:val>
                                                <p:strVal val="#ppt_y"/>
                                              </p:val>
                                            </p:tav>
                                          </p:tavLst>
                                        </p:anim>
                                      </p:childTnLst>
                                    </p:cTn>
                                  </p:par>
                                </p:childTnLst>
                              </p:cTn>
                            </p:par>
                            <p:par>
                              <p:cTn id="78" fill="hold">
                                <p:stCondLst>
                                  <p:cond delay="5150"/>
                                </p:stCondLst>
                                <p:childTnLst>
                                  <p:par>
                                    <p:cTn id="79" presetID="53" presetClass="entr" presetSubtype="16" fill="hold" nodeType="after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p:cTn id="81" dur="200" fill="hold"/>
                                            <p:tgtEl>
                                              <p:spTgt spid="41"/>
                                            </p:tgtEl>
                                            <p:attrNameLst>
                                              <p:attrName>ppt_w</p:attrName>
                                            </p:attrNameLst>
                                          </p:cBhvr>
                                          <p:tavLst>
                                            <p:tav tm="0">
                                              <p:val>
                                                <p:fltVal val="0"/>
                                              </p:val>
                                            </p:tav>
                                            <p:tav tm="100000">
                                              <p:val>
                                                <p:strVal val="#ppt_w"/>
                                              </p:val>
                                            </p:tav>
                                          </p:tavLst>
                                        </p:anim>
                                        <p:anim calcmode="lin" valueType="num">
                                          <p:cBhvr>
                                            <p:cTn id="82" dur="200" fill="hold"/>
                                            <p:tgtEl>
                                              <p:spTgt spid="41"/>
                                            </p:tgtEl>
                                            <p:attrNameLst>
                                              <p:attrName>ppt_h</p:attrName>
                                            </p:attrNameLst>
                                          </p:cBhvr>
                                          <p:tavLst>
                                            <p:tav tm="0">
                                              <p:val>
                                                <p:fltVal val="0"/>
                                              </p:val>
                                            </p:tav>
                                            <p:tav tm="100000">
                                              <p:val>
                                                <p:strVal val="#ppt_h"/>
                                              </p:val>
                                            </p:tav>
                                          </p:tavLst>
                                        </p:anim>
                                        <p:animEffect transition="in" filter="fade">
                                          <p:cBhvr>
                                            <p:cTn id="83" dur="200"/>
                                            <p:tgtEl>
                                              <p:spTgt spid="41"/>
                                            </p:tgtEl>
                                          </p:cBhvr>
                                        </p:animEffect>
                                      </p:childTnLst>
                                    </p:cTn>
                                  </p:par>
                                  <p:par>
                                    <p:cTn id="84" presetID="6" presetClass="emph" presetSubtype="0" autoRev="1" fill="hold" nodeType="withEffect">
                                      <p:stCondLst>
                                        <p:cond delay="150"/>
                                      </p:stCondLst>
                                      <p:childTnLst>
                                        <p:animScale>
                                          <p:cBhvr>
                                            <p:cTn id="85" dur="100" fill="hold"/>
                                            <p:tgtEl>
                                              <p:spTgt spid="41"/>
                                            </p:tgtEl>
                                          </p:cBhvr>
                                          <p:by x="130000" y="130000"/>
                                        </p:animScale>
                                      </p:childTnLst>
                                    </p:cTn>
                                  </p:par>
                                </p:childTnLst>
                              </p:cTn>
                            </p:par>
                            <p:par>
                              <p:cTn id="86" fill="hold">
                                <p:stCondLst>
                                  <p:cond delay="5500"/>
                                </p:stCondLst>
                                <p:childTnLst>
                                  <p:par>
                                    <p:cTn id="87" presetID="12" presetClass="entr" presetSubtype="2" fill="hold" nodeType="after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ppt_x</p:attrName>
                                            </p:attrNameLst>
                                          </p:cBhvr>
                                          <p:tavLst>
                                            <p:tav tm="0">
                                              <p:val>
                                                <p:strVal val="#ppt_x+#ppt_w*1.125000"/>
                                              </p:val>
                                            </p:tav>
                                            <p:tav tm="100000">
                                              <p:val>
                                                <p:strVal val="#ppt_x"/>
                                              </p:val>
                                            </p:tav>
                                          </p:tavLst>
                                        </p:anim>
                                        <p:animEffect transition="in" filter="wipe(left)">
                                          <p:cBhvr>
                                            <p:cTn id="90" dur="500"/>
                                            <p:tgtEl>
                                              <p:spTgt spid="19"/>
                                            </p:tgtEl>
                                          </p:cBhvr>
                                        </p:animEffect>
                                      </p:childTnLst>
                                    </p:cTn>
                                  </p:par>
                                </p:childTnLst>
                              </p:cTn>
                            </p:par>
                            <p:par>
                              <p:cTn id="91" fill="hold">
                                <p:stCondLst>
                                  <p:cond delay="6000"/>
                                </p:stCondLst>
                                <p:childTnLst>
                                  <p:par>
                                    <p:cTn id="92" presetID="2" presetClass="entr" presetSubtype="1" fill="hold" grpId="0" nodeType="afterEffect" p14:presetBounceEnd="55000">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14:bounceEnd="55000">
                                          <p:cBhvr additive="base">
                                            <p:cTn id="94" dur="400" fill="hold"/>
                                            <p:tgtEl>
                                              <p:spTgt spid="31"/>
                                            </p:tgtEl>
                                            <p:attrNameLst>
                                              <p:attrName>ppt_x</p:attrName>
                                            </p:attrNameLst>
                                          </p:cBhvr>
                                          <p:tavLst>
                                            <p:tav tm="0">
                                              <p:val>
                                                <p:strVal val="#ppt_x"/>
                                              </p:val>
                                            </p:tav>
                                            <p:tav tm="100000">
                                              <p:val>
                                                <p:strVal val="#ppt_x"/>
                                              </p:val>
                                            </p:tav>
                                          </p:tavLst>
                                        </p:anim>
                                        <p:anim calcmode="lin" valueType="num" p14:bounceEnd="55000">
                                          <p:cBhvr additive="base">
                                            <p:cTn id="95" dur="400" fill="hold"/>
                                            <p:tgtEl>
                                              <p:spTgt spid="31"/>
                                            </p:tgtEl>
                                            <p:attrNameLst>
                                              <p:attrName>ppt_y</p:attrName>
                                            </p:attrNameLst>
                                          </p:cBhvr>
                                          <p:tavLst>
                                            <p:tav tm="0">
                                              <p:val>
                                                <p:strVal val="0-#ppt_h/2"/>
                                              </p:val>
                                            </p:tav>
                                            <p:tav tm="100000">
                                              <p:val>
                                                <p:strVal val="#ppt_y"/>
                                              </p:val>
                                            </p:tav>
                                          </p:tavLst>
                                        </p:anim>
                                      </p:childTnLst>
                                    </p:cTn>
                                  </p:par>
                                </p:childTnLst>
                              </p:cTn>
                            </p:par>
                            <p:par>
                              <p:cTn id="96" fill="hold">
                                <p:stCondLst>
                                  <p:cond delay="6400"/>
                                </p:stCondLst>
                                <p:childTnLst>
                                  <p:par>
                                    <p:cTn id="97" presetID="2" presetClass="entr" presetSubtype="8" fill="hold" grpId="0" nodeType="afterEffect" p14:presetBounceEnd="50000">
                                      <p:stCondLst>
                                        <p:cond delay="0"/>
                                      </p:stCondLst>
                                      <p:childTnLst>
                                        <p:set>
                                          <p:cBhvr>
                                            <p:cTn id="98" dur="1" fill="hold">
                                              <p:stCondLst>
                                                <p:cond delay="0"/>
                                              </p:stCondLst>
                                            </p:cTn>
                                            <p:tgtEl>
                                              <p:spTgt spid="47"/>
                                            </p:tgtEl>
                                            <p:attrNameLst>
                                              <p:attrName>style.visibility</p:attrName>
                                            </p:attrNameLst>
                                          </p:cBhvr>
                                          <p:to>
                                            <p:strVal val="visible"/>
                                          </p:to>
                                        </p:set>
                                        <p:anim calcmode="lin" valueType="num" p14:bounceEnd="50000">
                                          <p:cBhvr additive="base">
                                            <p:cTn id="99" dur="300" fill="hold"/>
                                            <p:tgtEl>
                                              <p:spTgt spid="47"/>
                                            </p:tgtEl>
                                            <p:attrNameLst>
                                              <p:attrName>ppt_x</p:attrName>
                                            </p:attrNameLst>
                                          </p:cBhvr>
                                          <p:tavLst>
                                            <p:tav tm="0">
                                              <p:val>
                                                <p:strVal val="0-#ppt_w/2"/>
                                              </p:val>
                                            </p:tav>
                                            <p:tav tm="100000">
                                              <p:val>
                                                <p:strVal val="#ppt_x"/>
                                              </p:val>
                                            </p:tav>
                                          </p:tavLst>
                                        </p:anim>
                                        <p:anim calcmode="lin" valueType="num" p14:bounceEnd="50000">
                                          <p:cBhvr additive="base">
                                            <p:cTn id="100" dur="3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8" grpId="0"/>
          <p:bldP spid="29" grpId="0"/>
          <p:bldP spid="30" grpId="0"/>
          <p:bldP spid="31" grpId="0"/>
          <p:bldP spid="44" grpId="0"/>
          <p:bldP spid="45" grpId="0"/>
          <p:bldP spid="46" grpId="0"/>
          <p:bldP spid="47" grpId="0"/>
        </p:bldLst>
      </p:timing>
    </mc:Choice>
    <mc:Fallback xmlns="">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200" fill="hold"/>
                                            <p:tgtEl>
                                              <p:spTgt spid="32"/>
                                            </p:tgtEl>
                                            <p:attrNameLst>
                                              <p:attrName>ppt_w</p:attrName>
                                            </p:attrNameLst>
                                          </p:cBhvr>
                                          <p:tavLst>
                                            <p:tav tm="0">
                                              <p:val>
                                                <p:fltVal val="0"/>
                                              </p:val>
                                            </p:tav>
                                            <p:tav tm="100000">
                                              <p:val>
                                                <p:strVal val="#ppt_w"/>
                                              </p:val>
                                            </p:tav>
                                          </p:tavLst>
                                        </p:anim>
                                        <p:anim calcmode="lin" valueType="num">
                                          <p:cBhvr>
                                            <p:cTn id="13" dur="200" fill="hold"/>
                                            <p:tgtEl>
                                              <p:spTgt spid="32"/>
                                            </p:tgtEl>
                                            <p:attrNameLst>
                                              <p:attrName>ppt_h</p:attrName>
                                            </p:attrNameLst>
                                          </p:cBhvr>
                                          <p:tavLst>
                                            <p:tav tm="0">
                                              <p:val>
                                                <p:fltVal val="0"/>
                                              </p:val>
                                            </p:tav>
                                            <p:tav tm="100000">
                                              <p:val>
                                                <p:strVal val="#ppt_h"/>
                                              </p:val>
                                            </p:tav>
                                          </p:tavLst>
                                        </p:anim>
                                        <p:animEffect transition="in" filter="fade">
                                          <p:cBhvr>
                                            <p:cTn id="14" dur="200"/>
                                            <p:tgtEl>
                                              <p:spTgt spid="32"/>
                                            </p:tgtEl>
                                          </p:cBhvr>
                                        </p:animEffect>
                                      </p:childTnLst>
                                    </p:cTn>
                                  </p:par>
                                  <p:par>
                                    <p:cTn id="15" presetID="6" presetClass="emph" presetSubtype="0" autoRev="1" fill="hold" nodeType="withEffect">
                                      <p:stCondLst>
                                        <p:cond delay="150"/>
                                      </p:stCondLst>
                                      <p:childTnLst>
                                        <p:animScale>
                                          <p:cBhvr>
                                            <p:cTn id="16" dur="100" fill="hold"/>
                                            <p:tgtEl>
                                              <p:spTgt spid="32"/>
                                            </p:tgtEl>
                                          </p:cBhvr>
                                          <p:by x="130000" y="130000"/>
                                        </p:animScale>
                                      </p:childTnLst>
                                    </p:cTn>
                                  </p:par>
                                </p:childTnLst>
                              </p:cTn>
                            </p:par>
                            <p:par>
                              <p:cTn id="17" fill="hold">
                                <p:stCondLst>
                                  <p:cond delay="850"/>
                                </p:stCondLst>
                                <p:childTnLst>
                                  <p:par>
                                    <p:cTn id="18" presetID="1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p:tgtEl>
                                              <p:spTgt spid="16"/>
                                            </p:tgtEl>
                                            <p:attrNameLst>
                                              <p:attrName>ppt_x</p:attrName>
                                            </p:attrNameLst>
                                          </p:cBhvr>
                                          <p:tavLst>
                                            <p:tav tm="0">
                                              <p:val>
                                                <p:strVal val="#ppt_x-#ppt_w*1.125000"/>
                                              </p:val>
                                            </p:tav>
                                            <p:tav tm="100000">
                                              <p:val>
                                                <p:strVal val="#ppt_x"/>
                                              </p:val>
                                            </p:tav>
                                          </p:tavLst>
                                        </p:anim>
                                        <p:animEffect transition="in" filter="wipe(right)">
                                          <p:cBhvr>
                                            <p:cTn id="21" dur="500"/>
                                            <p:tgtEl>
                                              <p:spTgt spid="16"/>
                                            </p:tgtEl>
                                          </p:cBhvr>
                                        </p:animEffect>
                                      </p:childTnLst>
                                    </p:cTn>
                                  </p:par>
                                </p:childTnLst>
                              </p:cTn>
                            </p:par>
                            <p:par>
                              <p:cTn id="22" fill="hold">
                                <p:stCondLst>
                                  <p:cond delay="1350"/>
                                </p:stCondLst>
                                <p:childTnLst>
                                  <p:par>
                                    <p:cTn id="23" presetID="2" presetClass="entr" presetSubtype="1"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400" fill="hold"/>
                                            <p:tgtEl>
                                              <p:spTgt spid="28"/>
                                            </p:tgtEl>
                                            <p:attrNameLst>
                                              <p:attrName>ppt_x</p:attrName>
                                            </p:attrNameLst>
                                          </p:cBhvr>
                                          <p:tavLst>
                                            <p:tav tm="0">
                                              <p:val>
                                                <p:strVal val="#ppt_x"/>
                                              </p:val>
                                            </p:tav>
                                            <p:tav tm="100000">
                                              <p:val>
                                                <p:strVal val="#ppt_x"/>
                                              </p:val>
                                            </p:tav>
                                          </p:tavLst>
                                        </p:anim>
                                        <p:anim calcmode="lin" valueType="num">
                                          <p:cBhvr additive="base">
                                            <p:cTn id="26" dur="400" fill="hold"/>
                                            <p:tgtEl>
                                              <p:spTgt spid="28"/>
                                            </p:tgtEl>
                                            <p:attrNameLst>
                                              <p:attrName>ppt_y</p:attrName>
                                            </p:attrNameLst>
                                          </p:cBhvr>
                                          <p:tavLst>
                                            <p:tav tm="0">
                                              <p:val>
                                                <p:strVal val="0-#ppt_h/2"/>
                                              </p:val>
                                            </p:tav>
                                            <p:tav tm="100000">
                                              <p:val>
                                                <p:strVal val="#ppt_y"/>
                                              </p:val>
                                            </p:tav>
                                          </p:tavLst>
                                        </p:anim>
                                      </p:childTnLst>
                                    </p:cTn>
                                  </p:par>
                                </p:childTnLst>
                              </p:cTn>
                            </p:par>
                            <p:par>
                              <p:cTn id="27" fill="hold">
                                <p:stCondLst>
                                  <p:cond delay="1750"/>
                                </p:stCondLst>
                                <p:childTnLst>
                                  <p:par>
                                    <p:cTn id="28" presetID="2" presetClass="entr" presetSubtype="2"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300" fill="hold"/>
                                            <p:tgtEl>
                                              <p:spTgt spid="44"/>
                                            </p:tgtEl>
                                            <p:attrNameLst>
                                              <p:attrName>ppt_x</p:attrName>
                                            </p:attrNameLst>
                                          </p:cBhvr>
                                          <p:tavLst>
                                            <p:tav tm="0">
                                              <p:val>
                                                <p:strVal val="1+#ppt_w/2"/>
                                              </p:val>
                                            </p:tav>
                                            <p:tav tm="100000">
                                              <p:val>
                                                <p:strVal val="#ppt_x"/>
                                              </p:val>
                                            </p:tav>
                                          </p:tavLst>
                                        </p:anim>
                                        <p:anim calcmode="lin" valueType="num">
                                          <p:cBhvr additive="base">
                                            <p:cTn id="31" dur="300" fill="hold"/>
                                            <p:tgtEl>
                                              <p:spTgt spid="44"/>
                                            </p:tgtEl>
                                            <p:attrNameLst>
                                              <p:attrName>ppt_y</p:attrName>
                                            </p:attrNameLst>
                                          </p:cBhvr>
                                          <p:tavLst>
                                            <p:tav tm="0">
                                              <p:val>
                                                <p:strVal val="#ppt_y"/>
                                              </p:val>
                                            </p:tav>
                                            <p:tav tm="100000">
                                              <p:val>
                                                <p:strVal val="#ppt_y"/>
                                              </p:val>
                                            </p:tav>
                                          </p:tavLst>
                                        </p:anim>
                                      </p:childTnLst>
                                    </p:cTn>
                                  </p:par>
                                </p:childTnLst>
                              </p:cTn>
                            </p:par>
                            <p:par>
                              <p:cTn id="32" fill="hold">
                                <p:stCondLst>
                                  <p:cond delay="2050"/>
                                </p:stCondLst>
                                <p:childTnLst>
                                  <p:par>
                                    <p:cTn id="33" presetID="53" presetClass="entr" presetSubtype="1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200" fill="hold"/>
                                            <p:tgtEl>
                                              <p:spTgt spid="35"/>
                                            </p:tgtEl>
                                            <p:attrNameLst>
                                              <p:attrName>ppt_w</p:attrName>
                                            </p:attrNameLst>
                                          </p:cBhvr>
                                          <p:tavLst>
                                            <p:tav tm="0">
                                              <p:val>
                                                <p:fltVal val="0"/>
                                              </p:val>
                                            </p:tav>
                                            <p:tav tm="100000">
                                              <p:val>
                                                <p:strVal val="#ppt_w"/>
                                              </p:val>
                                            </p:tav>
                                          </p:tavLst>
                                        </p:anim>
                                        <p:anim calcmode="lin" valueType="num">
                                          <p:cBhvr>
                                            <p:cTn id="36" dur="200" fill="hold"/>
                                            <p:tgtEl>
                                              <p:spTgt spid="35"/>
                                            </p:tgtEl>
                                            <p:attrNameLst>
                                              <p:attrName>ppt_h</p:attrName>
                                            </p:attrNameLst>
                                          </p:cBhvr>
                                          <p:tavLst>
                                            <p:tav tm="0">
                                              <p:val>
                                                <p:fltVal val="0"/>
                                              </p:val>
                                            </p:tav>
                                            <p:tav tm="100000">
                                              <p:val>
                                                <p:strVal val="#ppt_h"/>
                                              </p:val>
                                            </p:tav>
                                          </p:tavLst>
                                        </p:anim>
                                        <p:animEffect transition="in" filter="fade">
                                          <p:cBhvr>
                                            <p:cTn id="37" dur="200"/>
                                            <p:tgtEl>
                                              <p:spTgt spid="35"/>
                                            </p:tgtEl>
                                          </p:cBhvr>
                                        </p:animEffect>
                                      </p:childTnLst>
                                    </p:cTn>
                                  </p:par>
                                  <p:par>
                                    <p:cTn id="38" presetID="6" presetClass="emph" presetSubtype="0" autoRev="1" fill="hold" nodeType="withEffect">
                                      <p:stCondLst>
                                        <p:cond delay="150"/>
                                      </p:stCondLst>
                                      <p:childTnLst>
                                        <p:animScale>
                                          <p:cBhvr>
                                            <p:cTn id="39" dur="100" fill="hold"/>
                                            <p:tgtEl>
                                              <p:spTgt spid="35"/>
                                            </p:tgtEl>
                                          </p:cBhvr>
                                          <p:by x="130000" y="130000"/>
                                        </p:animScale>
                                      </p:childTnLst>
                                    </p:cTn>
                                  </p:par>
                                </p:childTnLst>
                              </p:cTn>
                            </p:par>
                            <p:par>
                              <p:cTn id="40" fill="hold">
                                <p:stCondLst>
                                  <p:cond delay="2400"/>
                                </p:stCondLst>
                                <p:childTnLst>
                                  <p:par>
                                    <p:cTn id="41" presetID="12" presetClass="entr" presetSubtype="2"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p:tgtEl>
                                              <p:spTgt spid="9"/>
                                            </p:tgtEl>
                                            <p:attrNameLst>
                                              <p:attrName>ppt_x</p:attrName>
                                            </p:attrNameLst>
                                          </p:cBhvr>
                                          <p:tavLst>
                                            <p:tav tm="0">
                                              <p:val>
                                                <p:strVal val="#ppt_x+#ppt_w*1.125000"/>
                                              </p:val>
                                            </p:tav>
                                            <p:tav tm="100000">
                                              <p:val>
                                                <p:strVal val="#ppt_x"/>
                                              </p:val>
                                            </p:tav>
                                          </p:tavLst>
                                        </p:anim>
                                        <p:animEffect transition="in" filter="wipe(left)">
                                          <p:cBhvr>
                                            <p:cTn id="44" dur="500"/>
                                            <p:tgtEl>
                                              <p:spTgt spid="9"/>
                                            </p:tgtEl>
                                          </p:cBhvr>
                                        </p:animEffect>
                                      </p:childTnLst>
                                    </p:cTn>
                                  </p:par>
                                </p:childTnLst>
                              </p:cTn>
                            </p:par>
                            <p:par>
                              <p:cTn id="45" fill="hold">
                                <p:stCondLst>
                                  <p:cond delay="2900"/>
                                </p:stCondLst>
                                <p:childTnLst>
                                  <p:par>
                                    <p:cTn id="46" presetID="2" presetClass="entr" presetSubtype="1"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400" fill="hold"/>
                                            <p:tgtEl>
                                              <p:spTgt spid="29"/>
                                            </p:tgtEl>
                                            <p:attrNameLst>
                                              <p:attrName>ppt_x</p:attrName>
                                            </p:attrNameLst>
                                          </p:cBhvr>
                                          <p:tavLst>
                                            <p:tav tm="0">
                                              <p:val>
                                                <p:strVal val="#ppt_x"/>
                                              </p:val>
                                            </p:tav>
                                            <p:tav tm="100000">
                                              <p:val>
                                                <p:strVal val="#ppt_x"/>
                                              </p:val>
                                            </p:tav>
                                          </p:tavLst>
                                        </p:anim>
                                        <p:anim calcmode="lin" valueType="num">
                                          <p:cBhvr additive="base">
                                            <p:cTn id="49" dur="400" fill="hold"/>
                                            <p:tgtEl>
                                              <p:spTgt spid="29"/>
                                            </p:tgtEl>
                                            <p:attrNameLst>
                                              <p:attrName>ppt_y</p:attrName>
                                            </p:attrNameLst>
                                          </p:cBhvr>
                                          <p:tavLst>
                                            <p:tav tm="0">
                                              <p:val>
                                                <p:strVal val="0-#ppt_h/2"/>
                                              </p:val>
                                            </p:tav>
                                            <p:tav tm="100000">
                                              <p:val>
                                                <p:strVal val="#ppt_y"/>
                                              </p:val>
                                            </p:tav>
                                          </p:tavLst>
                                        </p:anim>
                                      </p:childTnLst>
                                    </p:cTn>
                                  </p:par>
                                </p:childTnLst>
                              </p:cTn>
                            </p:par>
                            <p:par>
                              <p:cTn id="50" fill="hold">
                                <p:stCondLst>
                                  <p:cond delay="3300"/>
                                </p:stCondLst>
                                <p:childTnLst>
                                  <p:par>
                                    <p:cTn id="51" presetID="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300" fill="hold"/>
                                            <p:tgtEl>
                                              <p:spTgt spid="45"/>
                                            </p:tgtEl>
                                            <p:attrNameLst>
                                              <p:attrName>ppt_x</p:attrName>
                                            </p:attrNameLst>
                                          </p:cBhvr>
                                          <p:tavLst>
                                            <p:tav tm="0">
                                              <p:val>
                                                <p:strVal val="0-#ppt_w/2"/>
                                              </p:val>
                                            </p:tav>
                                            <p:tav tm="100000">
                                              <p:val>
                                                <p:strVal val="#ppt_x"/>
                                              </p:val>
                                            </p:tav>
                                          </p:tavLst>
                                        </p:anim>
                                        <p:anim calcmode="lin" valueType="num">
                                          <p:cBhvr additive="base">
                                            <p:cTn id="54" dur="300" fill="hold"/>
                                            <p:tgtEl>
                                              <p:spTgt spid="45"/>
                                            </p:tgtEl>
                                            <p:attrNameLst>
                                              <p:attrName>ppt_y</p:attrName>
                                            </p:attrNameLst>
                                          </p:cBhvr>
                                          <p:tavLst>
                                            <p:tav tm="0">
                                              <p:val>
                                                <p:strVal val="#ppt_y"/>
                                              </p:val>
                                            </p:tav>
                                            <p:tav tm="100000">
                                              <p:val>
                                                <p:strVal val="#ppt_y"/>
                                              </p:val>
                                            </p:tav>
                                          </p:tavLst>
                                        </p:anim>
                                      </p:childTnLst>
                                    </p:cTn>
                                  </p:par>
                                </p:childTnLst>
                              </p:cTn>
                            </p:par>
                            <p:par>
                              <p:cTn id="55" fill="hold">
                                <p:stCondLst>
                                  <p:cond delay="3600"/>
                                </p:stCondLst>
                                <p:childTnLst>
                                  <p:par>
                                    <p:cTn id="56" presetID="53" presetClass="entr" presetSubtype="16"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200" fill="hold"/>
                                            <p:tgtEl>
                                              <p:spTgt spid="38"/>
                                            </p:tgtEl>
                                            <p:attrNameLst>
                                              <p:attrName>ppt_w</p:attrName>
                                            </p:attrNameLst>
                                          </p:cBhvr>
                                          <p:tavLst>
                                            <p:tav tm="0">
                                              <p:val>
                                                <p:fltVal val="0"/>
                                              </p:val>
                                            </p:tav>
                                            <p:tav tm="100000">
                                              <p:val>
                                                <p:strVal val="#ppt_w"/>
                                              </p:val>
                                            </p:tav>
                                          </p:tavLst>
                                        </p:anim>
                                        <p:anim calcmode="lin" valueType="num">
                                          <p:cBhvr>
                                            <p:cTn id="59" dur="200" fill="hold"/>
                                            <p:tgtEl>
                                              <p:spTgt spid="38"/>
                                            </p:tgtEl>
                                            <p:attrNameLst>
                                              <p:attrName>ppt_h</p:attrName>
                                            </p:attrNameLst>
                                          </p:cBhvr>
                                          <p:tavLst>
                                            <p:tav tm="0">
                                              <p:val>
                                                <p:fltVal val="0"/>
                                              </p:val>
                                            </p:tav>
                                            <p:tav tm="100000">
                                              <p:val>
                                                <p:strVal val="#ppt_h"/>
                                              </p:val>
                                            </p:tav>
                                          </p:tavLst>
                                        </p:anim>
                                        <p:animEffect transition="in" filter="fade">
                                          <p:cBhvr>
                                            <p:cTn id="60" dur="200"/>
                                            <p:tgtEl>
                                              <p:spTgt spid="38"/>
                                            </p:tgtEl>
                                          </p:cBhvr>
                                        </p:animEffect>
                                      </p:childTnLst>
                                    </p:cTn>
                                  </p:par>
                                  <p:par>
                                    <p:cTn id="61" presetID="6" presetClass="emph" presetSubtype="0" autoRev="1" fill="hold" nodeType="withEffect">
                                      <p:stCondLst>
                                        <p:cond delay="150"/>
                                      </p:stCondLst>
                                      <p:childTnLst>
                                        <p:animScale>
                                          <p:cBhvr>
                                            <p:cTn id="62" dur="100" fill="hold"/>
                                            <p:tgtEl>
                                              <p:spTgt spid="38"/>
                                            </p:tgtEl>
                                          </p:cBhvr>
                                          <p:by x="130000" y="130000"/>
                                        </p:animScale>
                                      </p:childTnLst>
                                    </p:cTn>
                                  </p:par>
                                </p:childTnLst>
                              </p:cTn>
                            </p:par>
                            <p:par>
                              <p:cTn id="63" fill="hold">
                                <p:stCondLst>
                                  <p:cond delay="3950"/>
                                </p:stCondLst>
                                <p:childTnLst>
                                  <p:par>
                                    <p:cTn id="64" presetID="12" presetClass="entr" presetSubtype="8" fill="hold"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p:tgtEl>
                                              <p:spTgt spid="23"/>
                                            </p:tgtEl>
                                            <p:attrNameLst>
                                              <p:attrName>ppt_x</p:attrName>
                                            </p:attrNameLst>
                                          </p:cBhvr>
                                          <p:tavLst>
                                            <p:tav tm="0">
                                              <p:val>
                                                <p:strVal val="#ppt_x-#ppt_w*1.125000"/>
                                              </p:val>
                                            </p:tav>
                                            <p:tav tm="100000">
                                              <p:val>
                                                <p:strVal val="#ppt_x"/>
                                              </p:val>
                                            </p:tav>
                                          </p:tavLst>
                                        </p:anim>
                                        <p:animEffect transition="in" filter="wipe(right)">
                                          <p:cBhvr>
                                            <p:cTn id="67" dur="500"/>
                                            <p:tgtEl>
                                              <p:spTgt spid="23"/>
                                            </p:tgtEl>
                                          </p:cBhvr>
                                        </p:animEffect>
                                      </p:childTnLst>
                                    </p:cTn>
                                  </p:par>
                                </p:childTnLst>
                              </p:cTn>
                            </p:par>
                            <p:par>
                              <p:cTn id="68" fill="hold">
                                <p:stCondLst>
                                  <p:cond delay="4450"/>
                                </p:stCondLst>
                                <p:childTnLst>
                                  <p:par>
                                    <p:cTn id="69" presetID="2" presetClass="entr" presetSubtype="1"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400" fill="hold"/>
                                            <p:tgtEl>
                                              <p:spTgt spid="30"/>
                                            </p:tgtEl>
                                            <p:attrNameLst>
                                              <p:attrName>ppt_x</p:attrName>
                                            </p:attrNameLst>
                                          </p:cBhvr>
                                          <p:tavLst>
                                            <p:tav tm="0">
                                              <p:val>
                                                <p:strVal val="#ppt_x"/>
                                              </p:val>
                                            </p:tav>
                                            <p:tav tm="100000">
                                              <p:val>
                                                <p:strVal val="#ppt_x"/>
                                              </p:val>
                                            </p:tav>
                                          </p:tavLst>
                                        </p:anim>
                                        <p:anim calcmode="lin" valueType="num">
                                          <p:cBhvr additive="base">
                                            <p:cTn id="72" dur="400" fill="hold"/>
                                            <p:tgtEl>
                                              <p:spTgt spid="30"/>
                                            </p:tgtEl>
                                            <p:attrNameLst>
                                              <p:attrName>ppt_y</p:attrName>
                                            </p:attrNameLst>
                                          </p:cBhvr>
                                          <p:tavLst>
                                            <p:tav tm="0">
                                              <p:val>
                                                <p:strVal val="0-#ppt_h/2"/>
                                              </p:val>
                                            </p:tav>
                                            <p:tav tm="100000">
                                              <p:val>
                                                <p:strVal val="#ppt_y"/>
                                              </p:val>
                                            </p:tav>
                                          </p:tavLst>
                                        </p:anim>
                                      </p:childTnLst>
                                    </p:cTn>
                                  </p:par>
                                </p:childTnLst>
                              </p:cTn>
                            </p:par>
                            <p:par>
                              <p:cTn id="73" fill="hold">
                                <p:stCondLst>
                                  <p:cond delay="4850"/>
                                </p:stCondLst>
                                <p:childTnLst>
                                  <p:par>
                                    <p:cTn id="74" presetID="2" presetClass="entr" presetSubtype="2" fill="hold" grpId="0" nodeType="after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300" fill="hold"/>
                                            <p:tgtEl>
                                              <p:spTgt spid="46"/>
                                            </p:tgtEl>
                                            <p:attrNameLst>
                                              <p:attrName>ppt_x</p:attrName>
                                            </p:attrNameLst>
                                          </p:cBhvr>
                                          <p:tavLst>
                                            <p:tav tm="0">
                                              <p:val>
                                                <p:strVal val="1+#ppt_w/2"/>
                                              </p:val>
                                            </p:tav>
                                            <p:tav tm="100000">
                                              <p:val>
                                                <p:strVal val="#ppt_x"/>
                                              </p:val>
                                            </p:tav>
                                          </p:tavLst>
                                        </p:anim>
                                        <p:anim calcmode="lin" valueType="num">
                                          <p:cBhvr additive="base">
                                            <p:cTn id="77" dur="300" fill="hold"/>
                                            <p:tgtEl>
                                              <p:spTgt spid="46"/>
                                            </p:tgtEl>
                                            <p:attrNameLst>
                                              <p:attrName>ppt_y</p:attrName>
                                            </p:attrNameLst>
                                          </p:cBhvr>
                                          <p:tavLst>
                                            <p:tav tm="0">
                                              <p:val>
                                                <p:strVal val="#ppt_y"/>
                                              </p:val>
                                            </p:tav>
                                            <p:tav tm="100000">
                                              <p:val>
                                                <p:strVal val="#ppt_y"/>
                                              </p:val>
                                            </p:tav>
                                          </p:tavLst>
                                        </p:anim>
                                      </p:childTnLst>
                                    </p:cTn>
                                  </p:par>
                                </p:childTnLst>
                              </p:cTn>
                            </p:par>
                            <p:par>
                              <p:cTn id="78" fill="hold">
                                <p:stCondLst>
                                  <p:cond delay="5150"/>
                                </p:stCondLst>
                                <p:childTnLst>
                                  <p:par>
                                    <p:cTn id="79" presetID="53" presetClass="entr" presetSubtype="16" fill="hold" nodeType="after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p:cTn id="81" dur="200" fill="hold"/>
                                            <p:tgtEl>
                                              <p:spTgt spid="41"/>
                                            </p:tgtEl>
                                            <p:attrNameLst>
                                              <p:attrName>ppt_w</p:attrName>
                                            </p:attrNameLst>
                                          </p:cBhvr>
                                          <p:tavLst>
                                            <p:tav tm="0">
                                              <p:val>
                                                <p:fltVal val="0"/>
                                              </p:val>
                                            </p:tav>
                                            <p:tav tm="100000">
                                              <p:val>
                                                <p:strVal val="#ppt_w"/>
                                              </p:val>
                                            </p:tav>
                                          </p:tavLst>
                                        </p:anim>
                                        <p:anim calcmode="lin" valueType="num">
                                          <p:cBhvr>
                                            <p:cTn id="82" dur="200" fill="hold"/>
                                            <p:tgtEl>
                                              <p:spTgt spid="41"/>
                                            </p:tgtEl>
                                            <p:attrNameLst>
                                              <p:attrName>ppt_h</p:attrName>
                                            </p:attrNameLst>
                                          </p:cBhvr>
                                          <p:tavLst>
                                            <p:tav tm="0">
                                              <p:val>
                                                <p:fltVal val="0"/>
                                              </p:val>
                                            </p:tav>
                                            <p:tav tm="100000">
                                              <p:val>
                                                <p:strVal val="#ppt_h"/>
                                              </p:val>
                                            </p:tav>
                                          </p:tavLst>
                                        </p:anim>
                                        <p:animEffect transition="in" filter="fade">
                                          <p:cBhvr>
                                            <p:cTn id="83" dur="200"/>
                                            <p:tgtEl>
                                              <p:spTgt spid="41"/>
                                            </p:tgtEl>
                                          </p:cBhvr>
                                        </p:animEffect>
                                      </p:childTnLst>
                                    </p:cTn>
                                  </p:par>
                                  <p:par>
                                    <p:cTn id="84" presetID="6" presetClass="emph" presetSubtype="0" autoRev="1" fill="hold" nodeType="withEffect">
                                      <p:stCondLst>
                                        <p:cond delay="150"/>
                                      </p:stCondLst>
                                      <p:childTnLst>
                                        <p:animScale>
                                          <p:cBhvr>
                                            <p:cTn id="85" dur="100" fill="hold"/>
                                            <p:tgtEl>
                                              <p:spTgt spid="41"/>
                                            </p:tgtEl>
                                          </p:cBhvr>
                                          <p:by x="130000" y="130000"/>
                                        </p:animScale>
                                      </p:childTnLst>
                                    </p:cTn>
                                  </p:par>
                                </p:childTnLst>
                              </p:cTn>
                            </p:par>
                            <p:par>
                              <p:cTn id="86" fill="hold">
                                <p:stCondLst>
                                  <p:cond delay="5500"/>
                                </p:stCondLst>
                                <p:childTnLst>
                                  <p:par>
                                    <p:cTn id="87" presetID="12" presetClass="entr" presetSubtype="2" fill="hold" nodeType="after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ppt_x</p:attrName>
                                            </p:attrNameLst>
                                          </p:cBhvr>
                                          <p:tavLst>
                                            <p:tav tm="0">
                                              <p:val>
                                                <p:strVal val="#ppt_x+#ppt_w*1.125000"/>
                                              </p:val>
                                            </p:tav>
                                            <p:tav tm="100000">
                                              <p:val>
                                                <p:strVal val="#ppt_x"/>
                                              </p:val>
                                            </p:tav>
                                          </p:tavLst>
                                        </p:anim>
                                        <p:animEffect transition="in" filter="wipe(left)">
                                          <p:cBhvr>
                                            <p:cTn id="90" dur="500"/>
                                            <p:tgtEl>
                                              <p:spTgt spid="19"/>
                                            </p:tgtEl>
                                          </p:cBhvr>
                                        </p:animEffect>
                                      </p:childTnLst>
                                    </p:cTn>
                                  </p:par>
                                </p:childTnLst>
                              </p:cTn>
                            </p:par>
                            <p:par>
                              <p:cTn id="91" fill="hold">
                                <p:stCondLst>
                                  <p:cond delay="6000"/>
                                </p:stCondLst>
                                <p:childTnLst>
                                  <p:par>
                                    <p:cTn id="92" presetID="2" presetClass="entr" presetSubtype="1"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additive="base">
                                            <p:cTn id="94" dur="400" fill="hold"/>
                                            <p:tgtEl>
                                              <p:spTgt spid="31"/>
                                            </p:tgtEl>
                                            <p:attrNameLst>
                                              <p:attrName>ppt_x</p:attrName>
                                            </p:attrNameLst>
                                          </p:cBhvr>
                                          <p:tavLst>
                                            <p:tav tm="0">
                                              <p:val>
                                                <p:strVal val="#ppt_x"/>
                                              </p:val>
                                            </p:tav>
                                            <p:tav tm="100000">
                                              <p:val>
                                                <p:strVal val="#ppt_x"/>
                                              </p:val>
                                            </p:tav>
                                          </p:tavLst>
                                        </p:anim>
                                        <p:anim calcmode="lin" valueType="num">
                                          <p:cBhvr additive="base">
                                            <p:cTn id="95" dur="400" fill="hold"/>
                                            <p:tgtEl>
                                              <p:spTgt spid="31"/>
                                            </p:tgtEl>
                                            <p:attrNameLst>
                                              <p:attrName>ppt_y</p:attrName>
                                            </p:attrNameLst>
                                          </p:cBhvr>
                                          <p:tavLst>
                                            <p:tav tm="0">
                                              <p:val>
                                                <p:strVal val="0-#ppt_h/2"/>
                                              </p:val>
                                            </p:tav>
                                            <p:tav tm="100000">
                                              <p:val>
                                                <p:strVal val="#ppt_y"/>
                                              </p:val>
                                            </p:tav>
                                          </p:tavLst>
                                        </p:anim>
                                      </p:childTnLst>
                                    </p:cTn>
                                  </p:par>
                                </p:childTnLst>
                              </p:cTn>
                            </p:par>
                            <p:par>
                              <p:cTn id="96" fill="hold">
                                <p:stCondLst>
                                  <p:cond delay="6400"/>
                                </p:stCondLst>
                                <p:childTnLst>
                                  <p:par>
                                    <p:cTn id="97" presetID="2" presetClass="entr" presetSubtype="8" fill="hold" grpId="0" nodeType="afterEffect">
                                      <p:stCondLst>
                                        <p:cond delay="0"/>
                                      </p:stCondLst>
                                      <p:childTnLst>
                                        <p:set>
                                          <p:cBhvr>
                                            <p:cTn id="98" dur="1" fill="hold">
                                              <p:stCondLst>
                                                <p:cond delay="0"/>
                                              </p:stCondLst>
                                            </p:cTn>
                                            <p:tgtEl>
                                              <p:spTgt spid="47"/>
                                            </p:tgtEl>
                                            <p:attrNameLst>
                                              <p:attrName>style.visibility</p:attrName>
                                            </p:attrNameLst>
                                          </p:cBhvr>
                                          <p:to>
                                            <p:strVal val="visible"/>
                                          </p:to>
                                        </p:set>
                                        <p:anim calcmode="lin" valueType="num">
                                          <p:cBhvr additive="base">
                                            <p:cTn id="99" dur="300" fill="hold"/>
                                            <p:tgtEl>
                                              <p:spTgt spid="47"/>
                                            </p:tgtEl>
                                            <p:attrNameLst>
                                              <p:attrName>ppt_x</p:attrName>
                                            </p:attrNameLst>
                                          </p:cBhvr>
                                          <p:tavLst>
                                            <p:tav tm="0">
                                              <p:val>
                                                <p:strVal val="0-#ppt_w/2"/>
                                              </p:val>
                                            </p:tav>
                                            <p:tav tm="100000">
                                              <p:val>
                                                <p:strVal val="#ppt_x"/>
                                              </p:val>
                                            </p:tav>
                                          </p:tavLst>
                                        </p:anim>
                                        <p:anim calcmode="lin" valueType="num">
                                          <p:cBhvr additive="base">
                                            <p:cTn id="100" dur="3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8" grpId="0"/>
          <p:bldP spid="29" grpId="0"/>
          <p:bldP spid="30" grpId="0"/>
          <p:bldP spid="31" grpId="0"/>
          <p:bldP spid="44" grpId="0"/>
          <p:bldP spid="45" grpId="0"/>
          <p:bldP spid="46" grpId="0"/>
          <p:bldP spid="47"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8758647" y="2804160"/>
            <a:ext cx="1668881" cy="1669098"/>
            <a:chOff x="8758992" y="2664460"/>
            <a:chExt cx="1669098" cy="1669098"/>
          </a:xfrm>
        </p:grpSpPr>
        <p:sp>
          <p:nvSpPr>
            <p:cNvPr id="44"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45" name="组合 44"/>
            <p:cNvGrpSpPr/>
            <p:nvPr/>
          </p:nvGrpSpPr>
          <p:grpSpPr>
            <a:xfrm>
              <a:off x="9018231" y="2923699"/>
              <a:ext cx="1150620" cy="1150620"/>
              <a:chOff x="9018231" y="2923699"/>
              <a:chExt cx="1150620" cy="1150620"/>
            </a:xfrm>
          </p:grpSpPr>
          <p:sp>
            <p:nvSpPr>
              <p:cNvPr id="46" name="椭圆 45"/>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7"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grpSp>
        <p:nvGrpSpPr>
          <p:cNvPr id="48" name="组合 47"/>
          <p:cNvGrpSpPr/>
          <p:nvPr/>
        </p:nvGrpSpPr>
        <p:grpSpPr>
          <a:xfrm>
            <a:off x="1764476" y="2804160"/>
            <a:ext cx="1668881" cy="1669098"/>
            <a:chOff x="1763911" y="2664460"/>
            <a:chExt cx="1669098" cy="1669098"/>
          </a:xfrm>
        </p:grpSpPr>
        <p:sp>
          <p:nvSpPr>
            <p:cNvPr id="49"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50" name="组合 49"/>
            <p:cNvGrpSpPr/>
            <p:nvPr/>
          </p:nvGrpSpPr>
          <p:grpSpPr>
            <a:xfrm>
              <a:off x="2023150" y="2923699"/>
              <a:ext cx="1150620" cy="1150620"/>
              <a:chOff x="2023150" y="2923699"/>
              <a:chExt cx="1150620" cy="1150620"/>
            </a:xfrm>
          </p:grpSpPr>
          <p:sp>
            <p:nvSpPr>
              <p:cNvPr id="51" name="椭圆 50"/>
              <p:cNvSpPr/>
              <p:nvPr/>
            </p:nvSpPr>
            <p:spPr>
              <a:xfrm>
                <a:off x="202315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2"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grpSp>
        <p:nvGrpSpPr>
          <p:cNvPr id="53" name="组合 52"/>
          <p:cNvGrpSpPr/>
          <p:nvPr/>
        </p:nvGrpSpPr>
        <p:grpSpPr>
          <a:xfrm>
            <a:off x="7010103" y="2804160"/>
            <a:ext cx="1668881" cy="1669098"/>
            <a:chOff x="7010221" y="2664460"/>
            <a:chExt cx="1669098" cy="1669098"/>
          </a:xfrm>
        </p:grpSpPr>
        <p:sp>
          <p:nvSpPr>
            <p:cNvPr id="54"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55" name="组合 54"/>
            <p:cNvGrpSpPr/>
            <p:nvPr/>
          </p:nvGrpSpPr>
          <p:grpSpPr>
            <a:xfrm>
              <a:off x="7269460" y="2923699"/>
              <a:ext cx="1150620" cy="1150620"/>
              <a:chOff x="7269460" y="2923699"/>
              <a:chExt cx="1150620" cy="1150620"/>
            </a:xfrm>
          </p:grpSpPr>
          <p:sp>
            <p:nvSpPr>
              <p:cNvPr id="56" name="椭圆 55"/>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7"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grpSp>
        <p:nvGrpSpPr>
          <p:cNvPr id="58" name="组合 57"/>
          <p:cNvGrpSpPr/>
          <p:nvPr/>
        </p:nvGrpSpPr>
        <p:grpSpPr>
          <a:xfrm>
            <a:off x="3513019" y="2804160"/>
            <a:ext cx="1668881" cy="1669098"/>
            <a:chOff x="3512681" y="2664460"/>
            <a:chExt cx="1669098" cy="1669098"/>
          </a:xfrm>
        </p:grpSpPr>
        <p:sp>
          <p:nvSpPr>
            <p:cNvPr id="59"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60" name="组合 59"/>
            <p:cNvGrpSpPr/>
            <p:nvPr/>
          </p:nvGrpSpPr>
          <p:grpSpPr>
            <a:xfrm>
              <a:off x="3771920" y="2923699"/>
              <a:ext cx="1150620" cy="1150620"/>
              <a:chOff x="3771920" y="2923699"/>
              <a:chExt cx="1150620" cy="1150620"/>
            </a:xfrm>
          </p:grpSpPr>
          <p:sp>
            <p:nvSpPr>
              <p:cNvPr id="61" name="椭圆 60"/>
              <p:cNvSpPr/>
              <p:nvPr/>
            </p:nvSpPr>
            <p:spPr>
              <a:xfrm>
                <a:off x="377192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2"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grpSp>
        <p:nvGrpSpPr>
          <p:cNvPr id="63" name="组合 62"/>
          <p:cNvGrpSpPr/>
          <p:nvPr/>
        </p:nvGrpSpPr>
        <p:grpSpPr>
          <a:xfrm>
            <a:off x="5261561" y="2804160"/>
            <a:ext cx="1668881" cy="1669098"/>
            <a:chOff x="5261451" y="2664460"/>
            <a:chExt cx="1669098" cy="1669098"/>
          </a:xfrm>
        </p:grpSpPr>
        <p:sp>
          <p:nvSpPr>
            <p:cNvPr id="64"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65" name="组合 64"/>
            <p:cNvGrpSpPr/>
            <p:nvPr/>
          </p:nvGrpSpPr>
          <p:grpSpPr>
            <a:xfrm>
              <a:off x="5520690" y="2923699"/>
              <a:ext cx="1150620" cy="1150620"/>
              <a:chOff x="5520690" y="2923699"/>
              <a:chExt cx="1150620" cy="1150620"/>
            </a:xfrm>
          </p:grpSpPr>
          <p:sp>
            <p:nvSpPr>
              <p:cNvPr id="66" name="椭圆 65"/>
              <p:cNvSpPr/>
              <p:nvPr/>
            </p:nvSpPr>
            <p:spPr>
              <a:xfrm>
                <a:off x="552069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7"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sp>
        <p:nvSpPr>
          <p:cNvPr id="68" name="矩形 67"/>
          <p:cNvSpPr/>
          <p:nvPr/>
        </p:nvSpPr>
        <p:spPr>
          <a:xfrm>
            <a:off x="1139856" y="4753423"/>
            <a:ext cx="2918120" cy="954107"/>
          </a:xfrm>
          <a:prstGeom prst="rect">
            <a:avLst/>
          </a:prstGeom>
        </p:spPr>
        <p:txBody>
          <a:bodyPr wrap="square">
            <a:spAutoFit/>
          </a:bodyPr>
          <a:lstStyle/>
          <a:p>
            <a:pPr algn="ctr">
              <a:lnSpc>
                <a:spcPct val="150000"/>
              </a:lnSpc>
              <a:spcAft>
                <a:spcPts val="600"/>
              </a:spcAft>
            </a:pPr>
            <a:r>
              <a:rPr lang="en-US" altLang="zh-CN" sz="1400" dirty="0">
                <a:solidFill>
                  <a:schemeClr val="tx1">
                    <a:lumMod val="50000"/>
                    <a:lumOff val="50000"/>
                  </a:schemeClr>
                </a:solidFill>
                <a:latin typeface="+mj-ea"/>
                <a:ea typeface="+mj-ea"/>
              </a:rPr>
              <a:t>ENTER YOUR TITLE</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9" name="矩形 68"/>
          <p:cNvSpPr/>
          <p:nvPr/>
        </p:nvSpPr>
        <p:spPr>
          <a:xfrm>
            <a:off x="4636941" y="4753423"/>
            <a:ext cx="2918120" cy="954107"/>
          </a:xfrm>
          <a:prstGeom prst="rect">
            <a:avLst/>
          </a:prstGeom>
        </p:spPr>
        <p:txBody>
          <a:bodyPr wrap="square">
            <a:spAutoFit/>
          </a:bodyPr>
          <a:lstStyle/>
          <a:p>
            <a:pPr algn="ctr">
              <a:lnSpc>
                <a:spcPct val="150000"/>
              </a:lnSpc>
              <a:spcAft>
                <a:spcPts val="600"/>
              </a:spcAft>
            </a:pPr>
            <a:r>
              <a:rPr lang="en-US" altLang="zh-CN" sz="1400" dirty="0">
                <a:solidFill>
                  <a:schemeClr val="tx1">
                    <a:lumMod val="50000"/>
                    <a:lumOff val="50000"/>
                  </a:schemeClr>
                </a:solidFill>
                <a:latin typeface="+mj-ea"/>
                <a:ea typeface="+mj-ea"/>
              </a:rPr>
              <a:t>ENTER YOUR TITLE</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70" name="矩形 69"/>
          <p:cNvSpPr/>
          <p:nvPr/>
        </p:nvSpPr>
        <p:spPr>
          <a:xfrm>
            <a:off x="8134026" y="4753423"/>
            <a:ext cx="2918120" cy="954107"/>
          </a:xfrm>
          <a:prstGeom prst="rect">
            <a:avLst/>
          </a:prstGeom>
        </p:spPr>
        <p:txBody>
          <a:bodyPr wrap="square">
            <a:spAutoFit/>
          </a:bodyPr>
          <a:lstStyle/>
          <a:p>
            <a:pPr algn="ctr">
              <a:lnSpc>
                <a:spcPct val="150000"/>
              </a:lnSpc>
              <a:spcAft>
                <a:spcPts val="600"/>
              </a:spcAft>
            </a:pPr>
            <a:r>
              <a:rPr lang="en-US" altLang="zh-CN" sz="1400" dirty="0">
                <a:solidFill>
                  <a:schemeClr val="tx1">
                    <a:lumMod val="50000"/>
                    <a:lumOff val="50000"/>
                  </a:schemeClr>
                </a:solidFill>
                <a:latin typeface="+mj-ea"/>
                <a:ea typeface="+mj-ea"/>
              </a:rPr>
              <a:t>ENTER YOUR TITLE</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71" name="矩形 70"/>
          <p:cNvSpPr/>
          <p:nvPr/>
        </p:nvSpPr>
        <p:spPr>
          <a:xfrm>
            <a:off x="6385483" y="1609827"/>
            <a:ext cx="2918120" cy="954107"/>
          </a:xfrm>
          <a:prstGeom prst="rect">
            <a:avLst/>
          </a:prstGeom>
        </p:spPr>
        <p:txBody>
          <a:bodyPr wrap="square">
            <a:spAutoFit/>
          </a:bodyPr>
          <a:lstStyle/>
          <a:p>
            <a:pPr algn="ctr">
              <a:lnSpc>
                <a:spcPct val="150000"/>
              </a:lnSpc>
              <a:spcAft>
                <a:spcPts val="600"/>
              </a:spcAft>
            </a:pPr>
            <a:r>
              <a:rPr lang="en-US" altLang="zh-CN" sz="1400" dirty="0">
                <a:solidFill>
                  <a:schemeClr val="tx1">
                    <a:lumMod val="50000"/>
                    <a:lumOff val="50000"/>
                  </a:schemeClr>
                </a:solidFill>
                <a:latin typeface="+mj-ea"/>
                <a:ea typeface="+mj-ea"/>
              </a:rPr>
              <a:t>ENTER YOUR TITLE</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72" name="矩形 71"/>
          <p:cNvSpPr/>
          <p:nvPr/>
        </p:nvSpPr>
        <p:spPr>
          <a:xfrm>
            <a:off x="2888398" y="1609827"/>
            <a:ext cx="2918120" cy="954107"/>
          </a:xfrm>
          <a:prstGeom prst="rect">
            <a:avLst/>
          </a:prstGeom>
        </p:spPr>
        <p:txBody>
          <a:bodyPr wrap="square">
            <a:spAutoFit/>
          </a:bodyPr>
          <a:lstStyle/>
          <a:p>
            <a:pPr algn="ctr">
              <a:lnSpc>
                <a:spcPct val="150000"/>
              </a:lnSpc>
              <a:spcAft>
                <a:spcPts val="600"/>
              </a:spcAft>
            </a:pPr>
            <a:r>
              <a:rPr lang="en-US" altLang="zh-CN" sz="1400" dirty="0">
                <a:solidFill>
                  <a:schemeClr val="tx1">
                    <a:lumMod val="50000"/>
                    <a:lumOff val="50000"/>
                  </a:schemeClr>
                </a:solidFill>
                <a:latin typeface="+mj-ea"/>
                <a:ea typeface="+mj-ea"/>
              </a:rPr>
              <a:t>ENTER YOUR TITLE</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8885941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par>
                                <p:cTn id="10" presetID="53" presetClass="entr" presetSubtype="16" fill="hold" nodeType="withEffect">
                                  <p:stCondLst>
                                    <p:cond delay="25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53" presetClass="entr" presetSubtype="16" fill="hold" nodeType="withEffect">
                                  <p:stCondLst>
                                    <p:cond delay="500"/>
                                  </p:stCondLst>
                                  <p:childTnLst>
                                    <p:set>
                                      <p:cBhvr>
                                        <p:cTn id="16" dur="1" fill="hold">
                                          <p:stCondLst>
                                            <p:cond delay="0"/>
                                          </p:stCondLst>
                                        </p:cTn>
                                        <p:tgtEl>
                                          <p:spTgt spid="63"/>
                                        </p:tgtEl>
                                        <p:attrNameLst>
                                          <p:attrName>style.visibility</p:attrName>
                                        </p:attrNameLst>
                                      </p:cBhvr>
                                      <p:to>
                                        <p:strVal val="visible"/>
                                      </p:to>
                                    </p:set>
                                    <p:anim calcmode="lin" valueType="num">
                                      <p:cBhvr>
                                        <p:cTn id="17" dur="500" fill="hold"/>
                                        <p:tgtEl>
                                          <p:spTgt spid="63"/>
                                        </p:tgtEl>
                                        <p:attrNameLst>
                                          <p:attrName>ppt_w</p:attrName>
                                        </p:attrNameLst>
                                      </p:cBhvr>
                                      <p:tavLst>
                                        <p:tav tm="0">
                                          <p:val>
                                            <p:fltVal val="0"/>
                                          </p:val>
                                        </p:tav>
                                        <p:tav tm="100000">
                                          <p:val>
                                            <p:strVal val="#ppt_w"/>
                                          </p:val>
                                        </p:tav>
                                      </p:tavLst>
                                    </p:anim>
                                    <p:anim calcmode="lin" valueType="num">
                                      <p:cBhvr>
                                        <p:cTn id="18" dur="500" fill="hold"/>
                                        <p:tgtEl>
                                          <p:spTgt spid="63"/>
                                        </p:tgtEl>
                                        <p:attrNameLst>
                                          <p:attrName>ppt_h</p:attrName>
                                        </p:attrNameLst>
                                      </p:cBhvr>
                                      <p:tavLst>
                                        <p:tav tm="0">
                                          <p:val>
                                            <p:fltVal val="0"/>
                                          </p:val>
                                        </p:tav>
                                        <p:tav tm="100000">
                                          <p:val>
                                            <p:strVal val="#ppt_h"/>
                                          </p:val>
                                        </p:tav>
                                      </p:tavLst>
                                    </p:anim>
                                    <p:animEffect transition="in" filter="fade">
                                      <p:cBhvr>
                                        <p:cTn id="19" dur="500"/>
                                        <p:tgtEl>
                                          <p:spTgt spid="63"/>
                                        </p:tgtEl>
                                      </p:cBhvr>
                                    </p:animEffect>
                                  </p:childTnLst>
                                </p:cTn>
                              </p:par>
                              <p:par>
                                <p:cTn id="20" presetID="53" presetClass="entr" presetSubtype="16" fill="hold" nodeType="withEffect">
                                  <p:stCondLst>
                                    <p:cond delay="750"/>
                                  </p:stCondLst>
                                  <p:childTnLst>
                                    <p:set>
                                      <p:cBhvr>
                                        <p:cTn id="21" dur="1" fill="hold">
                                          <p:stCondLst>
                                            <p:cond delay="0"/>
                                          </p:stCondLst>
                                        </p:cTn>
                                        <p:tgtEl>
                                          <p:spTgt spid="53"/>
                                        </p:tgtEl>
                                        <p:attrNameLst>
                                          <p:attrName>style.visibility</p:attrName>
                                        </p:attrNameLst>
                                      </p:cBhvr>
                                      <p:to>
                                        <p:strVal val="visible"/>
                                      </p:to>
                                    </p:set>
                                    <p:anim calcmode="lin" valueType="num">
                                      <p:cBhvr>
                                        <p:cTn id="22" dur="500" fill="hold"/>
                                        <p:tgtEl>
                                          <p:spTgt spid="53"/>
                                        </p:tgtEl>
                                        <p:attrNameLst>
                                          <p:attrName>ppt_w</p:attrName>
                                        </p:attrNameLst>
                                      </p:cBhvr>
                                      <p:tavLst>
                                        <p:tav tm="0">
                                          <p:val>
                                            <p:fltVal val="0"/>
                                          </p:val>
                                        </p:tav>
                                        <p:tav tm="100000">
                                          <p:val>
                                            <p:strVal val="#ppt_w"/>
                                          </p:val>
                                        </p:tav>
                                      </p:tavLst>
                                    </p:anim>
                                    <p:anim calcmode="lin" valueType="num">
                                      <p:cBhvr>
                                        <p:cTn id="23" dur="500" fill="hold"/>
                                        <p:tgtEl>
                                          <p:spTgt spid="53"/>
                                        </p:tgtEl>
                                        <p:attrNameLst>
                                          <p:attrName>ppt_h</p:attrName>
                                        </p:attrNameLst>
                                      </p:cBhvr>
                                      <p:tavLst>
                                        <p:tav tm="0">
                                          <p:val>
                                            <p:fltVal val="0"/>
                                          </p:val>
                                        </p:tav>
                                        <p:tav tm="100000">
                                          <p:val>
                                            <p:strVal val="#ppt_h"/>
                                          </p:val>
                                        </p:tav>
                                      </p:tavLst>
                                    </p:anim>
                                    <p:animEffect transition="in" filter="fade">
                                      <p:cBhvr>
                                        <p:cTn id="24" dur="500"/>
                                        <p:tgtEl>
                                          <p:spTgt spid="53"/>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Effect transition="in" filter="fade">
                                      <p:cBhvr>
                                        <p:cTn id="29" dur="500"/>
                                        <p:tgtEl>
                                          <p:spTgt spid="43"/>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fade">
                                      <p:cBhvr>
                                        <p:cTn id="34" dur="1000"/>
                                        <p:tgtEl>
                                          <p:spTgt spid="68"/>
                                        </p:tgtEl>
                                      </p:cBhvr>
                                    </p:animEffect>
                                    <p:anim calcmode="lin" valueType="num">
                                      <p:cBhvr>
                                        <p:cTn id="35" dur="1000" fill="hold"/>
                                        <p:tgtEl>
                                          <p:spTgt spid="68"/>
                                        </p:tgtEl>
                                        <p:attrNameLst>
                                          <p:attrName>ppt_x</p:attrName>
                                        </p:attrNameLst>
                                      </p:cBhvr>
                                      <p:tavLst>
                                        <p:tav tm="0">
                                          <p:val>
                                            <p:strVal val="#ppt_x"/>
                                          </p:val>
                                        </p:tav>
                                        <p:tav tm="100000">
                                          <p:val>
                                            <p:strVal val="#ppt_x"/>
                                          </p:val>
                                        </p:tav>
                                      </p:tavLst>
                                    </p:anim>
                                    <p:anim calcmode="lin" valueType="num">
                                      <p:cBhvr>
                                        <p:cTn id="36" dur="1000" fill="hold"/>
                                        <p:tgtEl>
                                          <p:spTgt spid="6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fade">
                                      <p:cBhvr>
                                        <p:cTn id="39" dur="1000"/>
                                        <p:tgtEl>
                                          <p:spTgt spid="69"/>
                                        </p:tgtEl>
                                      </p:cBhvr>
                                    </p:animEffect>
                                    <p:anim calcmode="lin" valueType="num">
                                      <p:cBhvr>
                                        <p:cTn id="40" dur="1000" fill="hold"/>
                                        <p:tgtEl>
                                          <p:spTgt spid="69"/>
                                        </p:tgtEl>
                                        <p:attrNameLst>
                                          <p:attrName>ppt_x</p:attrName>
                                        </p:attrNameLst>
                                      </p:cBhvr>
                                      <p:tavLst>
                                        <p:tav tm="0">
                                          <p:val>
                                            <p:strVal val="#ppt_x"/>
                                          </p:val>
                                        </p:tav>
                                        <p:tav tm="100000">
                                          <p:val>
                                            <p:strVal val="#ppt_x"/>
                                          </p:val>
                                        </p:tav>
                                      </p:tavLst>
                                    </p:anim>
                                    <p:anim calcmode="lin" valueType="num">
                                      <p:cBhvr>
                                        <p:cTn id="41" dur="1000" fill="hold"/>
                                        <p:tgtEl>
                                          <p:spTgt spid="6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anim calcmode="lin" valueType="num">
                                      <p:cBhvr>
                                        <p:cTn id="45" dur="1000" fill="hold"/>
                                        <p:tgtEl>
                                          <p:spTgt spid="70"/>
                                        </p:tgtEl>
                                        <p:attrNameLst>
                                          <p:attrName>ppt_x</p:attrName>
                                        </p:attrNameLst>
                                      </p:cBhvr>
                                      <p:tavLst>
                                        <p:tav tm="0">
                                          <p:val>
                                            <p:strVal val="#ppt_x"/>
                                          </p:val>
                                        </p:tav>
                                        <p:tav tm="100000">
                                          <p:val>
                                            <p:strVal val="#ppt_x"/>
                                          </p:val>
                                        </p:tav>
                                      </p:tavLst>
                                    </p:anim>
                                    <p:anim calcmode="lin" valueType="num">
                                      <p:cBhvr>
                                        <p:cTn id="46" dur="1000" fill="hold"/>
                                        <p:tgtEl>
                                          <p:spTgt spid="70"/>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animEffect transition="in" filter="fade">
                                      <p:cBhvr>
                                        <p:cTn id="49" dur="1000"/>
                                        <p:tgtEl>
                                          <p:spTgt spid="72"/>
                                        </p:tgtEl>
                                      </p:cBhvr>
                                    </p:animEffect>
                                    <p:anim calcmode="lin" valueType="num">
                                      <p:cBhvr>
                                        <p:cTn id="50" dur="1000" fill="hold"/>
                                        <p:tgtEl>
                                          <p:spTgt spid="72"/>
                                        </p:tgtEl>
                                        <p:attrNameLst>
                                          <p:attrName>ppt_x</p:attrName>
                                        </p:attrNameLst>
                                      </p:cBhvr>
                                      <p:tavLst>
                                        <p:tav tm="0">
                                          <p:val>
                                            <p:strVal val="#ppt_x"/>
                                          </p:val>
                                        </p:tav>
                                        <p:tav tm="100000">
                                          <p:val>
                                            <p:strVal val="#ppt_x"/>
                                          </p:val>
                                        </p:tav>
                                      </p:tavLst>
                                    </p:anim>
                                    <p:anim calcmode="lin" valueType="num">
                                      <p:cBhvr>
                                        <p:cTn id="51" dur="1000" fill="hold"/>
                                        <p:tgtEl>
                                          <p:spTgt spid="72"/>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1000"/>
                                        <p:tgtEl>
                                          <p:spTgt spid="71"/>
                                        </p:tgtEl>
                                      </p:cBhvr>
                                    </p:animEffect>
                                    <p:anim calcmode="lin" valueType="num">
                                      <p:cBhvr>
                                        <p:cTn id="55" dur="1000" fill="hold"/>
                                        <p:tgtEl>
                                          <p:spTgt spid="71"/>
                                        </p:tgtEl>
                                        <p:attrNameLst>
                                          <p:attrName>ppt_x</p:attrName>
                                        </p:attrNameLst>
                                      </p:cBhvr>
                                      <p:tavLst>
                                        <p:tav tm="0">
                                          <p:val>
                                            <p:strVal val="#ppt_x"/>
                                          </p:val>
                                        </p:tav>
                                        <p:tav tm="100000">
                                          <p:val>
                                            <p:strVal val="#ppt_x"/>
                                          </p:val>
                                        </p:tav>
                                      </p:tavLst>
                                    </p:anim>
                                    <p:anim calcmode="lin" valueType="num">
                                      <p:cBhvr>
                                        <p:cTn id="56"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P spid="71" grpId="0"/>
      <p:bldP spid="7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678905" y="2582191"/>
            <a:ext cx="6029554" cy="830997"/>
          </a:xfrm>
          <a:prstGeom prst="rect">
            <a:avLst/>
          </a:prstGeom>
          <a:noFill/>
        </p:spPr>
        <p:txBody>
          <a:bodyPr wrap="square" rtlCol="0">
            <a:spAutoFit/>
          </a:bodyPr>
          <a:lstStyle/>
          <a:p>
            <a:pPr algn="dist"/>
            <a:r>
              <a:rPr lang="zh-CN" altLang="en-US" sz="4800" b="1" dirty="0">
                <a:solidFill>
                  <a:schemeClr val="bg1"/>
                </a:solidFill>
              </a:rPr>
              <a:t>感谢您的耐心观看</a:t>
            </a:r>
          </a:p>
        </p:txBody>
      </p:sp>
      <p:sp>
        <p:nvSpPr>
          <p:cNvPr id="9" name="文本框 8"/>
          <p:cNvSpPr txBox="1"/>
          <p:nvPr/>
        </p:nvSpPr>
        <p:spPr>
          <a:xfrm>
            <a:off x="7164302" y="2138113"/>
            <a:ext cx="4552951" cy="461665"/>
          </a:xfrm>
          <a:prstGeom prst="rect">
            <a:avLst/>
          </a:prstGeom>
          <a:noFill/>
        </p:spPr>
        <p:txBody>
          <a:bodyPr>
            <a:spAutoFit/>
          </a:bodyPr>
          <a:lstStyle/>
          <a:p>
            <a:pPr algn="r">
              <a:defRPr/>
            </a:pPr>
            <a:r>
              <a:rPr lang="zh-CN" altLang="en-US" sz="2400" dirty="0">
                <a:solidFill>
                  <a:schemeClr val="bg1"/>
                </a:solidFill>
                <a:latin typeface="+mn-ea"/>
              </a:rPr>
              <a:t>请填写副标题或补充内容</a:t>
            </a:r>
          </a:p>
        </p:txBody>
      </p:sp>
      <p:sp>
        <p:nvSpPr>
          <p:cNvPr id="10" name="文本框 9"/>
          <p:cNvSpPr txBox="1"/>
          <p:nvPr/>
        </p:nvSpPr>
        <p:spPr>
          <a:xfrm>
            <a:off x="8123106" y="3919012"/>
            <a:ext cx="2310418" cy="369332"/>
          </a:xfrm>
          <a:prstGeom prst="rect">
            <a:avLst/>
          </a:prstGeom>
        </p:spPr>
        <p:txBody>
          <a:bodyPr wrap="square">
            <a:spAutoFit/>
          </a:bodyPr>
          <a:lstStyle/>
          <a:p>
            <a:pPr algn="ctr">
              <a:defRPr/>
            </a:pPr>
            <a:r>
              <a:rPr lang="zh-CN" altLang="en-US" dirty="0">
                <a:solidFill>
                  <a:schemeClr val="bg1"/>
                </a:solidFill>
              </a:rPr>
              <a:t>汇报人：代用名</a:t>
            </a:r>
          </a:p>
        </p:txBody>
      </p:sp>
      <p:sp>
        <p:nvSpPr>
          <p:cNvPr id="11" name="文本框 10"/>
          <p:cNvSpPr txBox="1"/>
          <p:nvPr/>
        </p:nvSpPr>
        <p:spPr>
          <a:xfrm>
            <a:off x="10259911" y="3919012"/>
            <a:ext cx="1470877" cy="369332"/>
          </a:xfrm>
          <a:prstGeom prst="rect">
            <a:avLst/>
          </a:prstGeom>
        </p:spPr>
        <p:txBody>
          <a:bodyPr wrap="square">
            <a:spAutoFit/>
          </a:bodyPr>
          <a:lstStyle/>
          <a:p>
            <a:pPr algn="ctr">
              <a:defRPr/>
            </a:pPr>
            <a:r>
              <a:rPr lang="zh-CN" altLang="en-US" dirty="0">
                <a:solidFill>
                  <a:schemeClr val="bg1"/>
                </a:solidFill>
              </a:rPr>
              <a:t>时间：</a:t>
            </a:r>
            <a:r>
              <a:rPr lang="en-US" altLang="zh-CN" dirty="0">
                <a:solidFill>
                  <a:schemeClr val="bg1"/>
                </a:solidFill>
              </a:rPr>
              <a:t>XXX</a:t>
            </a:r>
            <a:endParaRPr lang="zh-CN" altLang="en-US" dirty="0">
              <a:solidFill>
                <a:schemeClr val="bg1"/>
              </a:solidFill>
            </a:endParaRPr>
          </a:p>
        </p:txBody>
      </p:sp>
      <p:sp>
        <p:nvSpPr>
          <p:cNvPr id="15" name="文本框 14">
            <a:extLst>
              <a:ext uri="{FF2B5EF4-FFF2-40B4-BE49-F238E27FC236}">
                <a16:creationId xmlns:a16="http://schemas.microsoft.com/office/drawing/2014/main" id="{D09692A7-64D4-4462-B031-ECC84F19DE43}"/>
              </a:ext>
            </a:extLst>
          </p:cNvPr>
          <p:cNvSpPr txBox="1"/>
          <p:nvPr/>
        </p:nvSpPr>
        <p:spPr>
          <a:xfrm>
            <a:off x="7519737" y="3396420"/>
            <a:ext cx="4162925" cy="461665"/>
          </a:xfrm>
          <a:prstGeom prst="rect">
            <a:avLst/>
          </a:prstGeom>
          <a:noFill/>
        </p:spPr>
        <p:txBody>
          <a:bodyPr wrap="square" rtlCol="0">
            <a:spAutoFit/>
          </a:bodyPr>
          <a:lstStyle/>
          <a:p>
            <a:pPr algn="r"/>
            <a:r>
              <a:rPr lang="en-US" altLang="zh-CN" sz="1200" dirty="0">
                <a:solidFill>
                  <a:schemeClr val="bg1"/>
                </a:solidFill>
                <a:latin typeface="Segoe UI" panose="020B0502040204020203" pitchFamily="34" charset="0"/>
                <a:cs typeface="Segoe UI" panose="020B0502040204020203" pitchFamily="34" charset="0"/>
                <a:sym typeface="+mn-ea"/>
              </a:rPr>
              <a:t>You must never miss the opportunity to tell these people how much they mean to you.</a:t>
            </a:r>
            <a:endParaRPr lang="en-US" altLang="zh-CN" sz="12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Tree>
    <p:extLst>
      <p:ext uri="{BB962C8B-B14F-4D97-AF65-F5344CB8AC3E}">
        <p14:creationId xmlns:p14="http://schemas.microsoft.com/office/powerpoint/2010/main" val="7502311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6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SELECTED" val="True"/>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SELECTED" val="True"/>
</p:tagLst>
</file>

<file path=ppt/tags/tag7.xml><?xml version="1.0" encoding="utf-8"?>
<p:tagLst xmlns:a="http://schemas.openxmlformats.org/drawingml/2006/main" xmlns:r="http://schemas.openxmlformats.org/officeDocument/2006/relationships" xmlns:p="http://schemas.openxmlformats.org/presentationml/2006/main">
  <p:tag name="SELECTED" val="True"/>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4172">
      <a:dk1>
        <a:sysClr val="windowText" lastClr="000000"/>
      </a:dk1>
      <a:lt1>
        <a:sysClr val="window" lastClr="FFFFFF"/>
      </a:lt1>
      <a:dk2>
        <a:srgbClr val="2B5B8C"/>
      </a:dk2>
      <a:lt2>
        <a:srgbClr val="4795C7"/>
      </a:lt2>
      <a:accent1>
        <a:srgbClr val="4795C7"/>
      </a:accent1>
      <a:accent2>
        <a:srgbClr val="2B5B8C"/>
      </a:accent2>
      <a:accent3>
        <a:srgbClr val="4795C7"/>
      </a:accent3>
      <a:accent4>
        <a:srgbClr val="2B5B8C"/>
      </a:accent4>
      <a:accent5>
        <a:srgbClr val="4795C7"/>
      </a:accent5>
      <a:accent6>
        <a:srgbClr val="2B5B8C"/>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1288</TotalTime>
  <Words>2954</Words>
  <Application>Microsoft Office PowerPoint</Application>
  <PresentationFormat>宽屏</PresentationFormat>
  <Paragraphs>371</Paragraphs>
  <Slides>30</Slides>
  <Notes>19</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30</vt:i4>
      </vt:variant>
    </vt:vector>
  </HeadingPairs>
  <TitlesOfParts>
    <vt:vector size="41" baseType="lpstr">
      <vt:lpstr>宋体</vt:lpstr>
      <vt:lpstr>微软雅黑</vt:lpstr>
      <vt:lpstr>Arial</vt:lpstr>
      <vt:lpstr>Arial Black</vt:lpstr>
      <vt:lpstr>Bebas</vt:lpstr>
      <vt:lpstr>Calibri</vt:lpstr>
      <vt:lpstr>Charlemagne Std</vt:lpstr>
      <vt:lpstr>Impact</vt:lpstr>
      <vt:lpstr>Segoe UI</vt:lpstr>
      <vt:lpstr>Wingdings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陈 先生</cp:lastModifiedBy>
  <cp:revision>66</cp:revision>
  <dcterms:created xsi:type="dcterms:W3CDTF">2015-05-05T08:02:14Z</dcterms:created>
  <dcterms:modified xsi:type="dcterms:W3CDTF">2018-10-03T18:02:46Z</dcterms:modified>
</cp:coreProperties>
</file>