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63" r:id="rId4"/>
    <p:sldId id="291" r:id="rId5"/>
    <p:sldId id="262" r:id="rId6"/>
    <p:sldId id="290" r:id="rId7"/>
    <p:sldId id="286" r:id="rId9"/>
    <p:sldId id="279" r:id="rId10"/>
    <p:sldId id="292" r:id="rId11"/>
    <p:sldId id="264" r:id="rId12"/>
    <p:sldId id="281" r:id="rId13"/>
    <p:sldId id="295" r:id="rId14"/>
    <p:sldId id="282" r:id="rId15"/>
    <p:sldId id="283" r:id="rId16"/>
    <p:sldId id="265" r:id="rId17"/>
    <p:sldId id="294" r:id="rId18"/>
    <p:sldId id="288" r:id="rId19"/>
    <p:sldId id="287" r:id="rId20"/>
    <p:sldId id="266" r:id="rId21"/>
    <p:sldId id="284" r:id="rId22"/>
    <p:sldId id="280" r:id="rId23"/>
    <p:sldId id="293" r:id="rId24"/>
    <p:sldId id="267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A8EBE-1B60-4824-8255-0FD09E9278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4BA7B-A321-4BD9-ADD3-A451AEF2F2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5845F-51E1-4BAA-95C0-611A8FF748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911D-3B2B-43F6-95BD-C300F8D76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87B6578-AA21-4CD9-B127-DC71555B4E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87B6578-AA21-4CD9-B127-DC71555B4E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80233-3A42-4980-8465-7CC6E2BAD1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87B6578-AA21-4CD9-B127-DC71555B4E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4" hasCustomPrompt="1"/>
          </p:nvPr>
        </p:nvSpPr>
        <p:spPr>
          <a:xfrm>
            <a:off x="5081718" y="0"/>
            <a:ext cx="7110281" cy="6858000"/>
          </a:xfrm>
          <a:custGeom>
            <a:avLst/>
            <a:gdLst>
              <a:gd name="connsiteX0" fmla="*/ 1673581 w 7110281"/>
              <a:gd name="connsiteY0" fmla="*/ 0 h 6858000"/>
              <a:gd name="connsiteX1" fmla="*/ 7110281 w 7110281"/>
              <a:gd name="connsiteY1" fmla="*/ 0 h 6858000"/>
              <a:gd name="connsiteX2" fmla="*/ 7110281 w 7110281"/>
              <a:gd name="connsiteY2" fmla="*/ 6858000 h 6858000"/>
              <a:gd name="connsiteX3" fmla="*/ 2778313 w 7110281"/>
              <a:gd name="connsiteY3" fmla="*/ 6858000 h 6858000"/>
              <a:gd name="connsiteX4" fmla="*/ 893038 w 7110281"/>
              <a:gd name="connsiteY4" fmla="*/ 6184688 h 6858000"/>
              <a:gd name="connsiteX5" fmla="*/ 78728 w 7110281"/>
              <a:gd name="connsiteY5" fmla="*/ 44655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0281" h="6858000">
                <a:moveTo>
                  <a:pt x="1673581" y="0"/>
                </a:moveTo>
                <a:lnTo>
                  <a:pt x="7110281" y="0"/>
                </a:lnTo>
                <a:lnTo>
                  <a:pt x="7110281" y="6858000"/>
                </a:lnTo>
                <a:lnTo>
                  <a:pt x="2778313" y="6858000"/>
                </a:lnTo>
                <a:lnTo>
                  <a:pt x="893038" y="6184688"/>
                </a:lnTo>
                <a:cubicBezTo>
                  <a:pt x="193456" y="5934838"/>
                  <a:pt x="-171123" y="5165171"/>
                  <a:pt x="78728" y="44655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点击插入图片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049053" y="-9211866"/>
            <a:ext cx="36290107" cy="25281733"/>
            <a:chOff x="-4760686" y="-4630057"/>
            <a:chExt cx="21052971" cy="14666685"/>
          </a:xfrm>
        </p:grpSpPr>
        <p:sp>
          <p:nvSpPr>
            <p:cNvPr id="7" name="椭圆 6"/>
            <p:cNvSpPr/>
            <p:nvPr/>
          </p:nvSpPr>
          <p:spPr>
            <a:xfrm>
              <a:off x="-4760686" y="-4630057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-4760686" y="9267371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5523028" y="9267371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5523028" y="-4630057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542769" y="3236133"/>
            <a:ext cx="1106462" cy="1106462"/>
          </a:xfrm>
          <a:custGeom>
            <a:avLst/>
            <a:gdLst>
              <a:gd name="connsiteX0" fmla="*/ 553231 w 1106462"/>
              <a:gd name="connsiteY0" fmla="*/ 0 h 1106462"/>
              <a:gd name="connsiteX1" fmla="*/ 1106462 w 1106462"/>
              <a:gd name="connsiteY1" fmla="*/ 553231 h 1106462"/>
              <a:gd name="connsiteX2" fmla="*/ 553231 w 1106462"/>
              <a:gd name="connsiteY2" fmla="*/ 1106462 h 1106462"/>
              <a:gd name="connsiteX3" fmla="*/ 0 w 1106462"/>
              <a:gd name="connsiteY3" fmla="*/ 553231 h 1106462"/>
              <a:gd name="connsiteX4" fmla="*/ 553231 w 1106462"/>
              <a:gd name="connsiteY4" fmla="*/ 0 h 110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62" h="1106462">
                <a:moveTo>
                  <a:pt x="553231" y="0"/>
                </a:moveTo>
                <a:cubicBezTo>
                  <a:pt x="858772" y="0"/>
                  <a:pt x="1106462" y="247690"/>
                  <a:pt x="1106462" y="553231"/>
                </a:cubicBezTo>
                <a:cubicBezTo>
                  <a:pt x="1106462" y="858772"/>
                  <a:pt x="858772" y="1106462"/>
                  <a:pt x="553231" y="1106462"/>
                </a:cubicBezTo>
                <a:cubicBezTo>
                  <a:pt x="247690" y="1106462"/>
                  <a:pt x="0" y="858772"/>
                  <a:pt x="0" y="553231"/>
                </a:cubicBezTo>
                <a:cubicBezTo>
                  <a:pt x="0" y="247690"/>
                  <a:pt x="247690" y="0"/>
                  <a:pt x="553231" y="0"/>
                </a:cubicBezTo>
                <a:close/>
              </a:path>
            </a:pathLst>
          </a:custGeom>
          <a:gradFill>
            <a:gsLst>
              <a:gs pos="0">
                <a:srgbClr val="EEBE81">
                  <a:alpha val="95000"/>
                </a:srgbClr>
              </a:gs>
              <a:gs pos="100000">
                <a:srgbClr val="A36A1E">
                  <a:alpha val="95000"/>
                </a:srgbClr>
              </a:gs>
            </a:gsLst>
            <a:lin ang="5400000" scaled="1"/>
          </a:gradFill>
          <a:ln w="92075">
            <a:solidFill>
              <a:srgbClr val="A36A1E">
                <a:alpha val="18000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ctr" anchorCtr="0" forceAA="0" compatLnSpc="1">
            <a:noAutofit/>
          </a:bodyPr>
          <a:lstStyle>
            <a:lvl1pPr>
              <a:defRPr lang="zh-CN" altLang="en-US" sz="1600">
                <a:solidFill>
                  <a:schemeClr val="bg1"/>
                </a:solidFill>
                <a:latin typeface="+mn-ea"/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0F36-948B-47B3-B368-DC1C02E5D0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A80E1-3177-463D-9C3B-67250350D39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4.wdp"/><Relationship Id="rId7" Type="http://schemas.openxmlformats.org/officeDocument/2006/relationships/image" Target="../media/image11.png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Relationship Id="rId3" Type="http://schemas.openxmlformats.org/officeDocument/2006/relationships/image" Target="../media/image9.png"/><Relationship Id="rId2" Type="http://schemas.microsoft.com/office/2007/relationships/hdphoto" Target="../media/hdphoto1.wdp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工作汇报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71591" y="2861848"/>
            <a:ext cx="428625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</a:t>
            </a:r>
            <a:r>
              <a:rPr lang="en-US" altLang="zh-CN" sz="1600" smtClean="0">
                <a:solidFill>
                  <a:schemeClr val="bg1"/>
                </a:solidFill>
              </a:rPr>
              <a:t>XXX</a:t>
            </a:r>
            <a:endParaRPr lang="en-US" altLang="zh-CN" sz="16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1284793"/>
            <a:ext cx="12192000" cy="423633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60366" y="1974623"/>
            <a:ext cx="1877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工作回顾</a:t>
            </a:r>
            <a:endParaRPr lang="en-US" altLang="zh-CN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2862" y="2616593"/>
            <a:ext cx="3681213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在此添加标题的补充内容，建议使用微软雅黑字体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7160" y="2532568"/>
            <a:ext cx="59030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60366" y="3910087"/>
            <a:ext cx="1877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经验反思</a:t>
            </a:r>
            <a:endParaRPr lang="en-US" altLang="zh-CN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2862" y="4552057"/>
            <a:ext cx="3681213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在此添加标题的补充内容，建议使用微软雅黑字体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7160" y="4468032"/>
            <a:ext cx="59030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640010" y="1974623"/>
            <a:ext cx="1877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完成情况</a:t>
            </a:r>
            <a:endParaRPr lang="en-US" altLang="zh-CN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2506" y="2616593"/>
            <a:ext cx="3681213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在此添加标题的补充内容，建议使用微软雅黑字体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46804" y="2532568"/>
            <a:ext cx="59030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40010" y="3910087"/>
            <a:ext cx="1877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工</a:t>
            </a:r>
            <a:r>
              <a:rPr lang="zh-CN" altLang="en-US" sz="28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作计划</a:t>
            </a:r>
            <a:endParaRPr lang="en-US" altLang="zh-CN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642506" y="4552057"/>
            <a:ext cx="3681213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在此添加标题的补充内容，建议使用微软雅黑字体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46804" y="4468032"/>
            <a:ext cx="59030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029789" y="670560"/>
            <a:ext cx="4631195" cy="5851752"/>
          </a:xfrm>
          <a:custGeom>
            <a:avLst/>
            <a:gdLst>
              <a:gd name="connsiteX0" fmla="*/ 0 w 4631195"/>
              <a:gd name="connsiteY0" fmla="*/ 0 h 5851752"/>
              <a:gd name="connsiteX1" fmla="*/ 4631195 w 4631195"/>
              <a:gd name="connsiteY1" fmla="*/ 0 h 5851752"/>
              <a:gd name="connsiteX2" fmla="*/ 4631195 w 4631195"/>
              <a:gd name="connsiteY2" fmla="*/ 731524 h 5851752"/>
              <a:gd name="connsiteX3" fmla="*/ 4064499 w 4631195"/>
              <a:gd name="connsiteY3" fmla="*/ 1120154 h 5851752"/>
              <a:gd name="connsiteX4" fmla="*/ 4631195 w 4631195"/>
              <a:gd name="connsiteY4" fmla="*/ 1508785 h 5851752"/>
              <a:gd name="connsiteX5" fmla="*/ 4631195 w 4631195"/>
              <a:gd name="connsiteY5" fmla="*/ 5851752 h 5851752"/>
              <a:gd name="connsiteX6" fmla="*/ 0 w 4631195"/>
              <a:gd name="connsiteY6" fmla="*/ 5851752 h 5851752"/>
              <a:gd name="connsiteX7" fmla="*/ 0 w 4631195"/>
              <a:gd name="connsiteY7" fmla="*/ 0 h 585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1195" h="5851752">
                <a:moveTo>
                  <a:pt x="0" y="0"/>
                </a:moveTo>
                <a:lnTo>
                  <a:pt x="4631195" y="0"/>
                </a:lnTo>
                <a:lnTo>
                  <a:pt x="4631195" y="731524"/>
                </a:lnTo>
                <a:lnTo>
                  <a:pt x="4064499" y="1120154"/>
                </a:lnTo>
                <a:lnTo>
                  <a:pt x="4631195" y="1508785"/>
                </a:lnTo>
                <a:lnTo>
                  <a:pt x="4631195" y="5851752"/>
                </a:lnTo>
                <a:lnTo>
                  <a:pt x="0" y="585175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03383" y="1611548"/>
            <a:ext cx="1419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清刻本悦宋简体" panose="02000000000000000000" pitchFamily="2" charset="-122"/>
              </a:rPr>
              <a:t>前言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清刻本悦宋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 flipV="1">
            <a:off x="1418890" y="2435970"/>
            <a:ext cx="3529030" cy="45719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1"/>
          <p:cNvSpPr>
            <a:spLocks noChangeArrowheads="1"/>
          </p:cNvSpPr>
          <p:nvPr/>
        </p:nvSpPr>
        <p:spPr bwMode="auto">
          <a:xfrm>
            <a:off x="1418891" y="2766750"/>
            <a:ext cx="3823670" cy="299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上半年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在稻壳儿领导和上级有关部门的关心、指导、帮助下，本人始终坚持从我行发展的大局出发，以科学的发展观为指导，以服务群众为工作中心，以树立我行良好的形象为工作手段，爱岗敬业，不断进去，提高了柜面工作效率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全面完成了季度部门既定的工作目标，受到领导和同事的充分肯定。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现本人将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年上半年工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</a:rPr>
              <a:t>作做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出如下规划汇报：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</a:t>
            </a:r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作回顾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9329" y="286184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：骆可可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853817" y="4359885"/>
            <a:ext cx="1471823" cy="1469870"/>
          </a:xfrm>
          <a:custGeom>
            <a:avLst/>
            <a:gdLst>
              <a:gd name="T0" fmla="*/ 638 w 638"/>
              <a:gd name="T1" fmla="*/ 346 h 637"/>
              <a:gd name="T2" fmla="*/ 603 w 638"/>
              <a:gd name="T3" fmla="*/ 284 h 637"/>
              <a:gd name="T4" fmla="*/ 556 w 638"/>
              <a:gd name="T5" fmla="*/ 221 h 637"/>
              <a:gd name="T6" fmla="*/ 609 w 638"/>
              <a:gd name="T7" fmla="*/ 184 h 637"/>
              <a:gd name="T8" fmla="*/ 547 w 638"/>
              <a:gd name="T9" fmla="*/ 146 h 637"/>
              <a:gd name="T10" fmla="*/ 476 w 638"/>
              <a:gd name="T11" fmla="*/ 116 h 637"/>
              <a:gd name="T12" fmla="*/ 503 w 638"/>
              <a:gd name="T13" fmla="*/ 57 h 637"/>
              <a:gd name="T14" fmla="*/ 432 w 638"/>
              <a:gd name="T15" fmla="*/ 56 h 637"/>
              <a:gd name="T16" fmla="*/ 353 w 638"/>
              <a:gd name="T17" fmla="*/ 65 h 637"/>
              <a:gd name="T18" fmla="*/ 347 w 638"/>
              <a:gd name="T19" fmla="*/ 0 h 637"/>
              <a:gd name="T20" fmla="*/ 285 w 638"/>
              <a:gd name="T21" fmla="*/ 34 h 637"/>
              <a:gd name="T22" fmla="*/ 221 w 638"/>
              <a:gd name="T23" fmla="*/ 81 h 637"/>
              <a:gd name="T24" fmla="*/ 185 w 638"/>
              <a:gd name="T25" fmla="*/ 28 h 637"/>
              <a:gd name="T26" fmla="*/ 149 w 638"/>
              <a:gd name="T27" fmla="*/ 90 h 637"/>
              <a:gd name="T28" fmla="*/ 117 w 638"/>
              <a:gd name="T29" fmla="*/ 162 h 637"/>
              <a:gd name="T30" fmla="*/ 58 w 638"/>
              <a:gd name="T31" fmla="*/ 134 h 637"/>
              <a:gd name="T32" fmla="*/ 56 w 638"/>
              <a:gd name="T33" fmla="*/ 205 h 637"/>
              <a:gd name="T34" fmla="*/ 66 w 638"/>
              <a:gd name="T35" fmla="*/ 284 h 637"/>
              <a:gd name="T36" fmla="*/ 0 w 638"/>
              <a:gd name="T37" fmla="*/ 290 h 637"/>
              <a:gd name="T38" fmla="*/ 37 w 638"/>
              <a:gd name="T39" fmla="*/ 352 h 637"/>
              <a:gd name="T40" fmla="*/ 82 w 638"/>
              <a:gd name="T41" fmla="*/ 414 h 637"/>
              <a:gd name="T42" fmla="*/ 29 w 638"/>
              <a:gd name="T43" fmla="*/ 452 h 637"/>
              <a:gd name="T44" fmla="*/ 91 w 638"/>
              <a:gd name="T45" fmla="*/ 488 h 637"/>
              <a:gd name="T46" fmla="*/ 162 w 638"/>
              <a:gd name="T47" fmla="*/ 520 h 637"/>
              <a:gd name="T48" fmla="*/ 135 w 638"/>
              <a:gd name="T49" fmla="*/ 579 h 637"/>
              <a:gd name="T50" fmla="*/ 208 w 638"/>
              <a:gd name="T51" fmla="*/ 581 h 637"/>
              <a:gd name="T52" fmla="*/ 285 w 638"/>
              <a:gd name="T53" fmla="*/ 572 h 637"/>
              <a:gd name="T54" fmla="*/ 291 w 638"/>
              <a:gd name="T55" fmla="*/ 637 h 637"/>
              <a:gd name="T56" fmla="*/ 353 w 638"/>
              <a:gd name="T57" fmla="*/ 600 h 637"/>
              <a:gd name="T58" fmla="*/ 417 w 638"/>
              <a:gd name="T59" fmla="*/ 555 h 637"/>
              <a:gd name="T60" fmla="*/ 453 w 638"/>
              <a:gd name="T61" fmla="*/ 608 h 637"/>
              <a:gd name="T62" fmla="*/ 491 w 638"/>
              <a:gd name="T63" fmla="*/ 546 h 637"/>
              <a:gd name="T64" fmla="*/ 521 w 638"/>
              <a:gd name="T65" fmla="*/ 475 h 637"/>
              <a:gd name="T66" fmla="*/ 580 w 638"/>
              <a:gd name="T67" fmla="*/ 502 h 637"/>
              <a:gd name="T68" fmla="*/ 582 w 638"/>
              <a:gd name="T69" fmla="*/ 429 h 637"/>
              <a:gd name="T70" fmla="*/ 573 w 638"/>
              <a:gd name="T71" fmla="*/ 352 h 637"/>
              <a:gd name="T72" fmla="*/ 319 w 638"/>
              <a:gd name="T73" fmla="*/ 493 h 637"/>
              <a:gd name="T74" fmla="*/ 319 w 638"/>
              <a:gd name="T75" fmla="*/ 144 h 637"/>
              <a:gd name="T76" fmla="*/ 319 w 638"/>
              <a:gd name="T77" fmla="*/ 49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7">
                <a:moveTo>
                  <a:pt x="603" y="352"/>
                </a:moveTo>
                <a:cubicBezTo>
                  <a:pt x="638" y="346"/>
                  <a:pt x="638" y="346"/>
                  <a:pt x="638" y="346"/>
                </a:cubicBezTo>
                <a:cubicBezTo>
                  <a:pt x="638" y="290"/>
                  <a:pt x="638" y="290"/>
                  <a:pt x="638" y="290"/>
                </a:cubicBezTo>
                <a:cubicBezTo>
                  <a:pt x="603" y="284"/>
                  <a:pt x="603" y="284"/>
                  <a:pt x="603" y="284"/>
                </a:cubicBezTo>
                <a:cubicBezTo>
                  <a:pt x="573" y="284"/>
                  <a:pt x="573" y="284"/>
                  <a:pt x="573" y="284"/>
                </a:cubicBezTo>
                <a:cubicBezTo>
                  <a:pt x="570" y="261"/>
                  <a:pt x="564" y="240"/>
                  <a:pt x="556" y="221"/>
                </a:cubicBezTo>
                <a:cubicBezTo>
                  <a:pt x="582" y="205"/>
                  <a:pt x="582" y="205"/>
                  <a:pt x="582" y="205"/>
                </a:cubicBezTo>
                <a:cubicBezTo>
                  <a:pt x="609" y="184"/>
                  <a:pt x="609" y="184"/>
                  <a:pt x="609" y="184"/>
                </a:cubicBezTo>
                <a:cubicBezTo>
                  <a:pt x="580" y="134"/>
                  <a:pt x="580" y="134"/>
                  <a:pt x="580" y="134"/>
                </a:cubicBezTo>
                <a:cubicBezTo>
                  <a:pt x="547" y="146"/>
                  <a:pt x="547" y="146"/>
                  <a:pt x="547" y="146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5"/>
                  <a:pt x="493" y="128"/>
                  <a:pt x="476" y="116"/>
                </a:cubicBezTo>
                <a:cubicBezTo>
                  <a:pt x="491" y="90"/>
                  <a:pt x="491" y="90"/>
                  <a:pt x="491" y="90"/>
                </a:cubicBezTo>
                <a:cubicBezTo>
                  <a:pt x="503" y="57"/>
                  <a:pt x="503" y="57"/>
                  <a:pt x="503" y="57"/>
                </a:cubicBezTo>
                <a:cubicBezTo>
                  <a:pt x="453" y="28"/>
                  <a:pt x="453" y="28"/>
                  <a:pt x="453" y="28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7" y="81"/>
                  <a:pt x="417" y="81"/>
                  <a:pt x="417" y="81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4"/>
                  <a:pt x="353" y="34"/>
                  <a:pt x="353" y="34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4"/>
                  <a:pt x="285" y="34"/>
                  <a:pt x="285" y="34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3" y="74"/>
                  <a:pt x="221" y="81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6" y="128"/>
                  <a:pt x="131" y="145"/>
                  <a:pt x="117" y="16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5" y="240"/>
                  <a:pt x="69" y="261"/>
                  <a:pt x="66" y="284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46"/>
                  <a:pt x="0" y="346"/>
                  <a:pt x="0" y="346"/>
                </a:cubicBezTo>
                <a:cubicBezTo>
                  <a:pt x="37" y="352"/>
                  <a:pt x="37" y="352"/>
                  <a:pt x="37" y="352"/>
                </a:cubicBezTo>
                <a:cubicBezTo>
                  <a:pt x="66" y="352"/>
                  <a:pt x="66" y="352"/>
                  <a:pt x="66" y="352"/>
                </a:cubicBezTo>
                <a:cubicBezTo>
                  <a:pt x="69" y="373"/>
                  <a:pt x="75" y="395"/>
                  <a:pt x="82" y="414"/>
                </a:cubicBezTo>
                <a:cubicBezTo>
                  <a:pt x="56" y="429"/>
                  <a:pt x="56" y="429"/>
                  <a:pt x="56" y="429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58" y="502"/>
                  <a:pt x="58" y="502"/>
                  <a:pt x="58" y="502"/>
                </a:cubicBezTo>
                <a:cubicBezTo>
                  <a:pt x="91" y="488"/>
                  <a:pt x="91" y="488"/>
                  <a:pt x="91" y="488"/>
                </a:cubicBezTo>
                <a:cubicBezTo>
                  <a:pt x="117" y="475"/>
                  <a:pt x="117" y="475"/>
                  <a:pt x="117" y="475"/>
                </a:cubicBezTo>
                <a:cubicBezTo>
                  <a:pt x="131" y="491"/>
                  <a:pt x="146" y="507"/>
                  <a:pt x="162" y="520"/>
                </a:cubicBezTo>
                <a:cubicBezTo>
                  <a:pt x="149" y="546"/>
                  <a:pt x="149" y="546"/>
                  <a:pt x="149" y="546"/>
                </a:cubicBezTo>
                <a:cubicBezTo>
                  <a:pt x="135" y="579"/>
                  <a:pt x="135" y="579"/>
                  <a:pt x="135" y="579"/>
                </a:cubicBezTo>
                <a:cubicBezTo>
                  <a:pt x="185" y="608"/>
                  <a:pt x="185" y="608"/>
                  <a:pt x="185" y="608"/>
                </a:cubicBezTo>
                <a:cubicBezTo>
                  <a:pt x="208" y="581"/>
                  <a:pt x="208" y="581"/>
                  <a:pt x="208" y="581"/>
                </a:cubicBezTo>
                <a:cubicBezTo>
                  <a:pt x="221" y="555"/>
                  <a:pt x="221" y="555"/>
                  <a:pt x="221" y="555"/>
                </a:cubicBezTo>
                <a:cubicBezTo>
                  <a:pt x="243" y="563"/>
                  <a:pt x="262" y="569"/>
                  <a:pt x="285" y="572"/>
                </a:cubicBezTo>
                <a:cubicBezTo>
                  <a:pt x="285" y="600"/>
                  <a:pt x="285" y="600"/>
                  <a:pt x="285" y="600"/>
                </a:cubicBezTo>
                <a:cubicBezTo>
                  <a:pt x="291" y="637"/>
                  <a:pt x="291" y="637"/>
                  <a:pt x="291" y="637"/>
                </a:cubicBezTo>
                <a:cubicBezTo>
                  <a:pt x="347" y="637"/>
                  <a:pt x="347" y="637"/>
                  <a:pt x="347" y="637"/>
                </a:cubicBezTo>
                <a:cubicBezTo>
                  <a:pt x="353" y="600"/>
                  <a:pt x="353" y="600"/>
                  <a:pt x="353" y="600"/>
                </a:cubicBezTo>
                <a:cubicBezTo>
                  <a:pt x="353" y="572"/>
                  <a:pt x="353" y="572"/>
                  <a:pt x="353" y="572"/>
                </a:cubicBezTo>
                <a:cubicBezTo>
                  <a:pt x="376" y="569"/>
                  <a:pt x="397" y="563"/>
                  <a:pt x="417" y="555"/>
                </a:cubicBezTo>
                <a:cubicBezTo>
                  <a:pt x="432" y="581"/>
                  <a:pt x="432" y="581"/>
                  <a:pt x="432" y="581"/>
                </a:cubicBezTo>
                <a:cubicBezTo>
                  <a:pt x="453" y="608"/>
                  <a:pt x="453" y="608"/>
                  <a:pt x="453" y="608"/>
                </a:cubicBezTo>
                <a:cubicBezTo>
                  <a:pt x="503" y="579"/>
                  <a:pt x="503" y="579"/>
                  <a:pt x="503" y="579"/>
                </a:cubicBezTo>
                <a:cubicBezTo>
                  <a:pt x="491" y="546"/>
                  <a:pt x="491" y="546"/>
                  <a:pt x="491" y="546"/>
                </a:cubicBezTo>
                <a:cubicBezTo>
                  <a:pt x="476" y="520"/>
                  <a:pt x="476" y="520"/>
                  <a:pt x="476" y="520"/>
                </a:cubicBezTo>
                <a:cubicBezTo>
                  <a:pt x="493" y="507"/>
                  <a:pt x="509" y="491"/>
                  <a:pt x="521" y="475"/>
                </a:cubicBezTo>
                <a:cubicBezTo>
                  <a:pt x="547" y="488"/>
                  <a:pt x="547" y="488"/>
                  <a:pt x="547" y="488"/>
                </a:cubicBezTo>
                <a:cubicBezTo>
                  <a:pt x="580" y="502"/>
                  <a:pt x="580" y="502"/>
                  <a:pt x="580" y="502"/>
                </a:cubicBezTo>
                <a:cubicBezTo>
                  <a:pt x="609" y="452"/>
                  <a:pt x="609" y="452"/>
                  <a:pt x="609" y="452"/>
                </a:cubicBezTo>
                <a:cubicBezTo>
                  <a:pt x="582" y="429"/>
                  <a:pt x="582" y="429"/>
                  <a:pt x="582" y="429"/>
                </a:cubicBezTo>
                <a:cubicBezTo>
                  <a:pt x="556" y="414"/>
                  <a:pt x="556" y="414"/>
                  <a:pt x="556" y="414"/>
                </a:cubicBezTo>
                <a:cubicBezTo>
                  <a:pt x="564" y="395"/>
                  <a:pt x="570" y="373"/>
                  <a:pt x="573" y="352"/>
                </a:cubicBezTo>
                <a:lnTo>
                  <a:pt x="603" y="352"/>
                </a:lnTo>
                <a:close/>
                <a:moveTo>
                  <a:pt x="319" y="493"/>
                </a:moveTo>
                <a:cubicBezTo>
                  <a:pt x="223" y="493"/>
                  <a:pt x="145" y="414"/>
                  <a:pt x="145" y="318"/>
                </a:cubicBezTo>
                <a:cubicBezTo>
                  <a:pt x="145" y="222"/>
                  <a:pt x="223" y="144"/>
                  <a:pt x="319" y="144"/>
                </a:cubicBezTo>
                <a:cubicBezTo>
                  <a:pt x="415" y="144"/>
                  <a:pt x="493" y="222"/>
                  <a:pt x="493" y="318"/>
                </a:cubicBezTo>
                <a:cubicBezTo>
                  <a:pt x="493" y="414"/>
                  <a:pt x="415" y="493"/>
                  <a:pt x="319" y="4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Freeform 12"/>
          <p:cNvSpPr>
            <a:spLocks noEditPoints="1"/>
          </p:cNvSpPr>
          <p:nvPr/>
        </p:nvSpPr>
        <p:spPr bwMode="auto">
          <a:xfrm>
            <a:off x="2124448" y="3651808"/>
            <a:ext cx="1845883" cy="1842953"/>
          </a:xfrm>
          <a:custGeom>
            <a:avLst/>
            <a:gdLst>
              <a:gd name="T0" fmla="*/ 800 w 800"/>
              <a:gd name="T1" fmla="*/ 428 h 799"/>
              <a:gd name="T2" fmla="*/ 766 w 800"/>
              <a:gd name="T3" fmla="*/ 365 h 799"/>
              <a:gd name="T4" fmla="*/ 725 w 800"/>
              <a:gd name="T5" fmla="*/ 303 h 799"/>
              <a:gd name="T6" fmla="*/ 781 w 800"/>
              <a:gd name="T7" fmla="*/ 273 h 799"/>
              <a:gd name="T8" fmla="*/ 725 w 800"/>
              <a:gd name="T9" fmla="*/ 229 h 799"/>
              <a:gd name="T10" fmla="*/ 663 w 800"/>
              <a:gd name="T11" fmla="*/ 186 h 799"/>
              <a:gd name="T12" fmla="*/ 704 w 800"/>
              <a:gd name="T13" fmla="*/ 136 h 799"/>
              <a:gd name="T14" fmla="*/ 636 w 800"/>
              <a:gd name="T15" fmla="*/ 117 h 799"/>
              <a:gd name="T16" fmla="*/ 561 w 800"/>
              <a:gd name="T17" fmla="*/ 102 h 799"/>
              <a:gd name="T18" fmla="*/ 580 w 800"/>
              <a:gd name="T19" fmla="*/ 41 h 799"/>
              <a:gd name="T20" fmla="*/ 509 w 800"/>
              <a:gd name="T21" fmla="*/ 49 h 799"/>
              <a:gd name="T22" fmla="*/ 436 w 800"/>
              <a:gd name="T23" fmla="*/ 64 h 799"/>
              <a:gd name="T24" fmla="*/ 430 w 800"/>
              <a:gd name="T25" fmla="*/ 0 h 799"/>
              <a:gd name="T26" fmla="*/ 366 w 800"/>
              <a:gd name="T27" fmla="*/ 35 h 799"/>
              <a:gd name="T28" fmla="*/ 304 w 800"/>
              <a:gd name="T29" fmla="*/ 76 h 799"/>
              <a:gd name="T30" fmla="*/ 274 w 800"/>
              <a:gd name="T31" fmla="*/ 20 h 799"/>
              <a:gd name="T32" fmla="*/ 230 w 800"/>
              <a:gd name="T33" fmla="*/ 76 h 799"/>
              <a:gd name="T34" fmla="*/ 188 w 800"/>
              <a:gd name="T35" fmla="*/ 138 h 799"/>
              <a:gd name="T36" fmla="*/ 138 w 800"/>
              <a:gd name="T37" fmla="*/ 97 h 799"/>
              <a:gd name="T38" fmla="*/ 118 w 800"/>
              <a:gd name="T39" fmla="*/ 165 h 799"/>
              <a:gd name="T40" fmla="*/ 103 w 800"/>
              <a:gd name="T41" fmla="*/ 239 h 799"/>
              <a:gd name="T42" fmla="*/ 43 w 800"/>
              <a:gd name="T43" fmla="*/ 220 h 799"/>
              <a:gd name="T44" fmla="*/ 50 w 800"/>
              <a:gd name="T45" fmla="*/ 292 h 799"/>
              <a:gd name="T46" fmla="*/ 64 w 800"/>
              <a:gd name="T47" fmla="*/ 365 h 799"/>
              <a:gd name="T48" fmla="*/ 0 w 800"/>
              <a:gd name="T49" fmla="*/ 371 h 799"/>
              <a:gd name="T50" fmla="*/ 37 w 800"/>
              <a:gd name="T51" fmla="*/ 435 h 799"/>
              <a:gd name="T52" fmla="*/ 77 w 800"/>
              <a:gd name="T53" fmla="*/ 497 h 799"/>
              <a:gd name="T54" fmla="*/ 20 w 800"/>
              <a:gd name="T55" fmla="*/ 527 h 799"/>
              <a:gd name="T56" fmla="*/ 77 w 800"/>
              <a:gd name="T57" fmla="*/ 571 h 799"/>
              <a:gd name="T58" fmla="*/ 139 w 800"/>
              <a:gd name="T59" fmla="*/ 613 h 799"/>
              <a:gd name="T60" fmla="*/ 99 w 800"/>
              <a:gd name="T61" fmla="*/ 663 h 799"/>
              <a:gd name="T62" fmla="*/ 167 w 800"/>
              <a:gd name="T63" fmla="*/ 683 h 799"/>
              <a:gd name="T64" fmla="*/ 241 w 800"/>
              <a:gd name="T65" fmla="*/ 698 h 799"/>
              <a:gd name="T66" fmla="*/ 221 w 800"/>
              <a:gd name="T67" fmla="*/ 758 h 799"/>
              <a:gd name="T68" fmla="*/ 292 w 800"/>
              <a:gd name="T69" fmla="*/ 751 h 799"/>
              <a:gd name="T70" fmla="*/ 366 w 800"/>
              <a:gd name="T71" fmla="*/ 736 h 799"/>
              <a:gd name="T72" fmla="*/ 372 w 800"/>
              <a:gd name="T73" fmla="*/ 799 h 799"/>
              <a:gd name="T74" fmla="*/ 436 w 800"/>
              <a:gd name="T75" fmla="*/ 764 h 799"/>
              <a:gd name="T76" fmla="*/ 498 w 800"/>
              <a:gd name="T77" fmla="*/ 724 h 799"/>
              <a:gd name="T78" fmla="*/ 528 w 800"/>
              <a:gd name="T79" fmla="*/ 781 h 799"/>
              <a:gd name="T80" fmla="*/ 572 w 800"/>
              <a:gd name="T81" fmla="*/ 724 h 799"/>
              <a:gd name="T82" fmla="*/ 614 w 800"/>
              <a:gd name="T83" fmla="*/ 662 h 799"/>
              <a:gd name="T84" fmla="*/ 664 w 800"/>
              <a:gd name="T85" fmla="*/ 702 h 799"/>
              <a:gd name="T86" fmla="*/ 684 w 800"/>
              <a:gd name="T87" fmla="*/ 634 h 799"/>
              <a:gd name="T88" fmla="*/ 699 w 800"/>
              <a:gd name="T89" fmla="*/ 560 h 799"/>
              <a:gd name="T90" fmla="*/ 760 w 800"/>
              <a:gd name="T91" fmla="*/ 580 h 799"/>
              <a:gd name="T92" fmla="*/ 751 w 800"/>
              <a:gd name="T93" fmla="*/ 507 h 799"/>
              <a:gd name="T94" fmla="*/ 737 w 800"/>
              <a:gd name="T95" fmla="*/ 435 h 799"/>
              <a:gd name="T96" fmla="*/ 400 w 800"/>
              <a:gd name="T97" fmla="*/ 650 h 799"/>
              <a:gd name="T98" fmla="*/ 400 w 800"/>
              <a:gd name="T99" fmla="*/ 149 h 799"/>
              <a:gd name="T100" fmla="*/ 400 w 800"/>
              <a:gd name="T101" fmla="*/ 65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0" h="799">
                <a:moveTo>
                  <a:pt x="766" y="435"/>
                </a:moveTo>
                <a:cubicBezTo>
                  <a:pt x="800" y="428"/>
                  <a:pt x="800" y="428"/>
                  <a:pt x="800" y="428"/>
                </a:cubicBezTo>
                <a:cubicBezTo>
                  <a:pt x="800" y="371"/>
                  <a:pt x="800" y="371"/>
                  <a:pt x="800" y="371"/>
                </a:cubicBezTo>
                <a:cubicBezTo>
                  <a:pt x="766" y="365"/>
                  <a:pt x="766" y="365"/>
                  <a:pt x="766" y="365"/>
                </a:cubicBezTo>
                <a:cubicBezTo>
                  <a:pt x="737" y="365"/>
                  <a:pt x="737" y="365"/>
                  <a:pt x="737" y="365"/>
                </a:cubicBezTo>
                <a:cubicBezTo>
                  <a:pt x="735" y="344"/>
                  <a:pt x="731" y="322"/>
                  <a:pt x="725" y="303"/>
                </a:cubicBezTo>
                <a:cubicBezTo>
                  <a:pt x="751" y="292"/>
                  <a:pt x="751" y="292"/>
                  <a:pt x="751" y="292"/>
                </a:cubicBezTo>
                <a:cubicBezTo>
                  <a:pt x="781" y="273"/>
                  <a:pt x="781" y="273"/>
                  <a:pt x="781" y="273"/>
                </a:cubicBezTo>
                <a:cubicBezTo>
                  <a:pt x="760" y="220"/>
                  <a:pt x="760" y="220"/>
                  <a:pt x="760" y="220"/>
                </a:cubicBezTo>
                <a:cubicBezTo>
                  <a:pt x="725" y="229"/>
                  <a:pt x="725" y="229"/>
                  <a:pt x="725" y="229"/>
                </a:cubicBezTo>
                <a:cubicBezTo>
                  <a:pt x="699" y="239"/>
                  <a:pt x="699" y="239"/>
                  <a:pt x="699" y="239"/>
                </a:cubicBezTo>
                <a:cubicBezTo>
                  <a:pt x="689" y="220"/>
                  <a:pt x="676" y="203"/>
                  <a:pt x="663" y="186"/>
                </a:cubicBezTo>
                <a:cubicBezTo>
                  <a:pt x="684" y="165"/>
                  <a:pt x="684" y="165"/>
                  <a:pt x="684" y="165"/>
                </a:cubicBezTo>
                <a:cubicBezTo>
                  <a:pt x="704" y="136"/>
                  <a:pt x="704" y="136"/>
                  <a:pt x="704" y="136"/>
                </a:cubicBezTo>
                <a:cubicBezTo>
                  <a:pt x="664" y="97"/>
                  <a:pt x="664" y="97"/>
                  <a:pt x="664" y="97"/>
                </a:cubicBezTo>
                <a:cubicBezTo>
                  <a:pt x="636" y="117"/>
                  <a:pt x="636" y="117"/>
                  <a:pt x="636" y="117"/>
                </a:cubicBezTo>
                <a:cubicBezTo>
                  <a:pt x="614" y="138"/>
                  <a:pt x="614" y="138"/>
                  <a:pt x="614" y="138"/>
                </a:cubicBezTo>
                <a:cubicBezTo>
                  <a:pt x="598" y="124"/>
                  <a:pt x="580" y="112"/>
                  <a:pt x="561" y="102"/>
                </a:cubicBezTo>
                <a:cubicBezTo>
                  <a:pt x="572" y="76"/>
                  <a:pt x="572" y="76"/>
                  <a:pt x="572" y="76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28" y="20"/>
                  <a:pt x="528" y="20"/>
                  <a:pt x="528" y="20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78" y="70"/>
                  <a:pt x="457" y="65"/>
                  <a:pt x="436" y="64"/>
                </a:cubicBezTo>
                <a:cubicBezTo>
                  <a:pt x="436" y="35"/>
                  <a:pt x="436" y="35"/>
                  <a:pt x="436" y="35"/>
                </a:cubicBezTo>
                <a:cubicBezTo>
                  <a:pt x="430" y="0"/>
                  <a:pt x="430" y="0"/>
                  <a:pt x="430" y="0"/>
                </a:cubicBezTo>
                <a:cubicBezTo>
                  <a:pt x="372" y="0"/>
                  <a:pt x="372" y="0"/>
                  <a:pt x="372" y="0"/>
                </a:cubicBezTo>
                <a:cubicBezTo>
                  <a:pt x="366" y="35"/>
                  <a:pt x="366" y="35"/>
                  <a:pt x="366" y="35"/>
                </a:cubicBezTo>
                <a:cubicBezTo>
                  <a:pt x="366" y="64"/>
                  <a:pt x="366" y="64"/>
                  <a:pt x="366" y="64"/>
                </a:cubicBezTo>
                <a:cubicBezTo>
                  <a:pt x="345" y="65"/>
                  <a:pt x="324" y="70"/>
                  <a:pt x="304" y="76"/>
                </a:cubicBezTo>
                <a:cubicBezTo>
                  <a:pt x="292" y="49"/>
                  <a:pt x="292" y="49"/>
                  <a:pt x="292" y="49"/>
                </a:cubicBezTo>
                <a:cubicBezTo>
                  <a:pt x="274" y="20"/>
                  <a:pt x="274" y="20"/>
                  <a:pt x="274" y="20"/>
                </a:cubicBezTo>
                <a:cubicBezTo>
                  <a:pt x="221" y="41"/>
                  <a:pt x="221" y="41"/>
                  <a:pt x="221" y="41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41" y="102"/>
                  <a:pt x="241" y="102"/>
                  <a:pt x="241" y="102"/>
                </a:cubicBezTo>
                <a:cubicBezTo>
                  <a:pt x="221" y="112"/>
                  <a:pt x="204" y="124"/>
                  <a:pt x="188" y="138"/>
                </a:cubicBezTo>
                <a:cubicBezTo>
                  <a:pt x="167" y="117"/>
                  <a:pt x="167" y="117"/>
                  <a:pt x="167" y="117"/>
                </a:cubicBezTo>
                <a:cubicBezTo>
                  <a:pt x="138" y="97"/>
                  <a:pt x="138" y="97"/>
                  <a:pt x="138" y="97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26" y="203"/>
                  <a:pt x="114" y="220"/>
                  <a:pt x="103" y="239"/>
                </a:cubicBezTo>
                <a:cubicBezTo>
                  <a:pt x="77" y="229"/>
                  <a:pt x="77" y="229"/>
                  <a:pt x="77" y="229"/>
                </a:cubicBezTo>
                <a:cubicBezTo>
                  <a:pt x="43" y="220"/>
                  <a:pt x="43" y="220"/>
                  <a:pt x="43" y="220"/>
                </a:cubicBezTo>
                <a:cubicBezTo>
                  <a:pt x="20" y="273"/>
                  <a:pt x="20" y="273"/>
                  <a:pt x="20" y="273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77" y="303"/>
                  <a:pt x="77" y="303"/>
                  <a:pt x="77" y="303"/>
                </a:cubicBezTo>
                <a:cubicBezTo>
                  <a:pt x="71" y="322"/>
                  <a:pt x="67" y="344"/>
                  <a:pt x="64" y="365"/>
                </a:cubicBezTo>
                <a:cubicBezTo>
                  <a:pt x="37" y="365"/>
                  <a:pt x="37" y="365"/>
                  <a:pt x="37" y="365"/>
                </a:cubicBezTo>
                <a:cubicBezTo>
                  <a:pt x="0" y="371"/>
                  <a:pt x="0" y="371"/>
                  <a:pt x="0" y="371"/>
                </a:cubicBezTo>
                <a:cubicBezTo>
                  <a:pt x="0" y="428"/>
                  <a:pt x="0" y="428"/>
                  <a:pt x="0" y="428"/>
                </a:cubicBezTo>
                <a:cubicBezTo>
                  <a:pt x="37" y="435"/>
                  <a:pt x="37" y="435"/>
                  <a:pt x="37" y="435"/>
                </a:cubicBezTo>
                <a:cubicBezTo>
                  <a:pt x="64" y="435"/>
                  <a:pt x="64" y="435"/>
                  <a:pt x="64" y="435"/>
                </a:cubicBezTo>
                <a:cubicBezTo>
                  <a:pt x="67" y="456"/>
                  <a:pt x="71" y="477"/>
                  <a:pt x="77" y="497"/>
                </a:cubicBezTo>
                <a:cubicBezTo>
                  <a:pt x="50" y="507"/>
                  <a:pt x="50" y="507"/>
                  <a:pt x="50" y="507"/>
                </a:cubicBezTo>
                <a:cubicBezTo>
                  <a:pt x="20" y="527"/>
                  <a:pt x="20" y="527"/>
                  <a:pt x="20" y="527"/>
                </a:cubicBezTo>
                <a:cubicBezTo>
                  <a:pt x="43" y="580"/>
                  <a:pt x="43" y="580"/>
                  <a:pt x="43" y="580"/>
                </a:cubicBezTo>
                <a:cubicBezTo>
                  <a:pt x="77" y="571"/>
                  <a:pt x="77" y="571"/>
                  <a:pt x="77" y="571"/>
                </a:cubicBezTo>
                <a:cubicBezTo>
                  <a:pt x="103" y="560"/>
                  <a:pt x="103" y="560"/>
                  <a:pt x="103" y="560"/>
                </a:cubicBezTo>
                <a:cubicBezTo>
                  <a:pt x="114" y="580"/>
                  <a:pt x="126" y="596"/>
                  <a:pt x="139" y="613"/>
                </a:cubicBezTo>
                <a:cubicBezTo>
                  <a:pt x="118" y="634"/>
                  <a:pt x="118" y="634"/>
                  <a:pt x="118" y="634"/>
                </a:cubicBezTo>
                <a:cubicBezTo>
                  <a:pt x="99" y="663"/>
                  <a:pt x="99" y="663"/>
                  <a:pt x="99" y="663"/>
                </a:cubicBezTo>
                <a:cubicBezTo>
                  <a:pt x="138" y="702"/>
                  <a:pt x="138" y="702"/>
                  <a:pt x="138" y="702"/>
                </a:cubicBezTo>
                <a:cubicBezTo>
                  <a:pt x="167" y="683"/>
                  <a:pt x="167" y="683"/>
                  <a:pt x="167" y="683"/>
                </a:cubicBezTo>
                <a:cubicBezTo>
                  <a:pt x="188" y="662"/>
                  <a:pt x="188" y="662"/>
                  <a:pt x="188" y="662"/>
                </a:cubicBezTo>
                <a:cubicBezTo>
                  <a:pt x="204" y="675"/>
                  <a:pt x="221" y="687"/>
                  <a:pt x="241" y="698"/>
                </a:cubicBezTo>
                <a:cubicBezTo>
                  <a:pt x="230" y="724"/>
                  <a:pt x="230" y="724"/>
                  <a:pt x="230" y="724"/>
                </a:cubicBezTo>
                <a:cubicBezTo>
                  <a:pt x="221" y="758"/>
                  <a:pt x="221" y="758"/>
                  <a:pt x="221" y="758"/>
                </a:cubicBezTo>
                <a:cubicBezTo>
                  <a:pt x="274" y="781"/>
                  <a:pt x="274" y="781"/>
                  <a:pt x="274" y="781"/>
                </a:cubicBezTo>
                <a:cubicBezTo>
                  <a:pt x="292" y="751"/>
                  <a:pt x="292" y="751"/>
                  <a:pt x="292" y="751"/>
                </a:cubicBezTo>
                <a:cubicBezTo>
                  <a:pt x="304" y="724"/>
                  <a:pt x="304" y="724"/>
                  <a:pt x="304" y="724"/>
                </a:cubicBezTo>
                <a:cubicBezTo>
                  <a:pt x="324" y="730"/>
                  <a:pt x="345" y="734"/>
                  <a:pt x="366" y="736"/>
                </a:cubicBezTo>
                <a:cubicBezTo>
                  <a:pt x="366" y="764"/>
                  <a:pt x="366" y="764"/>
                  <a:pt x="366" y="764"/>
                </a:cubicBezTo>
                <a:cubicBezTo>
                  <a:pt x="372" y="799"/>
                  <a:pt x="372" y="799"/>
                  <a:pt x="372" y="799"/>
                </a:cubicBezTo>
                <a:cubicBezTo>
                  <a:pt x="430" y="799"/>
                  <a:pt x="430" y="799"/>
                  <a:pt x="430" y="799"/>
                </a:cubicBezTo>
                <a:cubicBezTo>
                  <a:pt x="436" y="764"/>
                  <a:pt x="436" y="764"/>
                  <a:pt x="436" y="764"/>
                </a:cubicBezTo>
                <a:cubicBezTo>
                  <a:pt x="436" y="736"/>
                  <a:pt x="436" y="736"/>
                  <a:pt x="436" y="736"/>
                </a:cubicBezTo>
                <a:cubicBezTo>
                  <a:pt x="457" y="734"/>
                  <a:pt x="478" y="730"/>
                  <a:pt x="498" y="724"/>
                </a:cubicBezTo>
                <a:cubicBezTo>
                  <a:pt x="509" y="751"/>
                  <a:pt x="509" y="751"/>
                  <a:pt x="509" y="751"/>
                </a:cubicBezTo>
                <a:cubicBezTo>
                  <a:pt x="528" y="781"/>
                  <a:pt x="528" y="781"/>
                  <a:pt x="528" y="781"/>
                </a:cubicBezTo>
                <a:cubicBezTo>
                  <a:pt x="580" y="758"/>
                  <a:pt x="580" y="758"/>
                  <a:pt x="580" y="758"/>
                </a:cubicBezTo>
                <a:cubicBezTo>
                  <a:pt x="572" y="724"/>
                  <a:pt x="572" y="724"/>
                  <a:pt x="572" y="724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80" y="687"/>
                  <a:pt x="598" y="675"/>
                  <a:pt x="614" y="662"/>
                </a:cubicBezTo>
                <a:cubicBezTo>
                  <a:pt x="636" y="683"/>
                  <a:pt x="636" y="683"/>
                  <a:pt x="636" y="683"/>
                </a:cubicBezTo>
                <a:cubicBezTo>
                  <a:pt x="664" y="702"/>
                  <a:pt x="664" y="702"/>
                  <a:pt x="664" y="702"/>
                </a:cubicBezTo>
                <a:cubicBezTo>
                  <a:pt x="704" y="663"/>
                  <a:pt x="704" y="663"/>
                  <a:pt x="704" y="663"/>
                </a:cubicBezTo>
                <a:cubicBezTo>
                  <a:pt x="684" y="634"/>
                  <a:pt x="684" y="634"/>
                  <a:pt x="684" y="634"/>
                </a:cubicBezTo>
                <a:cubicBezTo>
                  <a:pt x="663" y="613"/>
                  <a:pt x="663" y="613"/>
                  <a:pt x="663" y="613"/>
                </a:cubicBezTo>
                <a:cubicBezTo>
                  <a:pt x="676" y="596"/>
                  <a:pt x="689" y="580"/>
                  <a:pt x="699" y="560"/>
                </a:cubicBezTo>
                <a:cubicBezTo>
                  <a:pt x="725" y="571"/>
                  <a:pt x="725" y="571"/>
                  <a:pt x="725" y="571"/>
                </a:cubicBezTo>
                <a:cubicBezTo>
                  <a:pt x="760" y="580"/>
                  <a:pt x="760" y="580"/>
                  <a:pt x="760" y="580"/>
                </a:cubicBezTo>
                <a:cubicBezTo>
                  <a:pt x="781" y="527"/>
                  <a:pt x="781" y="527"/>
                  <a:pt x="781" y="527"/>
                </a:cubicBezTo>
                <a:cubicBezTo>
                  <a:pt x="751" y="507"/>
                  <a:pt x="751" y="507"/>
                  <a:pt x="751" y="507"/>
                </a:cubicBezTo>
                <a:cubicBezTo>
                  <a:pt x="725" y="497"/>
                  <a:pt x="725" y="497"/>
                  <a:pt x="725" y="497"/>
                </a:cubicBezTo>
                <a:cubicBezTo>
                  <a:pt x="731" y="477"/>
                  <a:pt x="735" y="456"/>
                  <a:pt x="737" y="435"/>
                </a:cubicBezTo>
                <a:lnTo>
                  <a:pt x="766" y="435"/>
                </a:lnTo>
                <a:close/>
                <a:moveTo>
                  <a:pt x="400" y="650"/>
                </a:moveTo>
                <a:cubicBezTo>
                  <a:pt x="262" y="650"/>
                  <a:pt x="150" y="538"/>
                  <a:pt x="150" y="400"/>
                </a:cubicBezTo>
                <a:cubicBezTo>
                  <a:pt x="150" y="261"/>
                  <a:pt x="262" y="149"/>
                  <a:pt x="400" y="149"/>
                </a:cubicBezTo>
                <a:cubicBezTo>
                  <a:pt x="539" y="149"/>
                  <a:pt x="651" y="261"/>
                  <a:pt x="651" y="400"/>
                </a:cubicBezTo>
                <a:cubicBezTo>
                  <a:pt x="651" y="538"/>
                  <a:pt x="539" y="650"/>
                  <a:pt x="400" y="65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Freeform 13"/>
          <p:cNvSpPr>
            <a:spLocks noEditPoints="1"/>
          </p:cNvSpPr>
          <p:nvPr/>
        </p:nvSpPr>
        <p:spPr bwMode="auto">
          <a:xfrm>
            <a:off x="3699797" y="3308025"/>
            <a:ext cx="1209102" cy="1229612"/>
          </a:xfrm>
          <a:custGeom>
            <a:avLst/>
            <a:gdLst>
              <a:gd name="T0" fmla="*/ 467 w 524"/>
              <a:gd name="T1" fmla="*/ 267 h 533"/>
              <a:gd name="T2" fmla="*/ 493 w 524"/>
              <a:gd name="T3" fmla="*/ 227 h 533"/>
              <a:gd name="T4" fmla="*/ 506 w 524"/>
              <a:gd name="T5" fmla="*/ 156 h 533"/>
              <a:gd name="T6" fmla="*/ 444 w 524"/>
              <a:gd name="T7" fmla="*/ 171 h 533"/>
              <a:gd name="T8" fmla="*/ 426 w 524"/>
              <a:gd name="T9" fmla="*/ 99 h 533"/>
              <a:gd name="T10" fmla="*/ 396 w 524"/>
              <a:gd name="T11" fmla="*/ 33 h 533"/>
              <a:gd name="T12" fmla="*/ 354 w 524"/>
              <a:gd name="T13" fmla="*/ 82 h 533"/>
              <a:gd name="T14" fmla="*/ 296 w 524"/>
              <a:gd name="T15" fmla="*/ 35 h 533"/>
              <a:gd name="T16" fmla="*/ 234 w 524"/>
              <a:gd name="T17" fmla="*/ 0 h 533"/>
              <a:gd name="T18" fmla="*/ 228 w 524"/>
              <a:gd name="T19" fmla="*/ 64 h 533"/>
              <a:gd name="T20" fmla="*/ 154 w 524"/>
              <a:gd name="T21" fmla="*/ 59 h 533"/>
              <a:gd name="T22" fmla="*/ 83 w 524"/>
              <a:gd name="T23" fmla="*/ 67 h 533"/>
              <a:gd name="T24" fmla="*/ 116 w 524"/>
              <a:gd name="T25" fmla="*/ 123 h 533"/>
              <a:gd name="T26" fmla="*/ 53 w 524"/>
              <a:gd name="T27" fmla="*/ 162 h 533"/>
              <a:gd name="T28" fmla="*/ 0 w 524"/>
              <a:gd name="T29" fmla="*/ 211 h 533"/>
              <a:gd name="T30" fmla="*/ 59 w 524"/>
              <a:gd name="T31" fmla="*/ 236 h 533"/>
              <a:gd name="T32" fmla="*/ 59 w 524"/>
              <a:gd name="T33" fmla="*/ 295 h 533"/>
              <a:gd name="T34" fmla="*/ 0 w 524"/>
              <a:gd name="T35" fmla="*/ 321 h 533"/>
              <a:gd name="T36" fmla="*/ 53 w 524"/>
              <a:gd name="T37" fmla="*/ 369 h 533"/>
              <a:gd name="T38" fmla="*/ 116 w 524"/>
              <a:gd name="T39" fmla="*/ 410 h 533"/>
              <a:gd name="T40" fmla="*/ 83 w 524"/>
              <a:gd name="T41" fmla="*/ 465 h 533"/>
              <a:gd name="T42" fmla="*/ 154 w 524"/>
              <a:gd name="T43" fmla="*/ 474 h 533"/>
              <a:gd name="T44" fmla="*/ 228 w 524"/>
              <a:gd name="T45" fmla="*/ 468 h 533"/>
              <a:gd name="T46" fmla="*/ 234 w 524"/>
              <a:gd name="T47" fmla="*/ 533 h 533"/>
              <a:gd name="T48" fmla="*/ 296 w 524"/>
              <a:gd name="T49" fmla="*/ 498 h 533"/>
              <a:gd name="T50" fmla="*/ 354 w 524"/>
              <a:gd name="T51" fmla="*/ 450 h 533"/>
              <a:gd name="T52" fmla="*/ 396 w 524"/>
              <a:gd name="T53" fmla="*/ 498 h 533"/>
              <a:gd name="T54" fmla="*/ 426 w 524"/>
              <a:gd name="T55" fmla="*/ 433 h 533"/>
              <a:gd name="T56" fmla="*/ 444 w 524"/>
              <a:gd name="T57" fmla="*/ 362 h 533"/>
              <a:gd name="T58" fmla="*/ 506 w 524"/>
              <a:gd name="T59" fmla="*/ 376 h 533"/>
              <a:gd name="T60" fmla="*/ 493 w 524"/>
              <a:gd name="T61" fmla="*/ 304 h 533"/>
              <a:gd name="T62" fmla="*/ 262 w 524"/>
              <a:gd name="T63" fmla="*/ 417 h 533"/>
              <a:gd name="T64" fmla="*/ 262 w 524"/>
              <a:gd name="T65" fmla="*/ 116 h 533"/>
              <a:gd name="T66" fmla="*/ 262 w 524"/>
              <a:gd name="T67" fmla="*/ 417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4" h="533">
                <a:moveTo>
                  <a:pt x="466" y="295"/>
                </a:moveTo>
                <a:cubicBezTo>
                  <a:pt x="467" y="286"/>
                  <a:pt x="467" y="276"/>
                  <a:pt x="467" y="267"/>
                </a:cubicBezTo>
                <a:cubicBezTo>
                  <a:pt x="467" y="256"/>
                  <a:pt x="467" y="245"/>
                  <a:pt x="466" y="236"/>
                </a:cubicBezTo>
                <a:cubicBezTo>
                  <a:pt x="493" y="227"/>
                  <a:pt x="493" y="227"/>
                  <a:pt x="493" y="227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06" y="156"/>
                  <a:pt x="506" y="156"/>
                  <a:pt x="506" y="156"/>
                </a:cubicBezTo>
                <a:cubicBezTo>
                  <a:pt x="472" y="162"/>
                  <a:pt x="472" y="162"/>
                  <a:pt x="472" y="162"/>
                </a:cubicBezTo>
                <a:cubicBezTo>
                  <a:pt x="444" y="171"/>
                  <a:pt x="444" y="171"/>
                  <a:pt x="444" y="171"/>
                </a:cubicBezTo>
                <a:cubicBezTo>
                  <a:pt x="435" y="153"/>
                  <a:pt x="423" y="136"/>
                  <a:pt x="410" y="123"/>
                </a:cubicBezTo>
                <a:cubicBezTo>
                  <a:pt x="426" y="99"/>
                  <a:pt x="426" y="99"/>
                  <a:pt x="426" y="99"/>
                </a:cubicBezTo>
                <a:cubicBezTo>
                  <a:pt x="441" y="67"/>
                  <a:pt x="441" y="67"/>
                  <a:pt x="441" y="67"/>
                </a:cubicBezTo>
                <a:cubicBezTo>
                  <a:pt x="396" y="33"/>
                  <a:pt x="396" y="33"/>
                  <a:pt x="396" y="33"/>
                </a:cubicBezTo>
                <a:cubicBezTo>
                  <a:pt x="370" y="59"/>
                  <a:pt x="370" y="59"/>
                  <a:pt x="370" y="59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35" y="73"/>
                  <a:pt x="317" y="67"/>
                  <a:pt x="296" y="64"/>
                </a:cubicBezTo>
                <a:cubicBezTo>
                  <a:pt x="296" y="35"/>
                  <a:pt x="296" y="35"/>
                  <a:pt x="296" y="35"/>
                </a:cubicBezTo>
                <a:cubicBezTo>
                  <a:pt x="290" y="0"/>
                  <a:pt x="290" y="0"/>
                  <a:pt x="290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28" y="35"/>
                  <a:pt x="228" y="35"/>
                  <a:pt x="228" y="35"/>
                </a:cubicBezTo>
                <a:cubicBezTo>
                  <a:pt x="228" y="64"/>
                  <a:pt x="228" y="64"/>
                  <a:pt x="228" y="64"/>
                </a:cubicBezTo>
                <a:cubicBezTo>
                  <a:pt x="208" y="67"/>
                  <a:pt x="189" y="73"/>
                  <a:pt x="171" y="82"/>
                </a:cubicBezTo>
                <a:cubicBezTo>
                  <a:pt x="154" y="59"/>
                  <a:pt x="154" y="59"/>
                  <a:pt x="154" y="5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83" y="67"/>
                  <a:pt x="83" y="67"/>
                  <a:pt x="83" y="67"/>
                </a:cubicBezTo>
                <a:cubicBezTo>
                  <a:pt x="98" y="99"/>
                  <a:pt x="98" y="99"/>
                  <a:pt x="98" y="99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01" y="136"/>
                  <a:pt x="91" y="153"/>
                  <a:pt x="80" y="171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0" y="211"/>
                  <a:pt x="0" y="211"/>
                  <a:pt x="0" y="211"/>
                </a:cubicBezTo>
                <a:cubicBezTo>
                  <a:pt x="32" y="227"/>
                  <a:pt x="32" y="227"/>
                  <a:pt x="32" y="227"/>
                </a:cubicBezTo>
                <a:cubicBezTo>
                  <a:pt x="59" y="236"/>
                  <a:pt x="59" y="236"/>
                  <a:pt x="59" y="236"/>
                </a:cubicBezTo>
                <a:cubicBezTo>
                  <a:pt x="57" y="245"/>
                  <a:pt x="57" y="256"/>
                  <a:pt x="57" y="267"/>
                </a:cubicBezTo>
                <a:cubicBezTo>
                  <a:pt x="57" y="276"/>
                  <a:pt x="57" y="286"/>
                  <a:pt x="59" y="295"/>
                </a:cubicBezTo>
                <a:cubicBezTo>
                  <a:pt x="32" y="304"/>
                  <a:pt x="32" y="304"/>
                  <a:pt x="32" y="304"/>
                </a:cubicBezTo>
                <a:cubicBezTo>
                  <a:pt x="0" y="321"/>
                  <a:pt x="0" y="321"/>
                  <a:pt x="0" y="321"/>
                </a:cubicBezTo>
                <a:cubicBezTo>
                  <a:pt x="18" y="376"/>
                  <a:pt x="18" y="376"/>
                  <a:pt x="18" y="376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80" y="362"/>
                  <a:pt x="80" y="362"/>
                  <a:pt x="80" y="362"/>
                </a:cubicBezTo>
                <a:cubicBezTo>
                  <a:pt x="91" y="379"/>
                  <a:pt x="101" y="395"/>
                  <a:pt x="116" y="410"/>
                </a:cubicBezTo>
                <a:cubicBezTo>
                  <a:pt x="98" y="433"/>
                  <a:pt x="98" y="433"/>
                  <a:pt x="98" y="433"/>
                </a:cubicBezTo>
                <a:cubicBezTo>
                  <a:pt x="83" y="465"/>
                  <a:pt x="83" y="465"/>
                  <a:pt x="83" y="465"/>
                </a:cubicBezTo>
                <a:cubicBezTo>
                  <a:pt x="128" y="498"/>
                  <a:pt x="128" y="498"/>
                  <a:pt x="128" y="498"/>
                </a:cubicBezTo>
                <a:cubicBezTo>
                  <a:pt x="154" y="474"/>
                  <a:pt x="154" y="474"/>
                  <a:pt x="154" y="474"/>
                </a:cubicBezTo>
                <a:cubicBezTo>
                  <a:pt x="171" y="450"/>
                  <a:pt x="171" y="450"/>
                  <a:pt x="171" y="450"/>
                </a:cubicBezTo>
                <a:cubicBezTo>
                  <a:pt x="189" y="459"/>
                  <a:pt x="208" y="465"/>
                  <a:pt x="228" y="468"/>
                </a:cubicBezTo>
                <a:cubicBezTo>
                  <a:pt x="228" y="498"/>
                  <a:pt x="228" y="498"/>
                  <a:pt x="228" y="498"/>
                </a:cubicBezTo>
                <a:cubicBezTo>
                  <a:pt x="234" y="533"/>
                  <a:pt x="234" y="533"/>
                  <a:pt x="234" y="533"/>
                </a:cubicBezTo>
                <a:cubicBezTo>
                  <a:pt x="290" y="533"/>
                  <a:pt x="290" y="533"/>
                  <a:pt x="290" y="533"/>
                </a:cubicBezTo>
                <a:cubicBezTo>
                  <a:pt x="296" y="498"/>
                  <a:pt x="296" y="498"/>
                  <a:pt x="296" y="498"/>
                </a:cubicBezTo>
                <a:cubicBezTo>
                  <a:pt x="296" y="468"/>
                  <a:pt x="296" y="468"/>
                  <a:pt x="296" y="468"/>
                </a:cubicBezTo>
                <a:cubicBezTo>
                  <a:pt x="317" y="465"/>
                  <a:pt x="335" y="459"/>
                  <a:pt x="354" y="450"/>
                </a:cubicBezTo>
                <a:cubicBezTo>
                  <a:pt x="370" y="474"/>
                  <a:pt x="370" y="474"/>
                  <a:pt x="370" y="474"/>
                </a:cubicBezTo>
                <a:cubicBezTo>
                  <a:pt x="396" y="498"/>
                  <a:pt x="396" y="498"/>
                  <a:pt x="396" y="498"/>
                </a:cubicBezTo>
                <a:cubicBezTo>
                  <a:pt x="441" y="465"/>
                  <a:pt x="441" y="465"/>
                  <a:pt x="441" y="465"/>
                </a:cubicBezTo>
                <a:cubicBezTo>
                  <a:pt x="426" y="433"/>
                  <a:pt x="426" y="433"/>
                  <a:pt x="426" y="433"/>
                </a:cubicBezTo>
                <a:cubicBezTo>
                  <a:pt x="410" y="410"/>
                  <a:pt x="410" y="410"/>
                  <a:pt x="410" y="410"/>
                </a:cubicBezTo>
                <a:cubicBezTo>
                  <a:pt x="423" y="395"/>
                  <a:pt x="435" y="379"/>
                  <a:pt x="444" y="362"/>
                </a:cubicBezTo>
                <a:cubicBezTo>
                  <a:pt x="472" y="369"/>
                  <a:pt x="472" y="369"/>
                  <a:pt x="472" y="369"/>
                </a:cubicBezTo>
                <a:cubicBezTo>
                  <a:pt x="506" y="376"/>
                  <a:pt x="506" y="376"/>
                  <a:pt x="506" y="376"/>
                </a:cubicBezTo>
                <a:cubicBezTo>
                  <a:pt x="524" y="321"/>
                  <a:pt x="524" y="321"/>
                  <a:pt x="524" y="321"/>
                </a:cubicBezTo>
                <a:cubicBezTo>
                  <a:pt x="493" y="304"/>
                  <a:pt x="493" y="304"/>
                  <a:pt x="493" y="304"/>
                </a:cubicBezTo>
                <a:lnTo>
                  <a:pt x="466" y="295"/>
                </a:lnTo>
                <a:close/>
                <a:moveTo>
                  <a:pt x="262" y="417"/>
                </a:moveTo>
                <a:cubicBezTo>
                  <a:pt x="179" y="417"/>
                  <a:pt x="112" y="350"/>
                  <a:pt x="112" y="267"/>
                </a:cubicBezTo>
                <a:cubicBezTo>
                  <a:pt x="112" y="183"/>
                  <a:pt x="179" y="116"/>
                  <a:pt x="262" y="116"/>
                </a:cubicBezTo>
                <a:cubicBezTo>
                  <a:pt x="345" y="116"/>
                  <a:pt x="412" y="183"/>
                  <a:pt x="412" y="267"/>
                </a:cubicBezTo>
                <a:cubicBezTo>
                  <a:pt x="412" y="350"/>
                  <a:pt x="345" y="417"/>
                  <a:pt x="262" y="4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Freeform 14"/>
          <p:cNvSpPr>
            <a:spLocks noEditPoints="1"/>
          </p:cNvSpPr>
          <p:nvPr/>
        </p:nvSpPr>
        <p:spPr bwMode="auto">
          <a:xfrm>
            <a:off x="4360017" y="2269838"/>
            <a:ext cx="1471823" cy="1471823"/>
          </a:xfrm>
          <a:custGeom>
            <a:avLst/>
            <a:gdLst>
              <a:gd name="T0" fmla="*/ 638 w 638"/>
              <a:gd name="T1" fmla="*/ 347 h 638"/>
              <a:gd name="T2" fmla="*/ 603 w 638"/>
              <a:gd name="T3" fmla="*/ 285 h 638"/>
              <a:gd name="T4" fmla="*/ 556 w 638"/>
              <a:gd name="T5" fmla="*/ 221 h 638"/>
              <a:gd name="T6" fmla="*/ 609 w 638"/>
              <a:gd name="T7" fmla="*/ 185 h 638"/>
              <a:gd name="T8" fmla="*/ 547 w 638"/>
              <a:gd name="T9" fmla="*/ 147 h 638"/>
              <a:gd name="T10" fmla="*/ 476 w 638"/>
              <a:gd name="T11" fmla="*/ 117 h 638"/>
              <a:gd name="T12" fmla="*/ 503 w 638"/>
              <a:gd name="T13" fmla="*/ 58 h 638"/>
              <a:gd name="T14" fmla="*/ 432 w 638"/>
              <a:gd name="T15" fmla="*/ 56 h 638"/>
              <a:gd name="T16" fmla="*/ 353 w 638"/>
              <a:gd name="T17" fmla="*/ 65 h 638"/>
              <a:gd name="T18" fmla="*/ 347 w 638"/>
              <a:gd name="T19" fmla="*/ 0 h 638"/>
              <a:gd name="T20" fmla="*/ 285 w 638"/>
              <a:gd name="T21" fmla="*/ 35 h 638"/>
              <a:gd name="T22" fmla="*/ 221 w 638"/>
              <a:gd name="T23" fmla="*/ 82 h 638"/>
              <a:gd name="T24" fmla="*/ 185 w 638"/>
              <a:gd name="T25" fmla="*/ 29 h 638"/>
              <a:gd name="T26" fmla="*/ 148 w 638"/>
              <a:gd name="T27" fmla="*/ 91 h 638"/>
              <a:gd name="T28" fmla="*/ 117 w 638"/>
              <a:gd name="T29" fmla="*/ 162 h 638"/>
              <a:gd name="T30" fmla="*/ 58 w 638"/>
              <a:gd name="T31" fmla="*/ 135 h 638"/>
              <a:gd name="T32" fmla="*/ 56 w 638"/>
              <a:gd name="T33" fmla="*/ 206 h 638"/>
              <a:gd name="T34" fmla="*/ 65 w 638"/>
              <a:gd name="T35" fmla="*/ 285 h 638"/>
              <a:gd name="T36" fmla="*/ 0 w 638"/>
              <a:gd name="T37" fmla="*/ 291 h 638"/>
              <a:gd name="T38" fmla="*/ 36 w 638"/>
              <a:gd name="T39" fmla="*/ 353 h 638"/>
              <a:gd name="T40" fmla="*/ 82 w 638"/>
              <a:gd name="T41" fmla="*/ 415 h 638"/>
              <a:gd name="T42" fmla="*/ 29 w 638"/>
              <a:gd name="T43" fmla="*/ 453 h 638"/>
              <a:gd name="T44" fmla="*/ 91 w 638"/>
              <a:gd name="T45" fmla="*/ 489 h 638"/>
              <a:gd name="T46" fmla="*/ 162 w 638"/>
              <a:gd name="T47" fmla="*/ 521 h 638"/>
              <a:gd name="T48" fmla="*/ 135 w 638"/>
              <a:gd name="T49" fmla="*/ 580 h 638"/>
              <a:gd name="T50" fmla="*/ 208 w 638"/>
              <a:gd name="T51" fmla="*/ 582 h 638"/>
              <a:gd name="T52" fmla="*/ 285 w 638"/>
              <a:gd name="T53" fmla="*/ 573 h 638"/>
              <a:gd name="T54" fmla="*/ 291 w 638"/>
              <a:gd name="T55" fmla="*/ 638 h 638"/>
              <a:gd name="T56" fmla="*/ 353 w 638"/>
              <a:gd name="T57" fmla="*/ 601 h 638"/>
              <a:gd name="T58" fmla="*/ 416 w 638"/>
              <a:gd name="T59" fmla="*/ 556 h 638"/>
              <a:gd name="T60" fmla="*/ 453 w 638"/>
              <a:gd name="T61" fmla="*/ 609 h 638"/>
              <a:gd name="T62" fmla="*/ 491 w 638"/>
              <a:gd name="T63" fmla="*/ 547 h 638"/>
              <a:gd name="T64" fmla="*/ 521 w 638"/>
              <a:gd name="T65" fmla="*/ 476 h 638"/>
              <a:gd name="T66" fmla="*/ 580 w 638"/>
              <a:gd name="T67" fmla="*/ 503 h 638"/>
              <a:gd name="T68" fmla="*/ 582 w 638"/>
              <a:gd name="T69" fmla="*/ 430 h 638"/>
              <a:gd name="T70" fmla="*/ 572 w 638"/>
              <a:gd name="T71" fmla="*/ 353 h 638"/>
              <a:gd name="T72" fmla="*/ 319 w 638"/>
              <a:gd name="T73" fmla="*/ 503 h 638"/>
              <a:gd name="T74" fmla="*/ 319 w 638"/>
              <a:gd name="T75" fmla="*/ 135 h 638"/>
              <a:gd name="T76" fmla="*/ 319 w 638"/>
              <a:gd name="T77" fmla="*/ 503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8">
                <a:moveTo>
                  <a:pt x="603" y="353"/>
                </a:moveTo>
                <a:cubicBezTo>
                  <a:pt x="638" y="347"/>
                  <a:pt x="638" y="347"/>
                  <a:pt x="638" y="347"/>
                </a:cubicBezTo>
                <a:cubicBezTo>
                  <a:pt x="638" y="291"/>
                  <a:pt x="638" y="291"/>
                  <a:pt x="638" y="291"/>
                </a:cubicBezTo>
                <a:cubicBezTo>
                  <a:pt x="603" y="285"/>
                  <a:pt x="603" y="285"/>
                  <a:pt x="603" y="285"/>
                </a:cubicBezTo>
                <a:cubicBezTo>
                  <a:pt x="572" y="285"/>
                  <a:pt x="572" y="285"/>
                  <a:pt x="572" y="285"/>
                </a:cubicBezTo>
                <a:cubicBezTo>
                  <a:pt x="569" y="262"/>
                  <a:pt x="563" y="241"/>
                  <a:pt x="556" y="221"/>
                </a:cubicBezTo>
                <a:cubicBezTo>
                  <a:pt x="582" y="206"/>
                  <a:pt x="582" y="206"/>
                  <a:pt x="582" y="206"/>
                </a:cubicBezTo>
                <a:cubicBezTo>
                  <a:pt x="609" y="185"/>
                  <a:pt x="609" y="185"/>
                  <a:pt x="609" y="185"/>
                </a:cubicBezTo>
                <a:cubicBezTo>
                  <a:pt x="580" y="135"/>
                  <a:pt x="580" y="135"/>
                  <a:pt x="580" y="135"/>
                </a:cubicBezTo>
                <a:cubicBezTo>
                  <a:pt x="547" y="147"/>
                  <a:pt x="547" y="147"/>
                  <a:pt x="547" y="147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6"/>
                  <a:pt x="492" y="129"/>
                  <a:pt x="476" y="117"/>
                </a:cubicBezTo>
                <a:cubicBezTo>
                  <a:pt x="491" y="91"/>
                  <a:pt x="491" y="91"/>
                  <a:pt x="491" y="91"/>
                </a:cubicBezTo>
                <a:cubicBezTo>
                  <a:pt x="503" y="58"/>
                  <a:pt x="503" y="58"/>
                  <a:pt x="503" y="58"/>
                </a:cubicBezTo>
                <a:cubicBezTo>
                  <a:pt x="453" y="29"/>
                  <a:pt x="453" y="29"/>
                  <a:pt x="453" y="29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6" y="82"/>
                  <a:pt x="416" y="82"/>
                  <a:pt x="416" y="82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5"/>
                  <a:pt x="353" y="35"/>
                  <a:pt x="353" y="35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5"/>
                  <a:pt x="285" y="35"/>
                  <a:pt x="285" y="35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2" y="74"/>
                  <a:pt x="221" y="82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9"/>
                  <a:pt x="185" y="29"/>
                  <a:pt x="185" y="29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145" y="129"/>
                  <a:pt x="130" y="146"/>
                  <a:pt x="117" y="162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58" y="135"/>
                  <a:pt x="58" y="135"/>
                  <a:pt x="58" y="135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56" y="206"/>
                  <a:pt x="56" y="206"/>
                  <a:pt x="56" y="206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4" y="241"/>
                  <a:pt x="68" y="262"/>
                  <a:pt x="65" y="285"/>
                </a:cubicBezTo>
                <a:cubicBezTo>
                  <a:pt x="36" y="285"/>
                  <a:pt x="36" y="285"/>
                  <a:pt x="36" y="285"/>
                </a:cubicBezTo>
                <a:cubicBezTo>
                  <a:pt x="0" y="291"/>
                  <a:pt x="0" y="291"/>
                  <a:pt x="0" y="291"/>
                </a:cubicBezTo>
                <a:cubicBezTo>
                  <a:pt x="0" y="347"/>
                  <a:pt x="0" y="347"/>
                  <a:pt x="0" y="347"/>
                </a:cubicBezTo>
                <a:cubicBezTo>
                  <a:pt x="36" y="353"/>
                  <a:pt x="36" y="353"/>
                  <a:pt x="36" y="353"/>
                </a:cubicBezTo>
                <a:cubicBezTo>
                  <a:pt x="65" y="353"/>
                  <a:pt x="65" y="353"/>
                  <a:pt x="65" y="353"/>
                </a:cubicBezTo>
                <a:cubicBezTo>
                  <a:pt x="68" y="374"/>
                  <a:pt x="74" y="395"/>
                  <a:pt x="82" y="415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29" y="453"/>
                  <a:pt x="29" y="453"/>
                  <a:pt x="29" y="453"/>
                </a:cubicBezTo>
                <a:cubicBezTo>
                  <a:pt x="58" y="503"/>
                  <a:pt x="58" y="503"/>
                  <a:pt x="58" y="503"/>
                </a:cubicBezTo>
                <a:cubicBezTo>
                  <a:pt x="91" y="489"/>
                  <a:pt x="91" y="489"/>
                  <a:pt x="91" y="489"/>
                </a:cubicBezTo>
                <a:cubicBezTo>
                  <a:pt x="117" y="476"/>
                  <a:pt x="117" y="476"/>
                  <a:pt x="117" y="476"/>
                </a:cubicBezTo>
                <a:cubicBezTo>
                  <a:pt x="130" y="492"/>
                  <a:pt x="145" y="507"/>
                  <a:pt x="162" y="521"/>
                </a:cubicBezTo>
                <a:cubicBezTo>
                  <a:pt x="148" y="547"/>
                  <a:pt x="148" y="547"/>
                  <a:pt x="148" y="547"/>
                </a:cubicBezTo>
                <a:cubicBezTo>
                  <a:pt x="135" y="580"/>
                  <a:pt x="135" y="580"/>
                  <a:pt x="135" y="580"/>
                </a:cubicBezTo>
                <a:cubicBezTo>
                  <a:pt x="185" y="609"/>
                  <a:pt x="185" y="609"/>
                  <a:pt x="185" y="609"/>
                </a:cubicBezTo>
                <a:cubicBezTo>
                  <a:pt x="208" y="582"/>
                  <a:pt x="208" y="582"/>
                  <a:pt x="208" y="582"/>
                </a:cubicBezTo>
                <a:cubicBezTo>
                  <a:pt x="221" y="556"/>
                  <a:pt x="221" y="556"/>
                  <a:pt x="221" y="556"/>
                </a:cubicBezTo>
                <a:cubicBezTo>
                  <a:pt x="242" y="563"/>
                  <a:pt x="262" y="570"/>
                  <a:pt x="285" y="573"/>
                </a:cubicBezTo>
                <a:cubicBezTo>
                  <a:pt x="285" y="601"/>
                  <a:pt x="285" y="601"/>
                  <a:pt x="285" y="601"/>
                </a:cubicBezTo>
                <a:cubicBezTo>
                  <a:pt x="291" y="638"/>
                  <a:pt x="291" y="638"/>
                  <a:pt x="291" y="638"/>
                </a:cubicBezTo>
                <a:cubicBezTo>
                  <a:pt x="347" y="638"/>
                  <a:pt x="347" y="638"/>
                  <a:pt x="347" y="638"/>
                </a:cubicBezTo>
                <a:cubicBezTo>
                  <a:pt x="353" y="601"/>
                  <a:pt x="353" y="601"/>
                  <a:pt x="353" y="601"/>
                </a:cubicBezTo>
                <a:cubicBezTo>
                  <a:pt x="353" y="573"/>
                  <a:pt x="353" y="573"/>
                  <a:pt x="353" y="573"/>
                </a:cubicBezTo>
                <a:cubicBezTo>
                  <a:pt x="376" y="570"/>
                  <a:pt x="397" y="563"/>
                  <a:pt x="416" y="556"/>
                </a:cubicBezTo>
                <a:cubicBezTo>
                  <a:pt x="432" y="582"/>
                  <a:pt x="432" y="582"/>
                  <a:pt x="432" y="582"/>
                </a:cubicBezTo>
                <a:cubicBezTo>
                  <a:pt x="453" y="609"/>
                  <a:pt x="453" y="609"/>
                  <a:pt x="453" y="609"/>
                </a:cubicBezTo>
                <a:cubicBezTo>
                  <a:pt x="503" y="580"/>
                  <a:pt x="503" y="580"/>
                  <a:pt x="503" y="580"/>
                </a:cubicBezTo>
                <a:cubicBezTo>
                  <a:pt x="491" y="547"/>
                  <a:pt x="491" y="547"/>
                  <a:pt x="491" y="547"/>
                </a:cubicBezTo>
                <a:cubicBezTo>
                  <a:pt x="476" y="521"/>
                  <a:pt x="476" y="521"/>
                  <a:pt x="476" y="521"/>
                </a:cubicBezTo>
                <a:cubicBezTo>
                  <a:pt x="492" y="507"/>
                  <a:pt x="509" y="492"/>
                  <a:pt x="521" y="476"/>
                </a:cubicBezTo>
                <a:cubicBezTo>
                  <a:pt x="547" y="489"/>
                  <a:pt x="547" y="489"/>
                  <a:pt x="547" y="489"/>
                </a:cubicBezTo>
                <a:cubicBezTo>
                  <a:pt x="580" y="503"/>
                  <a:pt x="580" y="503"/>
                  <a:pt x="580" y="503"/>
                </a:cubicBezTo>
                <a:cubicBezTo>
                  <a:pt x="609" y="453"/>
                  <a:pt x="609" y="453"/>
                  <a:pt x="609" y="453"/>
                </a:cubicBezTo>
                <a:cubicBezTo>
                  <a:pt x="582" y="430"/>
                  <a:pt x="582" y="430"/>
                  <a:pt x="582" y="430"/>
                </a:cubicBezTo>
                <a:cubicBezTo>
                  <a:pt x="556" y="415"/>
                  <a:pt x="556" y="415"/>
                  <a:pt x="556" y="415"/>
                </a:cubicBezTo>
                <a:cubicBezTo>
                  <a:pt x="563" y="395"/>
                  <a:pt x="569" y="374"/>
                  <a:pt x="572" y="353"/>
                </a:cubicBezTo>
                <a:lnTo>
                  <a:pt x="603" y="353"/>
                </a:lnTo>
                <a:close/>
                <a:moveTo>
                  <a:pt x="319" y="503"/>
                </a:moveTo>
                <a:cubicBezTo>
                  <a:pt x="217" y="503"/>
                  <a:pt x="135" y="420"/>
                  <a:pt x="135" y="319"/>
                </a:cubicBezTo>
                <a:cubicBezTo>
                  <a:pt x="135" y="217"/>
                  <a:pt x="217" y="135"/>
                  <a:pt x="319" y="135"/>
                </a:cubicBezTo>
                <a:cubicBezTo>
                  <a:pt x="420" y="135"/>
                  <a:pt x="503" y="217"/>
                  <a:pt x="503" y="319"/>
                </a:cubicBezTo>
                <a:cubicBezTo>
                  <a:pt x="503" y="420"/>
                  <a:pt x="420" y="503"/>
                  <a:pt x="319" y="50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Freeform 20"/>
          <p:cNvSpPr>
            <a:spLocks noEditPoints="1"/>
          </p:cNvSpPr>
          <p:nvPr/>
        </p:nvSpPr>
        <p:spPr bwMode="auto">
          <a:xfrm>
            <a:off x="1090057" y="2078312"/>
            <a:ext cx="1746135" cy="2281573"/>
          </a:xfrm>
          <a:custGeom>
            <a:avLst/>
            <a:gdLst>
              <a:gd name="T0" fmla="*/ 1567 w 1613"/>
              <a:gd name="T1" fmla="*/ 523 h 2107"/>
              <a:gd name="T2" fmla="*/ 1500 w 1613"/>
              <a:gd name="T3" fmla="*/ 629 h 2107"/>
              <a:gd name="T4" fmla="*/ 1287 w 1613"/>
              <a:gd name="T5" fmla="*/ 761 h 2107"/>
              <a:gd name="T6" fmla="*/ 1120 w 1613"/>
              <a:gd name="T7" fmla="*/ 789 h 2107"/>
              <a:gd name="T8" fmla="*/ 1167 w 1613"/>
              <a:gd name="T9" fmla="*/ 902 h 2107"/>
              <a:gd name="T10" fmla="*/ 1451 w 1613"/>
              <a:gd name="T11" fmla="*/ 1038 h 2107"/>
              <a:gd name="T12" fmla="*/ 1297 w 1613"/>
              <a:gd name="T13" fmla="*/ 1352 h 2107"/>
              <a:gd name="T14" fmla="*/ 1167 w 1613"/>
              <a:gd name="T15" fmla="*/ 1469 h 2107"/>
              <a:gd name="T16" fmla="*/ 1304 w 1613"/>
              <a:gd name="T17" fmla="*/ 1587 h 2107"/>
              <a:gd name="T18" fmla="*/ 1199 w 1613"/>
              <a:gd name="T19" fmla="*/ 1624 h 2107"/>
              <a:gd name="T20" fmla="*/ 1101 w 1613"/>
              <a:gd name="T21" fmla="*/ 1629 h 2107"/>
              <a:gd name="T22" fmla="*/ 1003 w 1613"/>
              <a:gd name="T23" fmla="*/ 1537 h 2107"/>
              <a:gd name="T24" fmla="*/ 1061 w 1613"/>
              <a:gd name="T25" fmla="*/ 1458 h 2107"/>
              <a:gd name="T26" fmla="*/ 1142 w 1613"/>
              <a:gd name="T27" fmla="*/ 1330 h 2107"/>
              <a:gd name="T28" fmla="*/ 1232 w 1613"/>
              <a:gd name="T29" fmla="*/ 1164 h 2107"/>
              <a:gd name="T30" fmla="*/ 968 w 1613"/>
              <a:gd name="T31" fmla="*/ 1095 h 2107"/>
              <a:gd name="T32" fmla="*/ 861 w 1613"/>
              <a:gd name="T33" fmla="*/ 1194 h 2107"/>
              <a:gd name="T34" fmla="*/ 638 w 1613"/>
              <a:gd name="T35" fmla="*/ 1516 h 2107"/>
              <a:gd name="T36" fmla="*/ 486 w 1613"/>
              <a:gd name="T37" fmla="*/ 1707 h 2107"/>
              <a:gd name="T38" fmla="*/ 409 w 1613"/>
              <a:gd name="T39" fmla="*/ 1862 h 2107"/>
              <a:gd name="T40" fmla="*/ 375 w 1613"/>
              <a:gd name="T41" fmla="*/ 1892 h 2107"/>
              <a:gd name="T42" fmla="*/ 328 w 1613"/>
              <a:gd name="T43" fmla="*/ 2035 h 2107"/>
              <a:gd name="T44" fmla="*/ 358 w 1613"/>
              <a:gd name="T45" fmla="*/ 2100 h 2107"/>
              <a:gd name="T46" fmla="*/ 208 w 1613"/>
              <a:gd name="T47" fmla="*/ 1989 h 2107"/>
              <a:gd name="T48" fmla="*/ 173 w 1613"/>
              <a:gd name="T49" fmla="*/ 1874 h 2107"/>
              <a:gd name="T50" fmla="*/ 276 w 1613"/>
              <a:gd name="T51" fmla="*/ 1800 h 2107"/>
              <a:gd name="T52" fmla="*/ 388 w 1613"/>
              <a:gd name="T53" fmla="*/ 1585 h 2107"/>
              <a:gd name="T54" fmla="*/ 601 w 1613"/>
              <a:gd name="T55" fmla="*/ 1295 h 2107"/>
              <a:gd name="T56" fmla="*/ 687 w 1613"/>
              <a:gd name="T57" fmla="*/ 1065 h 2107"/>
              <a:gd name="T58" fmla="*/ 760 w 1613"/>
              <a:gd name="T59" fmla="*/ 732 h 2107"/>
              <a:gd name="T60" fmla="*/ 735 w 1613"/>
              <a:gd name="T61" fmla="*/ 579 h 2107"/>
              <a:gd name="T62" fmla="*/ 492 w 1613"/>
              <a:gd name="T63" fmla="*/ 817 h 2107"/>
              <a:gd name="T64" fmla="*/ 410 w 1613"/>
              <a:gd name="T65" fmla="*/ 866 h 2107"/>
              <a:gd name="T66" fmla="*/ 468 w 1613"/>
              <a:gd name="T67" fmla="*/ 998 h 2107"/>
              <a:gd name="T68" fmla="*/ 298 w 1613"/>
              <a:gd name="T69" fmla="*/ 1234 h 2107"/>
              <a:gd name="T70" fmla="*/ 233 w 1613"/>
              <a:gd name="T71" fmla="*/ 1232 h 2107"/>
              <a:gd name="T72" fmla="*/ 129 w 1613"/>
              <a:gd name="T73" fmla="*/ 1115 h 2107"/>
              <a:gd name="T74" fmla="*/ 17 w 1613"/>
              <a:gd name="T75" fmla="*/ 984 h 2107"/>
              <a:gd name="T76" fmla="*/ 60 w 1613"/>
              <a:gd name="T77" fmla="*/ 866 h 2107"/>
              <a:gd name="T78" fmla="*/ 183 w 1613"/>
              <a:gd name="T79" fmla="*/ 720 h 2107"/>
              <a:gd name="T80" fmla="*/ 311 w 1613"/>
              <a:gd name="T81" fmla="*/ 776 h 2107"/>
              <a:gd name="T82" fmla="*/ 406 w 1613"/>
              <a:gd name="T83" fmla="*/ 723 h 2107"/>
              <a:gd name="T84" fmla="*/ 553 w 1613"/>
              <a:gd name="T85" fmla="*/ 551 h 2107"/>
              <a:gd name="T86" fmla="*/ 674 w 1613"/>
              <a:gd name="T87" fmla="*/ 444 h 2107"/>
              <a:gd name="T88" fmla="*/ 756 w 1613"/>
              <a:gd name="T89" fmla="*/ 372 h 2107"/>
              <a:gd name="T90" fmla="*/ 938 w 1613"/>
              <a:gd name="T91" fmla="*/ 255 h 2107"/>
              <a:gd name="T92" fmla="*/ 1012 w 1613"/>
              <a:gd name="T93" fmla="*/ 168 h 2107"/>
              <a:gd name="T94" fmla="*/ 1063 w 1613"/>
              <a:gd name="T95" fmla="*/ 16 h 2107"/>
              <a:gd name="T96" fmla="*/ 1188 w 1613"/>
              <a:gd name="T97" fmla="*/ 18 h 2107"/>
              <a:gd name="T98" fmla="*/ 1265 w 1613"/>
              <a:gd name="T99" fmla="*/ 139 h 2107"/>
              <a:gd name="T100" fmla="*/ 1268 w 1613"/>
              <a:gd name="T101" fmla="*/ 210 h 2107"/>
              <a:gd name="T102" fmla="*/ 1239 w 1613"/>
              <a:gd name="T103" fmla="*/ 289 h 2107"/>
              <a:gd name="T104" fmla="*/ 1158 w 1613"/>
              <a:gd name="T105" fmla="*/ 340 h 2107"/>
              <a:gd name="T106" fmla="*/ 1218 w 1613"/>
              <a:gd name="T107" fmla="*/ 444 h 2107"/>
              <a:gd name="T108" fmla="*/ 1268 w 1613"/>
              <a:gd name="T109" fmla="*/ 566 h 2107"/>
              <a:gd name="T110" fmla="*/ 1364 w 1613"/>
              <a:gd name="T111" fmla="*/ 584 h 2107"/>
              <a:gd name="T112" fmla="*/ 1437 w 1613"/>
              <a:gd name="T113" fmla="*/ 509 h 2107"/>
              <a:gd name="T114" fmla="*/ 1515 w 1613"/>
              <a:gd name="T115" fmla="*/ 481 h 2107"/>
              <a:gd name="T116" fmla="*/ 1565 w 1613"/>
              <a:gd name="T117" fmla="*/ 388 h 2107"/>
              <a:gd name="T118" fmla="*/ 1608 w 1613"/>
              <a:gd name="T119" fmla="*/ 453 h 2107"/>
              <a:gd name="T120" fmla="*/ 325 w 1613"/>
              <a:gd name="T121" fmla="*/ 796 h 2107"/>
              <a:gd name="T122" fmla="*/ 330 w 1613"/>
              <a:gd name="T123" fmla="*/ 845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13" h="2107">
                <a:moveTo>
                  <a:pt x="1613" y="463"/>
                </a:moveTo>
                <a:cubicBezTo>
                  <a:pt x="1612" y="468"/>
                  <a:pt x="1610" y="473"/>
                  <a:pt x="1605" y="475"/>
                </a:cubicBezTo>
                <a:cubicBezTo>
                  <a:pt x="1605" y="476"/>
                  <a:pt x="1604" y="476"/>
                  <a:pt x="1604" y="477"/>
                </a:cubicBezTo>
                <a:cubicBezTo>
                  <a:pt x="1596" y="493"/>
                  <a:pt x="1580" y="502"/>
                  <a:pt x="1570" y="515"/>
                </a:cubicBezTo>
                <a:cubicBezTo>
                  <a:pt x="1568" y="517"/>
                  <a:pt x="1566" y="518"/>
                  <a:pt x="1568" y="521"/>
                </a:cubicBezTo>
                <a:cubicBezTo>
                  <a:pt x="1569" y="522"/>
                  <a:pt x="1568" y="522"/>
                  <a:pt x="1567" y="523"/>
                </a:cubicBezTo>
                <a:cubicBezTo>
                  <a:pt x="1564" y="529"/>
                  <a:pt x="1560" y="534"/>
                  <a:pt x="1553" y="538"/>
                </a:cubicBezTo>
                <a:cubicBezTo>
                  <a:pt x="1550" y="540"/>
                  <a:pt x="1548" y="543"/>
                  <a:pt x="1545" y="546"/>
                </a:cubicBezTo>
                <a:cubicBezTo>
                  <a:pt x="1544" y="548"/>
                  <a:pt x="1545" y="550"/>
                  <a:pt x="1547" y="552"/>
                </a:cubicBezTo>
                <a:cubicBezTo>
                  <a:pt x="1553" y="561"/>
                  <a:pt x="1560" y="569"/>
                  <a:pt x="1566" y="577"/>
                </a:cubicBezTo>
                <a:cubicBezTo>
                  <a:pt x="1570" y="582"/>
                  <a:pt x="1570" y="583"/>
                  <a:pt x="1565" y="586"/>
                </a:cubicBezTo>
                <a:cubicBezTo>
                  <a:pt x="1543" y="600"/>
                  <a:pt x="1521" y="614"/>
                  <a:pt x="1500" y="629"/>
                </a:cubicBezTo>
                <a:cubicBezTo>
                  <a:pt x="1486" y="639"/>
                  <a:pt x="1471" y="648"/>
                  <a:pt x="1458" y="659"/>
                </a:cubicBezTo>
                <a:cubicBezTo>
                  <a:pt x="1445" y="668"/>
                  <a:pt x="1431" y="677"/>
                  <a:pt x="1418" y="686"/>
                </a:cubicBezTo>
                <a:cubicBezTo>
                  <a:pt x="1402" y="697"/>
                  <a:pt x="1387" y="709"/>
                  <a:pt x="1373" y="722"/>
                </a:cubicBezTo>
                <a:cubicBezTo>
                  <a:pt x="1361" y="735"/>
                  <a:pt x="1346" y="743"/>
                  <a:pt x="1331" y="751"/>
                </a:cubicBezTo>
                <a:cubicBezTo>
                  <a:pt x="1326" y="754"/>
                  <a:pt x="1320" y="757"/>
                  <a:pt x="1315" y="761"/>
                </a:cubicBezTo>
                <a:cubicBezTo>
                  <a:pt x="1305" y="767"/>
                  <a:pt x="1296" y="767"/>
                  <a:pt x="1287" y="761"/>
                </a:cubicBezTo>
                <a:cubicBezTo>
                  <a:pt x="1264" y="748"/>
                  <a:pt x="1242" y="735"/>
                  <a:pt x="1222" y="718"/>
                </a:cubicBezTo>
                <a:cubicBezTo>
                  <a:pt x="1205" y="704"/>
                  <a:pt x="1188" y="690"/>
                  <a:pt x="1172" y="674"/>
                </a:cubicBezTo>
                <a:cubicBezTo>
                  <a:pt x="1169" y="672"/>
                  <a:pt x="1168" y="671"/>
                  <a:pt x="1166" y="675"/>
                </a:cubicBezTo>
                <a:cubicBezTo>
                  <a:pt x="1159" y="692"/>
                  <a:pt x="1151" y="708"/>
                  <a:pt x="1141" y="723"/>
                </a:cubicBezTo>
                <a:cubicBezTo>
                  <a:pt x="1137" y="729"/>
                  <a:pt x="1136" y="737"/>
                  <a:pt x="1136" y="745"/>
                </a:cubicBezTo>
                <a:cubicBezTo>
                  <a:pt x="1136" y="761"/>
                  <a:pt x="1130" y="776"/>
                  <a:pt x="1120" y="789"/>
                </a:cubicBezTo>
                <a:cubicBezTo>
                  <a:pt x="1112" y="800"/>
                  <a:pt x="1106" y="812"/>
                  <a:pt x="1098" y="823"/>
                </a:cubicBezTo>
                <a:cubicBezTo>
                  <a:pt x="1096" y="827"/>
                  <a:pt x="1093" y="831"/>
                  <a:pt x="1090" y="835"/>
                </a:cubicBezTo>
                <a:cubicBezTo>
                  <a:pt x="1085" y="841"/>
                  <a:pt x="1082" y="848"/>
                  <a:pt x="1081" y="856"/>
                </a:cubicBezTo>
                <a:cubicBezTo>
                  <a:pt x="1079" y="861"/>
                  <a:pt x="1081" y="866"/>
                  <a:pt x="1086" y="869"/>
                </a:cubicBezTo>
                <a:cubicBezTo>
                  <a:pt x="1093" y="874"/>
                  <a:pt x="1101" y="877"/>
                  <a:pt x="1109" y="879"/>
                </a:cubicBezTo>
                <a:cubicBezTo>
                  <a:pt x="1129" y="885"/>
                  <a:pt x="1149" y="892"/>
                  <a:pt x="1167" y="902"/>
                </a:cubicBezTo>
                <a:cubicBezTo>
                  <a:pt x="1183" y="911"/>
                  <a:pt x="1200" y="916"/>
                  <a:pt x="1217" y="921"/>
                </a:cubicBezTo>
                <a:cubicBezTo>
                  <a:pt x="1236" y="928"/>
                  <a:pt x="1255" y="935"/>
                  <a:pt x="1274" y="941"/>
                </a:cubicBezTo>
                <a:cubicBezTo>
                  <a:pt x="1286" y="945"/>
                  <a:pt x="1297" y="953"/>
                  <a:pt x="1309" y="958"/>
                </a:cubicBezTo>
                <a:cubicBezTo>
                  <a:pt x="1328" y="966"/>
                  <a:pt x="1346" y="974"/>
                  <a:pt x="1364" y="983"/>
                </a:cubicBezTo>
                <a:cubicBezTo>
                  <a:pt x="1386" y="994"/>
                  <a:pt x="1411" y="1001"/>
                  <a:pt x="1431" y="1015"/>
                </a:cubicBezTo>
                <a:cubicBezTo>
                  <a:pt x="1440" y="1021"/>
                  <a:pt x="1446" y="1029"/>
                  <a:pt x="1451" y="1038"/>
                </a:cubicBezTo>
                <a:cubicBezTo>
                  <a:pt x="1458" y="1050"/>
                  <a:pt x="1464" y="1063"/>
                  <a:pt x="1468" y="1076"/>
                </a:cubicBezTo>
                <a:cubicBezTo>
                  <a:pt x="1471" y="1090"/>
                  <a:pt x="1469" y="1103"/>
                  <a:pt x="1463" y="1115"/>
                </a:cubicBezTo>
                <a:cubicBezTo>
                  <a:pt x="1451" y="1141"/>
                  <a:pt x="1435" y="1164"/>
                  <a:pt x="1420" y="1188"/>
                </a:cubicBezTo>
                <a:cubicBezTo>
                  <a:pt x="1405" y="1211"/>
                  <a:pt x="1390" y="1234"/>
                  <a:pt x="1373" y="1256"/>
                </a:cubicBezTo>
                <a:cubicBezTo>
                  <a:pt x="1359" y="1273"/>
                  <a:pt x="1347" y="1292"/>
                  <a:pt x="1333" y="1310"/>
                </a:cubicBezTo>
                <a:cubicBezTo>
                  <a:pt x="1322" y="1324"/>
                  <a:pt x="1310" y="1338"/>
                  <a:pt x="1297" y="1352"/>
                </a:cubicBezTo>
                <a:cubicBezTo>
                  <a:pt x="1282" y="1367"/>
                  <a:pt x="1269" y="1385"/>
                  <a:pt x="1258" y="1404"/>
                </a:cubicBezTo>
                <a:cubicBezTo>
                  <a:pt x="1246" y="1425"/>
                  <a:pt x="1232" y="1444"/>
                  <a:pt x="1216" y="1462"/>
                </a:cubicBezTo>
                <a:cubicBezTo>
                  <a:pt x="1214" y="1464"/>
                  <a:pt x="1213" y="1466"/>
                  <a:pt x="1211" y="1469"/>
                </a:cubicBezTo>
                <a:cubicBezTo>
                  <a:pt x="1206" y="1475"/>
                  <a:pt x="1202" y="1477"/>
                  <a:pt x="1195" y="1474"/>
                </a:cubicBezTo>
                <a:cubicBezTo>
                  <a:pt x="1187" y="1472"/>
                  <a:pt x="1179" y="1471"/>
                  <a:pt x="1172" y="1468"/>
                </a:cubicBezTo>
                <a:cubicBezTo>
                  <a:pt x="1170" y="1467"/>
                  <a:pt x="1168" y="1468"/>
                  <a:pt x="1167" y="1469"/>
                </a:cubicBezTo>
                <a:cubicBezTo>
                  <a:pt x="1165" y="1470"/>
                  <a:pt x="1165" y="1472"/>
                  <a:pt x="1166" y="1474"/>
                </a:cubicBezTo>
                <a:cubicBezTo>
                  <a:pt x="1171" y="1482"/>
                  <a:pt x="1171" y="1492"/>
                  <a:pt x="1172" y="1501"/>
                </a:cubicBezTo>
                <a:cubicBezTo>
                  <a:pt x="1172" y="1505"/>
                  <a:pt x="1175" y="1507"/>
                  <a:pt x="1177" y="1510"/>
                </a:cubicBezTo>
                <a:cubicBezTo>
                  <a:pt x="1190" y="1520"/>
                  <a:pt x="1203" y="1529"/>
                  <a:pt x="1214" y="1540"/>
                </a:cubicBezTo>
                <a:cubicBezTo>
                  <a:pt x="1222" y="1548"/>
                  <a:pt x="1233" y="1553"/>
                  <a:pt x="1244" y="1559"/>
                </a:cubicBezTo>
                <a:cubicBezTo>
                  <a:pt x="1263" y="1569"/>
                  <a:pt x="1283" y="1578"/>
                  <a:pt x="1304" y="1587"/>
                </a:cubicBezTo>
                <a:cubicBezTo>
                  <a:pt x="1313" y="1591"/>
                  <a:pt x="1322" y="1594"/>
                  <a:pt x="1331" y="1598"/>
                </a:cubicBezTo>
                <a:cubicBezTo>
                  <a:pt x="1337" y="1601"/>
                  <a:pt x="1343" y="1605"/>
                  <a:pt x="1347" y="1610"/>
                </a:cubicBezTo>
                <a:cubicBezTo>
                  <a:pt x="1352" y="1616"/>
                  <a:pt x="1353" y="1623"/>
                  <a:pt x="1350" y="1629"/>
                </a:cubicBezTo>
                <a:cubicBezTo>
                  <a:pt x="1346" y="1637"/>
                  <a:pt x="1341" y="1642"/>
                  <a:pt x="1332" y="1642"/>
                </a:cubicBezTo>
                <a:cubicBezTo>
                  <a:pt x="1303" y="1643"/>
                  <a:pt x="1274" y="1639"/>
                  <a:pt x="1246" y="1634"/>
                </a:cubicBezTo>
                <a:cubicBezTo>
                  <a:pt x="1230" y="1631"/>
                  <a:pt x="1215" y="1628"/>
                  <a:pt x="1199" y="1624"/>
                </a:cubicBezTo>
                <a:cubicBezTo>
                  <a:pt x="1195" y="1623"/>
                  <a:pt x="1190" y="1624"/>
                  <a:pt x="1185" y="1624"/>
                </a:cubicBezTo>
                <a:cubicBezTo>
                  <a:pt x="1169" y="1625"/>
                  <a:pt x="1154" y="1619"/>
                  <a:pt x="1139" y="1615"/>
                </a:cubicBezTo>
                <a:cubicBezTo>
                  <a:pt x="1131" y="1613"/>
                  <a:pt x="1123" y="1610"/>
                  <a:pt x="1115" y="1608"/>
                </a:cubicBezTo>
                <a:cubicBezTo>
                  <a:pt x="1111" y="1607"/>
                  <a:pt x="1109" y="1609"/>
                  <a:pt x="1109" y="1613"/>
                </a:cubicBezTo>
                <a:cubicBezTo>
                  <a:pt x="1108" y="1616"/>
                  <a:pt x="1108" y="1620"/>
                  <a:pt x="1108" y="1624"/>
                </a:cubicBezTo>
                <a:cubicBezTo>
                  <a:pt x="1107" y="1628"/>
                  <a:pt x="1105" y="1630"/>
                  <a:pt x="1101" y="1629"/>
                </a:cubicBezTo>
                <a:cubicBezTo>
                  <a:pt x="1072" y="1628"/>
                  <a:pt x="1042" y="1624"/>
                  <a:pt x="1014" y="1615"/>
                </a:cubicBezTo>
                <a:cubicBezTo>
                  <a:pt x="1010" y="1614"/>
                  <a:pt x="1006" y="1612"/>
                  <a:pt x="1003" y="1611"/>
                </a:cubicBezTo>
                <a:cubicBezTo>
                  <a:pt x="996" y="1608"/>
                  <a:pt x="995" y="1607"/>
                  <a:pt x="996" y="1599"/>
                </a:cubicBezTo>
                <a:cubicBezTo>
                  <a:pt x="997" y="1593"/>
                  <a:pt x="998" y="1586"/>
                  <a:pt x="999" y="1579"/>
                </a:cubicBezTo>
                <a:cubicBezTo>
                  <a:pt x="1000" y="1575"/>
                  <a:pt x="1000" y="1570"/>
                  <a:pt x="1000" y="1565"/>
                </a:cubicBezTo>
                <a:cubicBezTo>
                  <a:pt x="999" y="1555"/>
                  <a:pt x="1000" y="1546"/>
                  <a:pt x="1003" y="1537"/>
                </a:cubicBezTo>
                <a:cubicBezTo>
                  <a:pt x="1009" y="1523"/>
                  <a:pt x="1012" y="1508"/>
                  <a:pt x="1021" y="1495"/>
                </a:cubicBezTo>
                <a:cubicBezTo>
                  <a:pt x="1024" y="1491"/>
                  <a:pt x="1025" y="1485"/>
                  <a:pt x="1025" y="1480"/>
                </a:cubicBezTo>
                <a:cubicBezTo>
                  <a:pt x="1024" y="1477"/>
                  <a:pt x="1025" y="1474"/>
                  <a:pt x="1026" y="1471"/>
                </a:cubicBezTo>
                <a:cubicBezTo>
                  <a:pt x="1027" y="1466"/>
                  <a:pt x="1032" y="1463"/>
                  <a:pt x="1037" y="1464"/>
                </a:cubicBezTo>
                <a:cubicBezTo>
                  <a:pt x="1039" y="1465"/>
                  <a:pt x="1040" y="1465"/>
                  <a:pt x="1042" y="1466"/>
                </a:cubicBezTo>
                <a:cubicBezTo>
                  <a:pt x="1050" y="1466"/>
                  <a:pt x="1056" y="1467"/>
                  <a:pt x="1061" y="1458"/>
                </a:cubicBezTo>
                <a:cubicBezTo>
                  <a:pt x="1066" y="1449"/>
                  <a:pt x="1073" y="1440"/>
                  <a:pt x="1080" y="1431"/>
                </a:cubicBezTo>
                <a:cubicBezTo>
                  <a:pt x="1082" y="1427"/>
                  <a:pt x="1083" y="1424"/>
                  <a:pt x="1083" y="1420"/>
                </a:cubicBezTo>
                <a:cubicBezTo>
                  <a:pt x="1083" y="1406"/>
                  <a:pt x="1085" y="1393"/>
                  <a:pt x="1095" y="1383"/>
                </a:cubicBezTo>
                <a:cubicBezTo>
                  <a:pt x="1100" y="1378"/>
                  <a:pt x="1106" y="1374"/>
                  <a:pt x="1112" y="1370"/>
                </a:cubicBezTo>
                <a:cubicBezTo>
                  <a:pt x="1119" y="1366"/>
                  <a:pt x="1125" y="1361"/>
                  <a:pt x="1128" y="1353"/>
                </a:cubicBezTo>
                <a:cubicBezTo>
                  <a:pt x="1131" y="1344"/>
                  <a:pt x="1136" y="1337"/>
                  <a:pt x="1142" y="1330"/>
                </a:cubicBezTo>
                <a:cubicBezTo>
                  <a:pt x="1149" y="1323"/>
                  <a:pt x="1155" y="1315"/>
                  <a:pt x="1159" y="1306"/>
                </a:cubicBezTo>
                <a:cubicBezTo>
                  <a:pt x="1166" y="1290"/>
                  <a:pt x="1174" y="1275"/>
                  <a:pt x="1182" y="1260"/>
                </a:cubicBezTo>
                <a:cubicBezTo>
                  <a:pt x="1188" y="1250"/>
                  <a:pt x="1193" y="1239"/>
                  <a:pt x="1199" y="1228"/>
                </a:cubicBezTo>
                <a:cubicBezTo>
                  <a:pt x="1201" y="1225"/>
                  <a:pt x="1204" y="1222"/>
                  <a:pt x="1206" y="1219"/>
                </a:cubicBezTo>
                <a:cubicBezTo>
                  <a:pt x="1214" y="1208"/>
                  <a:pt x="1221" y="1197"/>
                  <a:pt x="1221" y="1183"/>
                </a:cubicBezTo>
                <a:cubicBezTo>
                  <a:pt x="1222" y="1175"/>
                  <a:pt x="1226" y="1169"/>
                  <a:pt x="1232" y="1164"/>
                </a:cubicBezTo>
                <a:cubicBezTo>
                  <a:pt x="1233" y="1163"/>
                  <a:pt x="1234" y="1162"/>
                  <a:pt x="1235" y="1160"/>
                </a:cubicBezTo>
                <a:cubicBezTo>
                  <a:pt x="1236" y="1159"/>
                  <a:pt x="1236" y="1158"/>
                  <a:pt x="1233" y="1157"/>
                </a:cubicBezTo>
                <a:cubicBezTo>
                  <a:pt x="1200" y="1153"/>
                  <a:pt x="1169" y="1143"/>
                  <a:pt x="1137" y="1133"/>
                </a:cubicBezTo>
                <a:cubicBezTo>
                  <a:pt x="1113" y="1125"/>
                  <a:pt x="1088" y="1117"/>
                  <a:pt x="1063" y="1111"/>
                </a:cubicBezTo>
                <a:cubicBezTo>
                  <a:pt x="1045" y="1107"/>
                  <a:pt x="1027" y="1106"/>
                  <a:pt x="1009" y="1103"/>
                </a:cubicBezTo>
                <a:cubicBezTo>
                  <a:pt x="995" y="1100"/>
                  <a:pt x="982" y="1097"/>
                  <a:pt x="968" y="1095"/>
                </a:cubicBezTo>
                <a:cubicBezTo>
                  <a:pt x="965" y="1094"/>
                  <a:pt x="963" y="1095"/>
                  <a:pt x="962" y="1097"/>
                </a:cubicBezTo>
                <a:cubicBezTo>
                  <a:pt x="959" y="1101"/>
                  <a:pt x="957" y="1104"/>
                  <a:pt x="954" y="1107"/>
                </a:cubicBezTo>
                <a:cubicBezTo>
                  <a:pt x="948" y="1114"/>
                  <a:pt x="940" y="1115"/>
                  <a:pt x="931" y="1115"/>
                </a:cubicBezTo>
                <a:cubicBezTo>
                  <a:pt x="930" y="1115"/>
                  <a:pt x="930" y="1115"/>
                  <a:pt x="929" y="1114"/>
                </a:cubicBezTo>
                <a:cubicBezTo>
                  <a:pt x="923" y="1113"/>
                  <a:pt x="919" y="1115"/>
                  <a:pt x="916" y="1120"/>
                </a:cubicBezTo>
                <a:cubicBezTo>
                  <a:pt x="897" y="1144"/>
                  <a:pt x="878" y="1169"/>
                  <a:pt x="861" y="1194"/>
                </a:cubicBezTo>
                <a:cubicBezTo>
                  <a:pt x="851" y="1208"/>
                  <a:pt x="843" y="1223"/>
                  <a:pt x="834" y="1237"/>
                </a:cubicBezTo>
                <a:cubicBezTo>
                  <a:pt x="823" y="1256"/>
                  <a:pt x="810" y="1274"/>
                  <a:pt x="798" y="1292"/>
                </a:cubicBezTo>
                <a:cubicBezTo>
                  <a:pt x="789" y="1305"/>
                  <a:pt x="782" y="1319"/>
                  <a:pt x="774" y="1332"/>
                </a:cubicBezTo>
                <a:cubicBezTo>
                  <a:pt x="759" y="1355"/>
                  <a:pt x="743" y="1377"/>
                  <a:pt x="727" y="1399"/>
                </a:cubicBezTo>
                <a:cubicBezTo>
                  <a:pt x="702" y="1434"/>
                  <a:pt x="677" y="1469"/>
                  <a:pt x="652" y="1504"/>
                </a:cubicBezTo>
                <a:cubicBezTo>
                  <a:pt x="648" y="1510"/>
                  <a:pt x="643" y="1513"/>
                  <a:pt x="638" y="1516"/>
                </a:cubicBezTo>
                <a:cubicBezTo>
                  <a:pt x="621" y="1525"/>
                  <a:pt x="612" y="1541"/>
                  <a:pt x="603" y="1556"/>
                </a:cubicBezTo>
                <a:cubicBezTo>
                  <a:pt x="595" y="1570"/>
                  <a:pt x="585" y="1581"/>
                  <a:pt x="574" y="1592"/>
                </a:cubicBezTo>
                <a:cubicBezTo>
                  <a:pt x="562" y="1603"/>
                  <a:pt x="554" y="1615"/>
                  <a:pt x="543" y="1627"/>
                </a:cubicBezTo>
                <a:cubicBezTo>
                  <a:pt x="532" y="1640"/>
                  <a:pt x="521" y="1652"/>
                  <a:pt x="511" y="1665"/>
                </a:cubicBezTo>
                <a:cubicBezTo>
                  <a:pt x="505" y="1672"/>
                  <a:pt x="500" y="1680"/>
                  <a:pt x="498" y="1689"/>
                </a:cubicBezTo>
                <a:cubicBezTo>
                  <a:pt x="495" y="1696"/>
                  <a:pt x="491" y="1702"/>
                  <a:pt x="486" y="1707"/>
                </a:cubicBezTo>
                <a:cubicBezTo>
                  <a:pt x="476" y="1716"/>
                  <a:pt x="467" y="1726"/>
                  <a:pt x="458" y="1736"/>
                </a:cubicBezTo>
                <a:cubicBezTo>
                  <a:pt x="455" y="1740"/>
                  <a:pt x="453" y="1743"/>
                  <a:pt x="449" y="1746"/>
                </a:cubicBezTo>
                <a:cubicBezTo>
                  <a:pt x="440" y="1756"/>
                  <a:pt x="437" y="1770"/>
                  <a:pt x="431" y="1782"/>
                </a:cubicBezTo>
                <a:cubicBezTo>
                  <a:pt x="425" y="1793"/>
                  <a:pt x="426" y="1805"/>
                  <a:pt x="424" y="1817"/>
                </a:cubicBezTo>
                <a:cubicBezTo>
                  <a:pt x="423" y="1828"/>
                  <a:pt x="420" y="1839"/>
                  <a:pt x="414" y="1849"/>
                </a:cubicBezTo>
                <a:cubicBezTo>
                  <a:pt x="412" y="1853"/>
                  <a:pt x="411" y="1857"/>
                  <a:pt x="409" y="1862"/>
                </a:cubicBezTo>
                <a:cubicBezTo>
                  <a:pt x="408" y="1865"/>
                  <a:pt x="406" y="1866"/>
                  <a:pt x="403" y="1866"/>
                </a:cubicBezTo>
                <a:cubicBezTo>
                  <a:pt x="397" y="1864"/>
                  <a:pt x="392" y="1866"/>
                  <a:pt x="386" y="1866"/>
                </a:cubicBezTo>
                <a:cubicBezTo>
                  <a:pt x="385" y="1866"/>
                  <a:pt x="384" y="1867"/>
                  <a:pt x="384" y="1866"/>
                </a:cubicBezTo>
                <a:cubicBezTo>
                  <a:pt x="380" y="1866"/>
                  <a:pt x="376" y="1865"/>
                  <a:pt x="375" y="1870"/>
                </a:cubicBezTo>
                <a:cubicBezTo>
                  <a:pt x="373" y="1874"/>
                  <a:pt x="369" y="1879"/>
                  <a:pt x="374" y="1885"/>
                </a:cubicBezTo>
                <a:cubicBezTo>
                  <a:pt x="375" y="1887"/>
                  <a:pt x="376" y="1889"/>
                  <a:pt x="375" y="1892"/>
                </a:cubicBezTo>
                <a:cubicBezTo>
                  <a:pt x="370" y="1903"/>
                  <a:pt x="367" y="1915"/>
                  <a:pt x="362" y="1926"/>
                </a:cubicBezTo>
                <a:cubicBezTo>
                  <a:pt x="362" y="1927"/>
                  <a:pt x="362" y="1929"/>
                  <a:pt x="360" y="1930"/>
                </a:cubicBezTo>
                <a:cubicBezTo>
                  <a:pt x="359" y="1930"/>
                  <a:pt x="360" y="1928"/>
                  <a:pt x="359" y="1927"/>
                </a:cubicBezTo>
                <a:cubicBezTo>
                  <a:pt x="348" y="1953"/>
                  <a:pt x="339" y="1981"/>
                  <a:pt x="330" y="2008"/>
                </a:cubicBezTo>
                <a:cubicBezTo>
                  <a:pt x="328" y="2014"/>
                  <a:pt x="327" y="2020"/>
                  <a:pt x="328" y="2026"/>
                </a:cubicBezTo>
                <a:cubicBezTo>
                  <a:pt x="329" y="2029"/>
                  <a:pt x="328" y="2032"/>
                  <a:pt x="328" y="2035"/>
                </a:cubicBezTo>
                <a:cubicBezTo>
                  <a:pt x="327" y="2042"/>
                  <a:pt x="327" y="2048"/>
                  <a:pt x="329" y="2054"/>
                </a:cubicBezTo>
                <a:cubicBezTo>
                  <a:pt x="330" y="2057"/>
                  <a:pt x="330" y="2060"/>
                  <a:pt x="330" y="2062"/>
                </a:cubicBezTo>
                <a:cubicBezTo>
                  <a:pt x="328" y="2069"/>
                  <a:pt x="332" y="2077"/>
                  <a:pt x="340" y="2076"/>
                </a:cubicBezTo>
                <a:cubicBezTo>
                  <a:pt x="341" y="2076"/>
                  <a:pt x="342" y="2076"/>
                  <a:pt x="343" y="2077"/>
                </a:cubicBezTo>
                <a:cubicBezTo>
                  <a:pt x="355" y="2077"/>
                  <a:pt x="361" y="2085"/>
                  <a:pt x="360" y="2096"/>
                </a:cubicBezTo>
                <a:cubicBezTo>
                  <a:pt x="360" y="2098"/>
                  <a:pt x="359" y="2099"/>
                  <a:pt x="358" y="2100"/>
                </a:cubicBezTo>
                <a:cubicBezTo>
                  <a:pt x="349" y="2105"/>
                  <a:pt x="339" y="2107"/>
                  <a:pt x="329" y="2107"/>
                </a:cubicBezTo>
                <a:cubicBezTo>
                  <a:pt x="313" y="2107"/>
                  <a:pt x="297" y="2106"/>
                  <a:pt x="281" y="2105"/>
                </a:cubicBezTo>
                <a:cubicBezTo>
                  <a:pt x="271" y="2104"/>
                  <a:pt x="260" y="2104"/>
                  <a:pt x="250" y="2103"/>
                </a:cubicBezTo>
                <a:cubicBezTo>
                  <a:pt x="236" y="2101"/>
                  <a:pt x="227" y="2092"/>
                  <a:pt x="222" y="2080"/>
                </a:cubicBezTo>
                <a:cubicBezTo>
                  <a:pt x="214" y="2061"/>
                  <a:pt x="209" y="2041"/>
                  <a:pt x="207" y="2020"/>
                </a:cubicBezTo>
                <a:cubicBezTo>
                  <a:pt x="206" y="2010"/>
                  <a:pt x="207" y="1999"/>
                  <a:pt x="208" y="1989"/>
                </a:cubicBezTo>
                <a:cubicBezTo>
                  <a:pt x="209" y="1977"/>
                  <a:pt x="209" y="1965"/>
                  <a:pt x="208" y="1953"/>
                </a:cubicBezTo>
                <a:cubicBezTo>
                  <a:pt x="207" y="1951"/>
                  <a:pt x="207" y="1950"/>
                  <a:pt x="205" y="1950"/>
                </a:cubicBezTo>
                <a:cubicBezTo>
                  <a:pt x="203" y="1950"/>
                  <a:pt x="201" y="1949"/>
                  <a:pt x="200" y="1950"/>
                </a:cubicBezTo>
                <a:cubicBezTo>
                  <a:pt x="192" y="1950"/>
                  <a:pt x="189" y="1946"/>
                  <a:pt x="186" y="1940"/>
                </a:cubicBezTo>
                <a:cubicBezTo>
                  <a:pt x="178" y="1922"/>
                  <a:pt x="172" y="1904"/>
                  <a:pt x="172" y="1884"/>
                </a:cubicBezTo>
                <a:cubicBezTo>
                  <a:pt x="172" y="1881"/>
                  <a:pt x="173" y="1877"/>
                  <a:pt x="173" y="1874"/>
                </a:cubicBezTo>
                <a:cubicBezTo>
                  <a:pt x="174" y="1870"/>
                  <a:pt x="176" y="1867"/>
                  <a:pt x="179" y="1865"/>
                </a:cubicBezTo>
                <a:cubicBezTo>
                  <a:pt x="197" y="1855"/>
                  <a:pt x="211" y="1841"/>
                  <a:pt x="229" y="1832"/>
                </a:cubicBezTo>
                <a:cubicBezTo>
                  <a:pt x="239" y="1827"/>
                  <a:pt x="250" y="1822"/>
                  <a:pt x="261" y="1818"/>
                </a:cubicBezTo>
                <a:cubicBezTo>
                  <a:pt x="266" y="1817"/>
                  <a:pt x="271" y="1815"/>
                  <a:pt x="277" y="1814"/>
                </a:cubicBezTo>
                <a:cubicBezTo>
                  <a:pt x="279" y="1813"/>
                  <a:pt x="280" y="1812"/>
                  <a:pt x="278" y="1810"/>
                </a:cubicBezTo>
                <a:cubicBezTo>
                  <a:pt x="274" y="1807"/>
                  <a:pt x="275" y="1804"/>
                  <a:pt x="276" y="1800"/>
                </a:cubicBezTo>
                <a:cubicBezTo>
                  <a:pt x="280" y="1789"/>
                  <a:pt x="284" y="1779"/>
                  <a:pt x="288" y="1768"/>
                </a:cubicBezTo>
                <a:cubicBezTo>
                  <a:pt x="290" y="1763"/>
                  <a:pt x="294" y="1759"/>
                  <a:pt x="299" y="1756"/>
                </a:cubicBezTo>
                <a:cubicBezTo>
                  <a:pt x="306" y="1750"/>
                  <a:pt x="312" y="1744"/>
                  <a:pt x="315" y="1736"/>
                </a:cubicBezTo>
                <a:cubicBezTo>
                  <a:pt x="322" y="1715"/>
                  <a:pt x="332" y="1696"/>
                  <a:pt x="338" y="1676"/>
                </a:cubicBezTo>
                <a:cubicBezTo>
                  <a:pt x="344" y="1660"/>
                  <a:pt x="351" y="1645"/>
                  <a:pt x="358" y="1630"/>
                </a:cubicBezTo>
                <a:cubicBezTo>
                  <a:pt x="366" y="1613"/>
                  <a:pt x="379" y="1601"/>
                  <a:pt x="388" y="1585"/>
                </a:cubicBezTo>
                <a:cubicBezTo>
                  <a:pt x="408" y="1555"/>
                  <a:pt x="429" y="1526"/>
                  <a:pt x="448" y="1494"/>
                </a:cubicBezTo>
                <a:cubicBezTo>
                  <a:pt x="464" y="1467"/>
                  <a:pt x="481" y="1440"/>
                  <a:pt x="500" y="1414"/>
                </a:cubicBezTo>
                <a:cubicBezTo>
                  <a:pt x="514" y="1395"/>
                  <a:pt x="528" y="1374"/>
                  <a:pt x="543" y="1355"/>
                </a:cubicBezTo>
                <a:cubicBezTo>
                  <a:pt x="552" y="1344"/>
                  <a:pt x="562" y="1337"/>
                  <a:pt x="575" y="1333"/>
                </a:cubicBezTo>
                <a:cubicBezTo>
                  <a:pt x="591" y="1327"/>
                  <a:pt x="598" y="1317"/>
                  <a:pt x="599" y="1301"/>
                </a:cubicBezTo>
                <a:cubicBezTo>
                  <a:pt x="600" y="1299"/>
                  <a:pt x="600" y="1296"/>
                  <a:pt x="601" y="1295"/>
                </a:cubicBezTo>
                <a:cubicBezTo>
                  <a:pt x="612" y="1279"/>
                  <a:pt x="616" y="1261"/>
                  <a:pt x="622" y="1243"/>
                </a:cubicBezTo>
                <a:cubicBezTo>
                  <a:pt x="629" y="1221"/>
                  <a:pt x="638" y="1199"/>
                  <a:pt x="648" y="1178"/>
                </a:cubicBezTo>
                <a:cubicBezTo>
                  <a:pt x="655" y="1162"/>
                  <a:pt x="660" y="1146"/>
                  <a:pt x="667" y="1131"/>
                </a:cubicBezTo>
                <a:cubicBezTo>
                  <a:pt x="674" y="1116"/>
                  <a:pt x="678" y="1101"/>
                  <a:pt x="683" y="1086"/>
                </a:cubicBezTo>
                <a:cubicBezTo>
                  <a:pt x="684" y="1081"/>
                  <a:pt x="687" y="1076"/>
                  <a:pt x="688" y="1070"/>
                </a:cubicBezTo>
                <a:cubicBezTo>
                  <a:pt x="689" y="1068"/>
                  <a:pt x="689" y="1066"/>
                  <a:pt x="687" y="1065"/>
                </a:cubicBezTo>
                <a:cubicBezTo>
                  <a:pt x="682" y="1063"/>
                  <a:pt x="683" y="1060"/>
                  <a:pt x="683" y="1057"/>
                </a:cubicBezTo>
                <a:cubicBezTo>
                  <a:pt x="684" y="1047"/>
                  <a:pt x="685" y="1037"/>
                  <a:pt x="687" y="1027"/>
                </a:cubicBezTo>
                <a:cubicBezTo>
                  <a:pt x="690" y="1008"/>
                  <a:pt x="693" y="990"/>
                  <a:pt x="695" y="971"/>
                </a:cubicBezTo>
                <a:cubicBezTo>
                  <a:pt x="699" y="940"/>
                  <a:pt x="705" y="911"/>
                  <a:pt x="712" y="881"/>
                </a:cubicBezTo>
                <a:cubicBezTo>
                  <a:pt x="716" y="861"/>
                  <a:pt x="724" y="843"/>
                  <a:pt x="729" y="824"/>
                </a:cubicBezTo>
                <a:cubicBezTo>
                  <a:pt x="738" y="793"/>
                  <a:pt x="750" y="763"/>
                  <a:pt x="760" y="732"/>
                </a:cubicBezTo>
                <a:cubicBezTo>
                  <a:pt x="768" y="709"/>
                  <a:pt x="774" y="684"/>
                  <a:pt x="778" y="660"/>
                </a:cubicBezTo>
                <a:cubicBezTo>
                  <a:pt x="782" y="634"/>
                  <a:pt x="781" y="608"/>
                  <a:pt x="781" y="582"/>
                </a:cubicBezTo>
                <a:cubicBezTo>
                  <a:pt x="781" y="570"/>
                  <a:pt x="781" y="559"/>
                  <a:pt x="781" y="547"/>
                </a:cubicBezTo>
                <a:cubicBezTo>
                  <a:pt x="781" y="545"/>
                  <a:pt x="782" y="543"/>
                  <a:pt x="780" y="542"/>
                </a:cubicBezTo>
                <a:cubicBezTo>
                  <a:pt x="778" y="541"/>
                  <a:pt x="776" y="543"/>
                  <a:pt x="775" y="544"/>
                </a:cubicBezTo>
                <a:cubicBezTo>
                  <a:pt x="761" y="555"/>
                  <a:pt x="748" y="567"/>
                  <a:pt x="735" y="579"/>
                </a:cubicBezTo>
                <a:cubicBezTo>
                  <a:pt x="716" y="595"/>
                  <a:pt x="698" y="610"/>
                  <a:pt x="680" y="627"/>
                </a:cubicBezTo>
                <a:cubicBezTo>
                  <a:pt x="671" y="635"/>
                  <a:pt x="662" y="643"/>
                  <a:pt x="654" y="652"/>
                </a:cubicBezTo>
                <a:cubicBezTo>
                  <a:pt x="626" y="680"/>
                  <a:pt x="597" y="707"/>
                  <a:pt x="569" y="735"/>
                </a:cubicBezTo>
                <a:cubicBezTo>
                  <a:pt x="548" y="755"/>
                  <a:pt x="528" y="776"/>
                  <a:pt x="511" y="800"/>
                </a:cubicBezTo>
                <a:cubicBezTo>
                  <a:pt x="507" y="805"/>
                  <a:pt x="503" y="809"/>
                  <a:pt x="499" y="815"/>
                </a:cubicBezTo>
                <a:cubicBezTo>
                  <a:pt x="497" y="818"/>
                  <a:pt x="494" y="818"/>
                  <a:pt x="492" y="817"/>
                </a:cubicBezTo>
                <a:cubicBezTo>
                  <a:pt x="487" y="814"/>
                  <a:pt x="482" y="812"/>
                  <a:pt x="477" y="809"/>
                </a:cubicBezTo>
                <a:cubicBezTo>
                  <a:pt x="475" y="808"/>
                  <a:pt x="473" y="807"/>
                  <a:pt x="472" y="809"/>
                </a:cubicBezTo>
                <a:cubicBezTo>
                  <a:pt x="461" y="819"/>
                  <a:pt x="451" y="829"/>
                  <a:pt x="444" y="841"/>
                </a:cubicBezTo>
                <a:cubicBezTo>
                  <a:pt x="441" y="846"/>
                  <a:pt x="439" y="851"/>
                  <a:pt x="437" y="856"/>
                </a:cubicBezTo>
                <a:cubicBezTo>
                  <a:pt x="435" y="861"/>
                  <a:pt x="431" y="863"/>
                  <a:pt x="425" y="864"/>
                </a:cubicBezTo>
                <a:cubicBezTo>
                  <a:pt x="420" y="864"/>
                  <a:pt x="415" y="865"/>
                  <a:pt x="410" y="866"/>
                </a:cubicBezTo>
                <a:cubicBezTo>
                  <a:pt x="406" y="866"/>
                  <a:pt x="405" y="868"/>
                  <a:pt x="405" y="872"/>
                </a:cubicBezTo>
                <a:cubicBezTo>
                  <a:pt x="404" y="881"/>
                  <a:pt x="407" y="890"/>
                  <a:pt x="409" y="900"/>
                </a:cubicBezTo>
                <a:cubicBezTo>
                  <a:pt x="410" y="908"/>
                  <a:pt x="408" y="915"/>
                  <a:pt x="401" y="920"/>
                </a:cubicBezTo>
                <a:cubicBezTo>
                  <a:pt x="399" y="922"/>
                  <a:pt x="400" y="923"/>
                  <a:pt x="401" y="925"/>
                </a:cubicBezTo>
                <a:cubicBezTo>
                  <a:pt x="404" y="928"/>
                  <a:pt x="407" y="932"/>
                  <a:pt x="410" y="935"/>
                </a:cubicBezTo>
                <a:cubicBezTo>
                  <a:pt x="429" y="956"/>
                  <a:pt x="449" y="977"/>
                  <a:pt x="468" y="998"/>
                </a:cubicBezTo>
                <a:cubicBezTo>
                  <a:pt x="479" y="1009"/>
                  <a:pt x="479" y="1015"/>
                  <a:pt x="472" y="1029"/>
                </a:cubicBezTo>
                <a:cubicBezTo>
                  <a:pt x="459" y="1055"/>
                  <a:pt x="442" y="1080"/>
                  <a:pt x="425" y="1104"/>
                </a:cubicBezTo>
                <a:cubicBezTo>
                  <a:pt x="405" y="1133"/>
                  <a:pt x="384" y="1162"/>
                  <a:pt x="364" y="1192"/>
                </a:cubicBezTo>
                <a:cubicBezTo>
                  <a:pt x="353" y="1207"/>
                  <a:pt x="341" y="1221"/>
                  <a:pt x="329" y="1236"/>
                </a:cubicBezTo>
                <a:cubicBezTo>
                  <a:pt x="325" y="1242"/>
                  <a:pt x="319" y="1247"/>
                  <a:pt x="311" y="1245"/>
                </a:cubicBezTo>
                <a:cubicBezTo>
                  <a:pt x="305" y="1243"/>
                  <a:pt x="301" y="1239"/>
                  <a:pt x="298" y="1234"/>
                </a:cubicBezTo>
                <a:cubicBezTo>
                  <a:pt x="295" y="1231"/>
                  <a:pt x="294" y="1230"/>
                  <a:pt x="290" y="1232"/>
                </a:cubicBezTo>
                <a:cubicBezTo>
                  <a:pt x="285" y="1236"/>
                  <a:pt x="281" y="1234"/>
                  <a:pt x="277" y="1229"/>
                </a:cubicBezTo>
                <a:cubicBezTo>
                  <a:pt x="276" y="1227"/>
                  <a:pt x="275" y="1225"/>
                  <a:pt x="273" y="1224"/>
                </a:cubicBezTo>
                <a:cubicBezTo>
                  <a:pt x="271" y="1222"/>
                  <a:pt x="269" y="1222"/>
                  <a:pt x="267" y="1225"/>
                </a:cubicBezTo>
                <a:cubicBezTo>
                  <a:pt x="263" y="1229"/>
                  <a:pt x="259" y="1232"/>
                  <a:pt x="254" y="1235"/>
                </a:cubicBezTo>
                <a:cubicBezTo>
                  <a:pt x="246" y="1239"/>
                  <a:pt x="239" y="1238"/>
                  <a:pt x="233" y="1232"/>
                </a:cubicBezTo>
                <a:cubicBezTo>
                  <a:pt x="230" y="1229"/>
                  <a:pt x="227" y="1226"/>
                  <a:pt x="224" y="1223"/>
                </a:cubicBezTo>
                <a:cubicBezTo>
                  <a:pt x="221" y="1220"/>
                  <a:pt x="218" y="1217"/>
                  <a:pt x="213" y="1216"/>
                </a:cubicBezTo>
                <a:cubicBezTo>
                  <a:pt x="210" y="1216"/>
                  <a:pt x="207" y="1213"/>
                  <a:pt x="208" y="1209"/>
                </a:cubicBezTo>
                <a:cubicBezTo>
                  <a:pt x="208" y="1206"/>
                  <a:pt x="207" y="1204"/>
                  <a:pt x="205" y="1202"/>
                </a:cubicBezTo>
                <a:cubicBezTo>
                  <a:pt x="191" y="1187"/>
                  <a:pt x="178" y="1171"/>
                  <a:pt x="164" y="1156"/>
                </a:cubicBezTo>
                <a:cubicBezTo>
                  <a:pt x="152" y="1142"/>
                  <a:pt x="140" y="1129"/>
                  <a:pt x="129" y="1115"/>
                </a:cubicBezTo>
                <a:cubicBezTo>
                  <a:pt x="116" y="1101"/>
                  <a:pt x="104" y="1086"/>
                  <a:pt x="92" y="1072"/>
                </a:cubicBezTo>
                <a:cubicBezTo>
                  <a:pt x="81" y="1059"/>
                  <a:pt x="70" y="1047"/>
                  <a:pt x="59" y="1034"/>
                </a:cubicBezTo>
                <a:cubicBezTo>
                  <a:pt x="50" y="1024"/>
                  <a:pt x="41" y="1013"/>
                  <a:pt x="32" y="1003"/>
                </a:cubicBezTo>
                <a:cubicBezTo>
                  <a:pt x="31" y="1001"/>
                  <a:pt x="29" y="1000"/>
                  <a:pt x="26" y="1000"/>
                </a:cubicBezTo>
                <a:cubicBezTo>
                  <a:pt x="21" y="1000"/>
                  <a:pt x="18" y="995"/>
                  <a:pt x="19" y="990"/>
                </a:cubicBezTo>
                <a:cubicBezTo>
                  <a:pt x="20" y="988"/>
                  <a:pt x="18" y="986"/>
                  <a:pt x="17" y="984"/>
                </a:cubicBezTo>
                <a:cubicBezTo>
                  <a:pt x="13" y="979"/>
                  <a:pt x="10" y="975"/>
                  <a:pt x="6" y="970"/>
                </a:cubicBezTo>
                <a:cubicBezTo>
                  <a:pt x="3" y="966"/>
                  <a:pt x="1" y="961"/>
                  <a:pt x="0" y="955"/>
                </a:cubicBezTo>
                <a:cubicBezTo>
                  <a:pt x="0" y="955"/>
                  <a:pt x="0" y="954"/>
                  <a:pt x="0" y="954"/>
                </a:cubicBezTo>
                <a:cubicBezTo>
                  <a:pt x="0" y="942"/>
                  <a:pt x="7" y="933"/>
                  <a:pt x="14" y="924"/>
                </a:cubicBezTo>
                <a:cubicBezTo>
                  <a:pt x="16" y="921"/>
                  <a:pt x="19" y="917"/>
                  <a:pt x="22" y="913"/>
                </a:cubicBezTo>
                <a:cubicBezTo>
                  <a:pt x="35" y="898"/>
                  <a:pt x="47" y="882"/>
                  <a:pt x="60" y="866"/>
                </a:cubicBezTo>
                <a:cubicBezTo>
                  <a:pt x="66" y="859"/>
                  <a:pt x="73" y="852"/>
                  <a:pt x="75" y="843"/>
                </a:cubicBezTo>
                <a:cubicBezTo>
                  <a:pt x="76" y="840"/>
                  <a:pt x="78" y="837"/>
                  <a:pt x="80" y="835"/>
                </a:cubicBezTo>
                <a:cubicBezTo>
                  <a:pt x="88" y="825"/>
                  <a:pt x="95" y="816"/>
                  <a:pt x="103" y="806"/>
                </a:cubicBezTo>
                <a:cubicBezTo>
                  <a:pt x="115" y="793"/>
                  <a:pt x="126" y="779"/>
                  <a:pt x="138" y="765"/>
                </a:cubicBezTo>
                <a:cubicBezTo>
                  <a:pt x="145" y="757"/>
                  <a:pt x="153" y="749"/>
                  <a:pt x="160" y="740"/>
                </a:cubicBezTo>
                <a:cubicBezTo>
                  <a:pt x="167" y="733"/>
                  <a:pt x="174" y="724"/>
                  <a:pt x="183" y="720"/>
                </a:cubicBezTo>
                <a:cubicBezTo>
                  <a:pt x="194" y="716"/>
                  <a:pt x="204" y="715"/>
                  <a:pt x="214" y="722"/>
                </a:cubicBezTo>
                <a:cubicBezTo>
                  <a:pt x="220" y="727"/>
                  <a:pt x="226" y="733"/>
                  <a:pt x="231" y="739"/>
                </a:cubicBezTo>
                <a:cubicBezTo>
                  <a:pt x="244" y="755"/>
                  <a:pt x="258" y="769"/>
                  <a:pt x="272" y="783"/>
                </a:cubicBezTo>
                <a:cubicBezTo>
                  <a:pt x="275" y="786"/>
                  <a:pt x="277" y="787"/>
                  <a:pt x="280" y="784"/>
                </a:cubicBezTo>
                <a:cubicBezTo>
                  <a:pt x="284" y="781"/>
                  <a:pt x="288" y="779"/>
                  <a:pt x="293" y="779"/>
                </a:cubicBezTo>
                <a:cubicBezTo>
                  <a:pt x="299" y="779"/>
                  <a:pt x="305" y="777"/>
                  <a:pt x="311" y="776"/>
                </a:cubicBezTo>
                <a:cubicBezTo>
                  <a:pt x="318" y="775"/>
                  <a:pt x="325" y="774"/>
                  <a:pt x="333" y="775"/>
                </a:cubicBezTo>
                <a:cubicBezTo>
                  <a:pt x="336" y="776"/>
                  <a:pt x="340" y="776"/>
                  <a:pt x="344" y="777"/>
                </a:cubicBezTo>
                <a:cubicBezTo>
                  <a:pt x="346" y="777"/>
                  <a:pt x="348" y="776"/>
                  <a:pt x="349" y="775"/>
                </a:cubicBezTo>
                <a:cubicBezTo>
                  <a:pt x="362" y="764"/>
                  <a:pt x="375" y="752"/>
                  <a:pt x="389" y="742"/>
                </a:cubicBezTo>
                <a:cubicBezTo>
                  <a:pt x="394" y="739"/>
                  <a:pt x="398" y="736"/>
                  <a:pt x="400" y="730"/>
                </a:cubicBezTo>
                <a:cubicBezTo>
                  <a:pt x="401" y="727"/>
                  <a:pt x="404" y="725"/>
                  <a:pt x="406" y="723"/>
                </a:cubicBezTo>
                <a:cubicBezTo>
                  <a:pt x="416" y="713"/>
                  <a:pt x="425" y="704"/>
                  <a:pt x="435" y="694"/>
                </a:cubicBezTo>
                <a:cubicBezTo>
                  <a:pt x="449" y="681"/>
                  <a:pt x="458" y="665"/>
                  <a:pt x="470" y="651"/>
                </a:cubicBezTo>
                <a:cubicBezTo>
                  <a:pt x="479" y="641"/>
                  <a:pt x="487" y="630"/>
                  <a:pt x="494" y="619"/>
                </a:cubicBezTo>
                <a:cubicBezTo>
                  <a:pt x="501" y="609"/>
                  <a:pt x="511" y="602"/>
                  <a:pt x="520" y="594"/>
                </a:cubicBezTo>
                <a:cubicBezTo>
                  <a:pt x="523" y="591"/>
                  <a:pt x="526" y="587"/>
                  <a:pt x="528" y="584"/>
                </a:cubicBezTo>
                <a:cubicBezTo>
                  <a:pt x="536" y="572"/>
                  <a:pt x="542" y="560"/>
                  <a:pt x="553" y="551"/>
                </a:cubicBezTo>
                <a:cubicBezTo>
                  <a:pt x="566" y="540"/>
                  <a:pt x="580" y="530"/>
                  <a:pt x="589" y="514"/>
                </a:cubicBezTo>
                <a:cubicBezTo>
                  <a:pt x="589" y="514"/>
                  <a:pt x="589" y="514"/>
                  <a:pt x="590" y="513"/>
                </a:cubicBezTo>
                <a:cubicBezTo>
                  <a:pt x="597" y="503"/>
                  <a:pt x="605" y="494"/>
                  <a:pt x="614" y="485"/>
                </a:cubicBezTo>
                <a:cubicBezTo>
                  <a:pt x="622" y="478"/>
                  <a:pt x="627" y="469"/>
                  <a:pt x="635" y="462"/>
                </a:cubicBezTo>
                <a:cubicBezTo>
                  <a:pt x="639" y="458"/>
                  <a:pt x="642" y="453"/>
                  <a:pt x="648" y="450"/>
                </a:cubicBezTo>
                <a:cubicBezTo>
                  <a:pt x="656" y="446"/>
                  <a:pt x="665" y="443"/>
                  <a:pt x="674" y="444"/>
                </a:cubicBezTo>
                <a:cubicBezTo>
                  <a:pt x="678" y="445"/>
                  <a:pt x="680" y="443"/>
                  <a:pt x="683" y="441"/>
                </a:cubicBezTo>
                <a:cubicBezTo>
                  <a:pt x="685" y="438"/>
                  <a:pt x="687" y="436"/>
                  <a:pt x="688" y="433"/>
                </a:cubicBezTo>
                <a:cubicBezTo>
                  <a:pt x="692" y="423"/>
                  <a:pt x="700" y="418"/>
                  <a:pt x="710" y="416"/>
                </a:cubicBezTo>
                <a:cubicBezTo>
                  <a:pt x="714" y="416"/>
                  <a:pt x="717" y="414"/>
                  <a:pt x="719" y="410"/>
                </a:cubicBezTo>
                <a:cubicBezTo>
                  <a:pt x="721" y="404"/>
                  <a:pt x="725" y="400"/>
                  <a:pt x="730" y="396"/>
                </a:cubicBezTo>
                <a:cubicBezTo>
                  <a:pt x="740" y="390"/>
                  <a:pt x="747" y="380"/>
                  <a:pt x="756" y="372"/>
                </a:cubicBezTo>
                <a:cubicBezTo>
                  <a:pt x="760" y="368"/>
                  <a:pt x="764" y="362"/>
                  <a:pt x="768" y="358"/>
                </a:cubicBezTo>
                <a:cubicBezTo>
                  <a:pt x="783" y="344"/>
                  <a:pt x="795" y="330"/>
                  <a:pt x="802" y="311"/>
                </a:cubicBezTo>
                <a:cubicBezTo>
                  <a:pt x="810" y="287"/>
                  <a:pt x="823" y="266"/>
                  <a:pt x="843" y="251"/>
                </a:cubicBezTo>
                <a:cubicBezTo>
                  <a:pt x="856" y="240"/>
                  <a:pt x="871" y="236"/>
                  <a:pt x="888" y="241"/>
                </a:cubicBezTo>
                <a:cubicBezTo>
                  <a:pt x="899" y="245"/>
                  <a:pt x="910" y="249"/>
                  <a:pt x="921" y="253"/>
                </a:cubicBezTo>
                <a:cubicBezTo>
                  <a:pt x="927" y="255"/>
                  <a:pt x="932" y="257"/>
                  <a:pt x="938" y="255"/>
                </a:cubicBezTo>
                <a:cubicBezTo>
                  <a:pt x="946" y="253"/>
                  <a:pt x="954" y="254"/>
                  <a:pt x="961" y="253"/>
                </a:cubicBezTo>
                <a:cubicBezTo>
                  <a:pt x="971" y="252"/>
                  <a:pt x="981" y="253"/>
                  <a:pt x="991" y="250"/>
                </a:cubicBezTo>
                <a:cubicBezTo>
                  <a:pt x="1006" y="246"/>
                  <a:pt x="1018" y="236"/>
                  <a:pt x="1028" y="224"/>
                </a:cubicBezTo>
                <a:cubicBezTo>
                  <a:pt x="1029" y="223"/>
                  <a:pt x="1030" y="222"/>
                  <a:pt x="1029" y="220"/>
                </a:cubicBezTo>
                <a:cubicBezTo>
                  <a:pt x="1028" y="214"/>
                  <a:pt x="1028" y="208"/>
                  <a:pt x="1026" y="202"/>
                </a:cubicBezTo>
                <a:cubicBezTo>
                  <a:pt x="1021" y="191"/>
                  <a:pt x="1017" y="179"/>
                  <a:pt x="1012" y="168"/>
                </a:cubicBezTo>
                <a:cubicBezTo>
                  <a:pt x="1003" y="148"/>
                  <a:pt x="1001" y="127"/>
                  <a:pt x="1005" y="105"/>
                </a:cubicBezTo>
                <a:cubicBezTo>
                  <a:pt x="1008" y="93"/>
                  <a:pt x="1013" y="81"/>
                  <a:pt x="1018" y="70"/>
                </a:cubicBezTo>
                <a:cubicBezTo>
                  <a:pt x="1020" y="64"/>
                  <a:pt x="1021" y="59"/>
                  <a:pt x="1024" y="53"/>
                </a:cubicBezTo>
                <a:cubicBezTo>
                  <a:pt x="1029" y="43"/>
                  <a:pt x="1039" y="38"/>
                  <a:pt x="1045" y="29"/>
                </a:cubicBezTo>
                <a:cubicBezTo>
                  <a:pt x="1045" y="28"/>
                  <a:pt x="1047" y="27"/>
                  <a:pt x="1048" y="26"/>
                </a:cubicBezTo>
                <a:cubicBezTo>
                  <a:pt x="1054" y="24"/>
                  <a:pt x="1058" y="20"/>
                  <a:pt x="1063" y="16"/>
                </a:cubicBezTo>
                <a:cubicBezTo>
                  <a:pt x="1072" y="11"/>
                  <a:pt x="1081" y="6"/>
                  <a:pt x="1091" y="5"/>
                </a:cubicBezTo>
                <a:cubicBezTo>
                  <a:pt x="1096" y="4"/>
                  <a:pt x="1102" y="2"/>
                  <a:pt x="1107" y="0"/>
                </a:cubicBezTo>
                <a:cubicBezTo>
                  <a:pt x="1114" y="0"/>
                  <a:pt x="1120" y="0"/>
                  <a:pt x="1126" y="0"/>
                </a:cubicBezTo>
                <a:cubicBezTo>
                  <a:pt x="1126" y="0"/>
                  <a:pt x="1127" y="1"/>
                  <a:pt x="1127" y="1"/>
                </a:cubicBezTo>
                <a:cubicBezTo>
                  <a:pt x="1140" y="1"/>
                  <a:pt x="1151" y="5"/>
                  <a:pt x="1163" y="9"/>
                </a:cubicBezTo>
                <a:cubicBezTo>
                  <a:pt x="1171" y="12"/>
                  <a:pt x="1180" y="16"/>
                  <a:pt x="1188" y="18"/>
                </a:cubicBezTo>
                <a:cubicBezTo>
                  <a:pt x="1199" y="20"/>
                  <a:pt x="1209" y="25"/>
                  <a:pt x="1219" y="31"/>
                </a:cubicBezTo>
                <a:cubicBezTo>
                  <a:pt x="1226" y="35"/>
                  <a:pt x="1233" y="41"/>
                  <a:pt x="1239" y="47"/>
                </a:cubicBezTo>
                <a:cubicBezTo>
                  <a:pt x="1247" y="56"/>
                  <a:pt x="1252" y="66"/>
                  <a:pt x="1250" y="77"/>
                </a:cubicBezTo>
                <a:cubicBezTo>
                  <a:pt x="1250" y="84"/>
                  <a:pt x="1251" y="89"/>
                  <a:pt x="1254" y="94"/>
                </a:cubicBezTo>
                <a:cubicBezTo>
                  <a:pt x="1256" y="98"/>
                  <a:pt x="1258" y="102"/>
                  <a:pt x="1260" y="105"/>
                </a:cubicBezTo>
                <a:cubicBezTo>
                  <a:pt x="1267" y="116"/>
                  <a:pt x="1269" y="127"/>
                  <a:pt x="1265" y="139"/>
                </a:cubicBezTo>
                <a:cubicBezTo>
                  <a:pt x="1263" y="145"/>
                  <a:pt x="1264" y="150"/>
                  <a:pt x="1268" y="155"/>
                </a:cubicBezTo>
                <a:cubicBezTo>
                  <a:pt x="1269" y="156"/>
                  <a:pt x="1270" y="157"/>
                  <a:pt x="1271" y="158"/>
                </a:cubicBezTo>
                <a:cubicBezTo>
                  <a:pt x="1277" y="166"/>
                  <a:pt x="1284" y="173"/>
                  <a:pt x="1288" y="181"/>
                </a:cubicBezTo>
                <a:cubicBezTo>
                  <a:pt x="1293" y="190"/>
                  <a:pt x="1289" y="198"/>
                  <a:pt x="1279" y="198"/>
                </a:cubicBezTo>
                <a:cubicBezTo>
                  <a:pt x="1278" y="198"/>
                  <a:pt x="1277" y="198"/>
                  <a:pt x="1276" y="198"/>
                </a:cubicBezTo>
                <a:cubicBezTo>
                  <a:pt x="1269" y="200"/>
                  <a:pt x="1267" y="204"/>
                  <a:pt x="1268" y="210"/>
                </a:cubicBezTo>
                <a:cubicBezTo>
                  <a:pt x="1270" y="215"/>
                  <a:pt x="1268" y="218"/>
                  <a:pt x="1264" y="220"/>
                </a:cubicBezTo>
                <a:cubicBezTo>
                  <a:pt x="1260" y="223"/>
                  <a:pt x="1259" y="227"/>
                  <a:pt x="1262" y="232"/>
                </a:cubicBezTo>
                <a:cubicBezTo>
                  <a:pt x="1262" y="233"/>
                  <a:pt x="1263" y="234"/>
                  <a:pt x="1264" y="236"/>
                </a:cubicBezTo>
                <a:cubicBezTo>
                  <a:pt x="1265" y="239"/>
                  <a:pt x="1266" y="242"/>
                  <a:pt x="1263" y="245"/>
                </a:cubicBezTo>
                <a:cubicBezTo>
                  <a:pt x="1259" y="249"/>
                  <a:pt x="1259" y="253"/>
                  <a:pt x="1260" y="258"/>
                </a:cubicBezTo>
                <a:cubicBezTo>
                  <a:pt x="1263" y="273"/>
                  <a:pt x="1254" y="286"/>
                  <a:pt x="1239" y="289"/>
                </a:cubicBezTo>
                <a:cubicBezTo>
                  <a:pt x="1230" y="290"/>
                  <a:pt x="1221" y="289"/>
                  <a:pt x="1213" y="288"/>
                </a:cubicBezTo>
                <a:cubicBezTo>
                  <a:pt x="1201" y="287"/>
                  <a:pt x="1189" y="286"/>
                  <a:pt x="1177" y="290"/>
                </a:cubicBezTo>
                <a:cubicBezTo>
                  <a:pt x="1174" y="292"/>
                  <a:pt x="1171" y="294"/>
                  <a:pt x="1168" y="297"/>
                </a:cubicBezTo>
                <a:cubicBezTo>
                  <a:pt x="1164" y="304"/>
                  <a:pt x="1159" y="311"/>
                  <a:pt x="1152" y="316"/>
                </a:cubicBezTo>
                <a:cubicBezTo>
                  <a:pt x="1151" y="318"/>
                  <a:pt x="1150" y="320"/>
                  <a:pt x="1150" y="322"/>
                </a:cubicBezTo>
                <a:cubicBezTo>
                  <a:pt x="1152" y="329"/>
                  <a:pt x="1153" y="335"/>
                  <a:pt x="1158" y="340"/>
                </a:cubicBezTo>
                <a:cubicBezTo>
                  <a:pt x="1165" y="347"/>
                  <a:pt x="1166" y="353"/>
                  <a:pt x="1162" y="361"/>
                </a:cubicBezTo>
                <a:cubicBezTo>
                  <a:pt x="1159" y="367"/>
                  <a:pt x="1160" y="369"/>
                  <a:pt x="1165" y="372"/>
                </a:cubicBezTo>
                <a:cubicBezTo>
                  <a:pt x="1169" y="375"/>
                  <a:pt x="1174" y="378"/>
                  <a:pt x="1177" y="382"/>
                </a:cubicBezTo>
                <a:cubicBezTo>
                  <a:pt x="1180" y="388"/>
                  <a:pt x="1185" y="393"/>
                  <a:pt x="1188" y="399"/>
                </a:cubicBezTo>
                <a:cubicBezTo>
                  <a:pt x="1190" y="403"/>
                  <a:pt x="1193" y="406"/>
                  <a:pt x="1197" y="409"/>
                </a:cubicBezTo>
                <a:cubicBezTo>
                  <a:pt x="1209" y="417"/>
                  <a:pt x="1216" y="429"/>
                  <a:pt x="1218" y="444"/>
                </a:cubicBezTo>
                <a:cubicBezTo>
                  <a:pt x="1221" y="457"/>
                  <a:pt x="1223" y="470"/>
                  <a:pt x="1225" y="483"/>
                </a:cubicBezTo>
                <a:cubicBezTo>
                  <a:pt x="1227" y="493"/>
                  <a:pt x="1229" y="502"/>
                  <a:pt x="1229" y="512"/>
                </a:cubicBezTo>
                <a:cubicBezTo>
                  <a:pt x="1228" y="517"/>
                  <a:pt x="1230" y="521"/>
                  <a:pt x="1234" y="523"/>
                </a:cubicBezTo>
                <a:cubicBezTo>
                  <a:pt x="1245" y="527"/>
                  <a:pt x="1251" y="534"/>
                  <a:pt x="1254" y="545"/>
                </a:cubicBezTo>
                <a:cubicBezTo>
                  <a:pt x="1255" y="547"/>
                  <a:pt x="1255" y="550"/>
                  <a:pt x="1258" y="552"/>
                </a:cubicBezTo>
                <a:cubicBezTo>
                  <a:pt x="1263" y="556"/>
                  <a:pt x="1266" y="561"/>
                  <a:pt x="1268" y="566"/>
                </a:cubicBezTo>
                <a:cubicBezTo>
                  <a:pt x="1272" y="576"/>
                  <a:pt x="1277" y="584"/>
                  <a:pt x="1286" y="590"/>
                </a:cubicBezTo>
                <a:cubicBezTo>
                  <a:pt x="1290" y="593"/>
                  <a:pt x="1294" y="596"/>
                  <a:pt x="1296" y="600"/>
                </a:cubicBezTo>
                <a:cubicBezTo>
                  <a:pt x="1297" y="604"/>
                  <a:pt x="1301" y="606"/>
                  <a:pt x="1303" y="609"/>
                </a:cubicBezTo>
                <a:cubicBezTo>
                  <a:pt x="1304" y="611"/>
                  <a:pt x="1306" y="610"/>
                  <a:pt x="1307" y="610"/>
                </a:cubicBezTo>
                <a:cubicBezTo>
                  <a:pt x="1316" y="604"/>
                  <a:pt x="1327" y="604"/>
                  <a:pt x="1337" y="599"/>
                </a:cubicBezTo>
                <a:cubicBezTo>
                  <a:pt x="1346" y="595"/>
                  <a:pt x="1356" y="590"/>
                  <a:pt x="1364" y="584"/>
                </a:cubicBezTo>
                <a:cubicBezTo>
                  <a:pt x="1367" y="581"/>
                  <a:pt x="1371" y="578"/>
                  <a:pt x="1375" y="577"/>
                </a:cubicBezTo>
                <a:cubicBezTo>
                  <a:pt x="1380" y="576"/>
                  <a:pt x="1382" y="574"/>
                  <a:pt x="1382" y="568"/>
                </a:cubicBezTo>
                <a:cubicBezTo>
                  <a:pt x="1382" y="567"/>
                  <a:pt x="1383" y="565"/>
                  <a:pt x="1384" y="563"/>
                </a:cubicBezTo>
                <a:cubicBezTo>
                  <a:pt x="1389" y="551"/>
                  <a:pt x="1398" y="544"/>
                  <a:pt x="1407" y="536"/>
                </a:cubicBezTo>
                <a:cubicBezTo>
                  <a:pt x="1416" y="528"/>
                  <a:pt x="1427" y="524"/>
                  <a:pt x="1433" y="514"/>
                </a:cubicBezTo>
                <a:cubicBezTo>
                  <a:pt x="1434" y="512"/>
                  <a:pt x="1436" y="511"/>
                  <a:pt x="1437" y="509"/>
                </a:cubicBezTo>
                <a:cubicBezTo>
                  <a:pt x="1449" y="498"/>
                  <a:pt x="1462" y="489"/>
                  <a:pt x="1473" y="477"/>
                </a:cubicBezTo>
                <a:cubicBezTo>
                  <a:pt x="1476" y="474"/>
                  <a:pt x="1478" y="475"/>
                  <a:pt x="1480" y="477"/>
                </a:cubicBezTo>
                <a:cubicBezTo>
                  <a:pt x="1489" y="487"/>
                  <a:pt x="1498" y="496"/>
                  <a:pt x="1506" y="505"/>
                </a:cubicBezTo>
                <a:cubicBezTo>
                  <a:pt x="1507" y="506"/>
                  <a:pt x="1509" y="508"/>
                  <a:pt x="1511" y="507"/>
                </a:cubicBezTo>
                <a:cubicBezTo>
                  <a:pt x="1512" y="506"/>
                  <a:pt x="1514" y="505"/>
                  <a:pt x="1514" y="503"/>
                </a:cubicBezTo>
                <a:cubicBezTo>
                  <a:pt x="1515" y="496"/>
                  <a:pt x="1515" y="488"/>
                  <a:pt x="1515" y="481"/>
                </a:cubicBezTo>
                <a:cubicBezTo>
                  <a:pt x="1515" y="478"/>
                  <a:pt x="1513" y="474"/>
                  <a:pt x="1510" y="473"/>
                </a:cubicBezTo>
                <a:cubicBezTo>
                  <a:pt x="1502" y="472"/>
                  <a:pt x="1494" y="462"/>
                  <a:pt x="1498" y="454"/>
                </a:cubicBezTo>
                <a:cubicBezTo>
                  <a:pt x="1502" y="447"/>
                  <a:pt x="1503" y="439"/>
                  <a:pt x="1506" y="431"/>
                </a:cubicBezTo>
                <a:cubicBezTo>
                  <a:pt x="1507" y="426"/>
                  <a:pt x="1509" y="420"/>
                  <a:pt x="1515" y="417"/>
                </a:cubicBezTo>
                <a:cubicBezTo>
                  <a:pt x="1527" y="409"/>
                  <a:pt x="1539" y="401"/>
                  <a:pt x="1551" y="394"/>
                </a:cubicBezTo>
                <a:cubicBezTo>
                  <a:pt x="1555" y="391"/>
                  <a:pt x="1560" y="389"/>
                  <a:pt x="1565" y="388"/>
                </a:cubicBezTo>
                <a:cubicBezTo>
                  <a:pt x="1574" y="387"/>
                  <a:pt x="1580" y="392"/>
                  <a:pt x="1583" y="400"/>
                </a:cubicBezTo>
                <a:cubicBezTo>
                  <a:pt x="1585" y="405"/>
                  <a:pt x="1585" y="411"/>
                  <a:pt x="1592" y="413"/>
                </a:cubicBezTo>
                <a:cubicBezTo>
                  <a:pt x="1596" y="414"/>
                  <a:pt x="1599" y="418"/>
                  <a:pt x="1598" y="423"/>
                </a:cubicBezTo>
                <a:cubicBezTo>
                  <a:pt x="1598" y="426"/>
                  <a:pt x="1599" y="428"/>
                  <a:pt x="1602" y="430"/>
                </a:cubicBezTo>
                <a:cubicBezTo>
                  <a:pt x="1609" y="435"/>
                  <a:pt x="1611" y="440"/>
                  <a:pt x="1607" y="448"/>
                </a:cubicBezTo>
                <a:cubicBezTo>
                  <a:pt x="1606" y="450"/>
                  <a:pt x="1605" y="452"/>
                  <a:pt x="1608" y="453"/>
                </a:cubicBezTo>
                <a:cubicBezTo>
                  <a:pt x="1612" y="454"/>
                  <a:pt x="1612" y="458"/>
                  <a:pt x="1613" y="461"/>
                </a:cubicBezTo>
                <a:cubicBezTo>
                  <a:pt x="1613" y="462"/>
                  <a:pt x="1613" y="462"/>
                  <a:pt x="1613" y="463"/>
                </a:cubicBezTo>
                <a:close/>
                <a:moveTo>
                  <a:pt x="336" y="819"/>
                </a:moveTo>
                <a:cubicBezTo>
                  <a:pt x="336" y="817"/>
                  <a:pt x="337" y="814"/>
                  <a:pt x="335" y="813"/>
                </a:cubicBezTo>
                <a:cubicBezTo>
                  <a:pt x="330" y="810"/>
                  <a:pt x="329" y="806"/>
                  <a:pt x="329" y="801"/>
                </a:cubicBezTo>
                <a:cubicBezTo>
                  <a:pt x="330" y="797"/>
                  <a:pt x="328" y="796"/>
                  <a:pt x="325" y="796"/>
                </a:cubicBezTo>
                <a:cubicBezTo>
                  <a:pt x="322" y="797"/>
                  <a:pt x="318" y="797"/>
                  <a:pt x="315" y="798"/>
                </a:cubicBezTo>
                <a:cubicBezTo>
                  <a:pt x="312" y="798"/>
                  <a:pt x="310" y="799"/>
                  <a:pt x="309" y="802"/>
                </a:cubicBezTo>
                <a:cubicBezTo>
                  <a:pt x="308" y="805"/>
                  <a:pt x="306" y="807"/>
                  <a:pt x="303" y="808"/>
                </a:cubicBezTo>
                <a:cubicBezTo>
                  <a:pt x="299" y="810"/>
                  <a:pt x="299" y="812"/>
                  <a:pt x="302" y="814"/>
                </a:cubicBezTo>
                <a:cubicBezTo>
                  <a:pt x="306" y="819"/>
                  <a:pt x="311" y="824"/>
                  <a:pt x="315" y="829"/>
                </a:cubicBezTo>
                <a:cubicBezTo>
                  <a:pt x="320" y="834"/>
                  <a:pt x="325" y="839"/>
                  <a:pt x="330" y="845"/>
                </a:cubicBezTo>
                <a:cubicBezTo>
                  <a:pt x="331" y="845"/>
                  <a:pt x="332" y="847"/>
                  <a:pt x="333" y="847"/>
                </a:cubicBezTo>
                <a:cubicBezTo>
                  <a:pt x="335" y="846"/>
                  <a:pt x="334" y="844"/>
                  <a:pt x="335" y="843"/>
                </a:cubicBezTo>
                <a:cubicBezTo>
                  <a:pt x="337" y="836"/>
                  <a:pt x="340" y="830"/>
                  <a:pt x="336" y="822"/>
                </a:cubicBezTo>
                <a:cubicBezTo>
                  <a:pt x="336" y="821"/>
                  <a:pt x="336" y="821"/>
                  <a:pt x="336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17454" y="2269838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1"/>
          <p:cNvSpPr txBox="1">
            <a:spLocks noChangeArrowheads="1"/>
          </p:cNvSpPr>
          <p:nvPr/>
        </p:nvSpPr>
        <p:spPr bwMode="auto">
          <a:xfrm>
            <a:off x="6821839" y="3756335"/>
            <a:ext cx="388255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1"/>
          <p:cNvSpPr txBox="1">
            <a:spLocks noChangeArrowheads="1"/>
          </p:cNvSpPr>
          <p:nvPr/>
        </p:nvSpPr>
        <p:spPr bwMode="auto">
          <a:xfrm>
            <a:off x="6821839" y="3022177"/>
            <a:ext cx="3882554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工作概述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3398982" cy="704088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5" name="椭圆 4"/>
          <p:cNvSpPr/>
          <p:nvPr/>
        </p:nvSpPr>
        <p:spPr>
          <a:xfrm>
            <a:off x="501537" y="1268159"/>
            <a:ext cx="221672" cy="221672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12373" y="1489831"/>
            <a:ext cx="0" cy="393469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" name="椭圆 8"/>
          <p:cNvSpPr/>
          <p:nvPr/>
        </p:nvSpPr>
        <p:spPr>
          <a:xfrm>
            <a:off x="501537" y="2591268"/>
            <a:ext cx="221672" cy="221672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950628" y="1243312"/>
            <a:ext cx="949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2015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>
            <a:off x="941393" y="1550797"/>
            <a:ext cx="1965294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1"/>
          <p:cNvSpPr txBox="1">
            <a:spLocks noChangeArrowheads="1"/>
          </p:cNvSpPr>
          <p:nvPr/>
        </p:nvSpPr>
        <p:spPr bwMode="auto">
          <a:xfrm>
            <a:off x="924970" y="2566421"/>
            <a:ext cx="949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>
            <a:off x="915735" y="2873906"/>
            <a:ext cx="1965294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 useBgFill="1">
        <p:nvSpPr>
          <p:cNvPr id="14" name="椭圆 13"/>
          <p:cNvSpPr/>
          <p:nvPr/>
        </p:nvSpPr>
        <p:spPr>
          <a:xfrm>
            <a:off x="485114" y="3958534"/>
            <a:ext cx="221672" cy="221672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 useBgFill="1">
        <p:nvSpPr>
          <p:cNvPr id="15" name="椭圆 14"/>
          <p:cNvSpPr/>
          <p:nvPr/>
        </p:nvSpPr>
        <p:spPr>
          <a:xfrm>
            <a:off x="485114" y="5281643"/>
            <a:ext cx="221672" cy="221672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1"/>
          <p:cNvSpPr txBox="1">
            <a:spLocks noChangeArrowheads="1"/>
          </p:cNvSpPr>
          <p:nvPr/>
        </p:nvSpPr>
        <p:spPr bwMode="auto">
          <a:xfrm>
            <a:off x="934205" y="3933687"/>
            <a:ext cx="949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>
            <a:spLocks noChangeArrowheads="1"/>
          </p:cNvSpPr>
          <p:nvPr/>
        </p:nvSpPr>
        <p:spPr bwMode="auto">
          <a:xfrm>
            <a:off x="924970" y="4241172"/>
            <a:ext cx="1965294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1"/>
          <p:cNvSpPr txBox="1">
            <a:spLocks noChangeArrowheads="1"/>
          </p:cNvSpPr>
          <p:nvPr/>
        </p:nvSpPr>
        <p:spPr bwMode="auto">
          <a:xfrm>
            <a:off x="908547" y="5256796"/>
            <a:ext cx="949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1"/>
          <p:cNvSpPr txBox="1">
            <a:spLocks noChangeArrowheads="1"/>
          </p:cNvSpPr>
          <p:nvPr/>
        </p:nvSpPr>
        <p:spPr bwMode="auto">
          <a:xfrm>
            <a:off x="899312" y="5564281"/>
            <a:ext cx="1965294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21497" y="1842403"/>
            <a:ext cx="2592838" cy="168560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821497" y="3628108"/>
            <a:ext cx="2592838" cy="16856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518961" y="1842403"/>
            <a:ext cx="2592838" cy="16856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518961" y="3628108"/>
            <a:ext cx="2592838" cy="168560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216425" y="1842403"/>
            <a:ext cx="2592838" cy="168560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216425" y="3628108"/>
            <a:ext cx="2592838" cy="168560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1"/>
          <p:cNvSpPr txBox="1">
            <a:spLocks noChangeArrowheads="1"/>
          </p:cNvSpPr>
          <p:nvPr/>
        </p:nvSpPr>
        <p:spPr bwMode="auto">
          <a:xfrm>
            <a:off x="9437217" y="3798798"/>
            <a:ext cx="974094" cy="28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>
            <a:off x="9437901" y="4083835"/>
            <a:ext cx="2235939" cy="113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公</a:t>
            </a:r>
            <a:r>
              <a:rPr lang="zh-CN" altLang="en-US" sz="3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司事记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91806" y="224536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0366" y="2357120"/>
            <a:ext cx="3078480" cy="306832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97957" y="4025896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0989" y="3668249"/>
            <a:ext cx="1586017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0823" y="224536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9383" y="2357120"/>
            <a:ext cx="3078480" cy="306832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6974" y="4025896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20006" y="3668249"/>
            <a:ext cx="1586017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85382" y="2235200"/>
            <a:ext cx="2885440" cy="3302000"/>
          </a:xfrm>
          <a:prstGeom prst="rect">
            <a:avLst/>
          </a:prstGeom>
          <a:noFill/>
          <a:ln w="1905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93942" y="2346960"/>
            <a:ext cx="3078480" cy="306832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91533" y="4015736"/>
            <a:ext cx="264720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黑，单击此处可编辑内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834565" y="3658089"/>
            <a:ext cx="1586017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ck-sign_74414"/>
          <p:cNvSpPr>
            <a:spLocks noChangeAspect="1"/>
          </p:cNvSpPr>
          <p:nvPr/>
        </p:nvSpPr>
        <p:spPr bwMode="auto">
          <a:xfrm>
            <a:off x="9411204" y="2986834"/>
            <a:ext cx="528361" cy="424986"/>
          </a:xfrm>
          <a:custGeom>
            <a:avLst/>
            <a:gdLst>
              <a:gd name="T0" fmla="*/ 3867 w 4565"/>
              <a:gd name="T1" fmla="*/ 0 h 3677"/>
              <a:gd name="T2" fmla="*/ 1585 w 4565"/>
              <a:gd name="T3" fmla="*/ 2282 h 3677"/>
              <a:gd name="T4" fmla="*/ 698 w 4565"/>
              <a:gd name="T5" fmla="*/ 1395 h 3677"/>
              <a:gd name="T6" fmla="*/ 0 w 4565"/>
              <a:gd name="T7" fmla="*/ 2092 h 3677"/>
              <a:gd name="T8" fmla="*/ 1585 w 4565"/>
              <a:gd name="T9" fmla="*/ 3677 h 3677"/>
              <a:gd name="T10" fmla="*/ 4565 w 4565"/>
              <a:gd name="T11" fmla="*/ 697 h 3677"/>
              <a:gd name="T12" fmla="*/ 3867 w 4565"/>
              <a:gd name="T13" fmla="*/ 0 h 3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5" h="3677">
                <a:moveTo>
                  <a:pt x="3867" y="0"/>
                </a:moveTo>
                <a:lnTo>
                  <a:pt x="1585" y="2282"/>
                </a:lnTo>
                <a:lnTo>
                  <a:pt x="698" y="1395"/>
                </a:lnTo>
                <a:lnTo>
                  <a:pt x="0" y="2092"/>
                </a:lnTo>
                <a:lnTo>
                  <a:pt x="1585" y="3677"/>
                </a:lnTo>
                <a:lnTo>
                  <a:pt x="4565" y="697"/>
                </a:lnTo>
                <a:lnTo>
                  <a:pt x="38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dollar-coin-symbol_45061"/>
          <p:cNvSpPr>
            <a:spLocks noChangeAspect="1"/>
          </p:cNvSpPr>
          <p:nvPr/>
        </p:nvSpPr>
        <p:spPr bwMode="auto">
          <a:xfrm>
            <a:off x="5836379" y="2912411"/>
            <a:ext cx="528362" cy="527526"/>
          </a:xfrm>
          <a:custGeom>
            <a:avLst/>
            <a:gdLst>
              <a:gd name="T0" fmla="*/ 253 w 507"/>
              <a:gd name="T1" fmla="*/ 0 h 507"/>
              <a:gd name="T2" fmla="*/ 0 w 507"/>
              <a:gd name="T3" fmla="*/ 253 h 507"/>
              <a:gd name="T4" fmla="*/ 253 w 507"/>
              <a:gd name="T5" fmla="*/ 507 h 507"/>
              <a:gd name="T6" fmla="*/ 507 w 507"/>
              <a:gd name="T7" fmla="*/ 253 h 507"/>
              <a:gd name="T8" fmla="*/ 253 w 507"/>
              <a:gd name="T9" fmla="*/ 0 h 507"/>
              <a:gd name="T10" fmla="*/ 253 w 507"/>
              <a:gd name="T11" fmla="*/ 440 h 507"/>
              <a:gd name="T12" fmla="*/ 67 w 507"/>
              <a:gd name="T13" fmla="*/ 253 h 507"/>
              <a:gd name="T14" fmla="*/ 253 w 507"/>
              <a:gd name="T15" fmla="*/ 67 h 507"/>
              <a:gd name="T16" fmla="*/ 440 w 507"/>
              <a:gd name="T17" fmla="*/ 253 h 507"/>
              <a:gd name="T18" fmla="*/ 253 w 507"/>
              <a:gd name="T19" fmla="*/ 440 h 507"/>
              <a:gd name="T20" fmla="*/ 276 w 507"/>
              <a:gd name="T21" fmla="*/ 233 h 507"/>
              <a:gd name="T22" fmla="*/ 267 w 507"/>
              <a:gd name="T23" fmla="*/ 233 h 507"/>
              <a:gd name="T24" fmla="*/ 267 w 507"/>
              <a:gd name="T25" fmla="*/ 172 h 507"/>
              <a:gd name="T26" fmla="*/ 273 w 507"/>
              <a:gd name="T27" fmla="*/ 172 h 507"/>
              <a:gd name="T28" fmla="*/ 307 w 507"/>
              <a:gd name="T29" fmla="*/ 199 h 507"/>
              <a:gd name="T30" fmla="*/ 307 w 507"/>
              <a:gd name="T31" fmla="*/ 204 h 507"/>
              <a:gd name="T32" fmla="*/ 346 w 507"/>
              <a:gd name="T33" fmla="*/ 204 h 507"/>
              <a:gd name="T34" fmla="*/ 346 w 507"/>
              <a:gd name="T35" fmla="*/ 198 h 507"/>
              <a:gd name="T36" fmla="*/ 329 w 507"/>
              <a:gd name="T37" fmla="*/ 150 h 507"/>
              <a:gd name="T38" fmla="*/ 267 w 507"/>
              <a:gd name="T39" fmla="*/ 136 h 507"/>
              <a:gd name="T40" fmla="*/ 267 w 507"/>
              <a:gd name="T41" fmla="*/ 113 h 507"/>
              <a:gd name="T42" fmla="*/ 239 w 507"/>
              <a:gd name="T43" fmla="*/ 113 h 507"/>
              <a:gd name="T44" fmla="*/ 239 w 507"/>
              <a:gd name="T45" fmla="*/ 136 h 507"/>
              <a:gd name="T46" fmla="*/ 174 w 507"/>
              <a:gd name="T47" fmla="*/ 150 h 507"/>
              <a:gd name="T48" fmla="*/ 156 w 507"/>
              <a:gd name="T49" fmla="*/ 201 h 507"/>
              <a:gd name="T50" fmla="*/ 174 w 507"/>
              <a:gd name="T51" fmla="*/ 253 h 507"/>
              <a:gd name="T52" fmla="*/ 239 w 507"/>
              <a:gd name="T53" fmla="*/ 267 h 507"/>
              <a:gd name="T54" fmla="*/ 239 w 507"/>
              <a:gd name="T55" fmla="*/ 332 h 507"/>
              <a:gd name="T56" fmla="*/ 233 w 507"/>
              <a:gd name="T57" fmla="*/ 332 h 507"/>
              <a:gd name="T58" fmla="*/ 202 w 507"/>
              <a:gd name="T59" fmla="*/ 325 h 507"/>
              <a:gd name="T60" fmla="*/ 195 w 507"/>
              <a:gd name="T61" fmla="*/ 297 h 507"/>
              <a:gd name="T62" fmla="*/ 195 w 507"/>
              <a:gd name="T63" fmla="*/ 292 h 507"/>
              <a:gd name="T64" fmla="*/ 154 w 507"/>
              <a:gd name="T65" fmla="*/ 292 h 507"/>
              <a:gd name="T66" fmla="*/ 154 w 507"/>
              <a:gd name="T67" fmla="*/ 301 h 507"/>
              <a:gd name="T68" fmla="*/ 171 w 507"/>
              <a:gd name="T69" fmla="*/ 352 h 507"/>
              <a:gd name="T70" fmla="*/ 232 w 507"/>
              <a:gd name="T71" fmla="*/ 367 h 507"/>
              <a:gd name="T72" fmla="*/ 239 w 507"/>
              <a:gd name="T73" fmla="*/ 367 h 507"/>
              <a:gd name="T74" fmla="*/ 239 w 507"/>
              <a:gd name="T75" fmla="*/ 394 h 507"/>
              <a:gd name="T76" fmla="*/ 267 w 507"/>
              <a:gd name="T77" fmla="*/ 394 h 507"/>
              <a:gd name="T78" fmla="*/ 267 w 507"/>
              <a:gd name="T79" fmla="*/ 367 h 507"/>
              <a:gd name="T80" fmla="*/ 275 w 507"/>
              <a:gd name="T81" fmla="*/ 366 h 507"/>
              <a:gd name="T82" fmla="*/ 336 w 507"/>
              <a:gd name="T83" fmla="*/ 351 h 507"/>
              <a:gd name="T84" fmla="*/ 353 w 507"/>
              <a:gd name="T85" fmla="*/ 298 h 507"/>
              <a:gd name="T86" fmla="*/ 337 w 507"/>
              <a:gd name="T87" fmla="*/ 249 h 507"/>
              <a:gd name="T88" fmla="*/ 276 w 507"/>
              <a:gd name="T89" fmla="*/ 233 h 507"/>
              <a:gd name="T90" fmla="*/ 239 w 507"/>
              <a:gd name="T91" fmla="*/ 231 h 507"/>
              <a:gd name="T92" fmla="*/ 233 w 507"/>
              <a:gd name="T93" fmla="*/ 231 h 507"/>
              <a:gd name="T94" fmla="*/ 197 w 507"/>
              <a:gd name="T95" fmla="*/ 201 h 507"/>
              <a:gd name="T96" fmla="*/ 234 w 507"/>
              <a:gd name="T97" fmla="*/ 172 h 507"/>
              <a:gd name="T98" fmla="*/ 239 w 507"/>
              <a:gd name="T99" fmla="*/ 172 h 507"/>
              <a:gd name="T100" fmla="*/ 239 w 507"/>
              <a:gd name="T101" fmla="*/ 231 h 507"/>
              <a:gd name="T102" fmla="*/ 273 w 507"/>
              <a:gd name="T103" fmla="*/ 332 h 507"/>
              <a:gd name="T104" fmla="*/ 267 w 507"/>
              <a:gd name="T105" fmla="*/ 332 h 507"/>
              <a:gd name="T106" fmla="*/ 267 w 507"/>
              <a:gd name="T107" fmla="*/ 268 h 507"/>
              <a:gd name="T108" fmla="*/ 303 w 507"/>
              <a:gd name="T109" fmla="*/ 274 h 507"/>
              <a:gd name="T110" fmla="*/ 312 w 507"/>
              <a:gd name="T111" fmla="*/ 298 h 507"/>
              <a:gd name="T112" fmla="*/ 273 w 507"/>
              <a:gd name="T113" fmla="*/ 332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7" h="507">
                <a:moveTo>
                  <a:pt x="253" y="0"/>
                </a:moveTo>
                <a:cubicBezTo>
                  <a:pt x="114" y="0"/>
                  <a:pt x="0" y="114"/>
                  <a:pt x="0" y="253"/>
                </a:cubicBezTo>
                <a:cubicBezTo>
                  <a:pt x="0" y="393"/>
                  <a:pt x="114" y="507"/>
                  <a:pt x="253" y="507"/>
                </a:cubicBezTo>
                <a:cubicBezTo>
                  <a:pt x="393" y="507"/>
                  <a:pt x="507" y="393"/>
                  <a:pt x="507" y="253"/>
                </a:cubicBezTo>
                <a:cubicBezTo>
                  <a:pt x="507" y="114"/>
                  <a:pt x="393" y="0"/>
                  <a:pt x="253" y="0"/>
                </a:cubicBezTo>
                <a:close/>
                <a:moveTo>
                  <a:pt x="253" y="440"/>
                </a:moveTo>
                <a:cubicBezTo>
                  <a:pt x="150" y="440"/>
                  <a:pt x="67" y="356"/>
                  <a:pt x="67" y="253"/>
                </a:cubicBezTo>
                <a:cubicBezTo>
                  <a:pt x="67" y="150"/>
                  <a:pt x="150" y="67"/>
                  <a:pt x="253" y="67"/>
                </a:cubicBezTo>
                <a:cubicBezTo>
                  <a:pt x="356" y="67"/>
                  <a:pt x="440" y="150"/>
                  <a:pt x="440" y="253"/>
                </a:cubicBezTo>
                <a:cubicBezTo>
                  <a:pt x="440" y="356"/>
                  <a:pt x="356" y="440"/>
                  <a:pt x="253" y="440"/>
                </a:cubicBezTo>
                <a:close/>
                <a:moveTo>
                  <a:pt x="276" y="233"/>
                </a:moveTo>
                <a:lnTo>
                  <a:pt x="267" y="233"/>
                </a:lnTo>
                <a:lnTo>
                  <a:pt x="267" y="172"/>
                </a:lnTo>
                <a:lnTo>
                  <a:pt x="273" y="172"/>
                </a:lnTo>
                <a:cubicBezTo>
                  <a:pt x="296" y="172"/>
                  <a:pt x="307" y="181"/>
                  <a:pt x="307" y="199"/>
                </a:cubicBezTo>
                <a:lnTo>
                  <a:pt x="307" y="204"/>
                </a:lnTo>
                <a:lnTo>
                  <a:pt x="346" y="204"/>
                </a:lnTo>
                <a:lnTo>
                  <a:pt x="346" y="198"/>
                </a:lnTo>
                <a:cubicBezTo>
                  <a:pt x="346" y="174"/>
                  <a:pt x="341" y="158"/>
                  <a:pt x="329" y="150"/>
                </a:cubicBezTo>
                <a:cubicBezTo>
                  <a:pt x="318" y="141"/>
                  <a:pt x="297" y="136"/>
                  <a:pt x="267" y="136"/>
                </a:cubicBezTo>
                <a:lnTo>
                  <a:pt x="267" y="113"/>
                </a:lnTo>
                <a:lnTo>
                  <a:pt x="239" y="113"/>
                </a:lnTo>
                <a:lnTo>
                  <a:pt x="239" y="136"/>
                </a:lnTo>
                <a:cubicBezTo>
                  <a:pt x="207" y="136"/>
                  <a:pt x="186" y="141"/>
                  <a:pt x="174" y="150"/>
                </a:cubicBezTo>
                <a:cubicBezTo>
                  <a:pt x="162" y="159"/>
                  <a:pt x="156" y="176"/>
                  <a:pt x="156" y="201"/>
                </a:cubicBezTo>
                <a:cubicBezTo>
                  <a:pt x="156" y="226"/>
                  <a:pt x="162" y="243"/>
                  <a:pt x="174" y="253"/>
                </a:cubicBezTo>
                <a:cubicBezTo>
                  <a:pt x="185" y="262"/>
                  <a:pt x="207" y="267"/>
                  <a:pt x="239" y="267"/>
                </a:cubicBezTo>
                <a:lnTo>
                  <a:pt x="239" y="332"/>
                </a:lnTo>
                <a:lnTo>
                  <a:pt x="233" y="332"/>
                </a:lnTo>
                <a:cubicBezTo>
                  <a:pt x="217" y="332"/>
                  <a:pt x="206" y="330"/>
                  <a:pt x="202" y="325"/>
                </a:cubicBezTo>
                <a:cubicBezTo>
                  <a:pt x="197" y="321"/>
                  <a:pt x="195" y="311"/>
                  <a:pt x="195" y="297"/>
                </a:cubicBezTo>
                <a:lnTo>
                  <a:pt x="195" y="292"/>
                </a:lnTo>
                <a:lnTo>
                  <a:pt x="154" y="292"/>
                </a:lnTo>
                <a:lnTo>
                  <a:pt x="154" y="301"/>
                </a:lnTo>
                <a:cubicBezTo>
                  <a:pt x="154" y="325"/>
                  <a:pt x="160" y="342"/>
                  <a:pt x="171" y="352"/>
                </a:cubicBezTo>
                <a:cubicBezTo>
                  <a:pt x="183" y="362"/>
                  <a:pt x="203" y="367"/>
                  <a:pt x="232" y="367"/>
                </a:cubicBezTo>
                <a:lnTo>
                  <a:pt x="239" y="367"/>
                </a:lnTo>
                <a:lnTo>
                  <a:pt x="239" y="394"/>
                </a:lnTo>
                <a:lnTo>
                  <a:pt x="267" y="394"/>
                </a:lnTo>
                <a:lnTo>
                  <a:pt x="267" y="367"/>
                </a:lnTo>
                <a:lnTo>
                  <a:pt x="275" y="366"/>
                </a:lnTo>
                <a:cubicBezTo>
                  <a:pt x="304" y="366"/>
                  <a:pt x="324" y="361"/>
                  <a:pt x="336" y="351"/>
                </a:cubicBezTo>
                <a:cubicBezTo>
                  <a:pt x="347" y="341"/>
                  <a:pt x="353" y="323"/>
                  <a:pt x="353" y="298"/>
                </a:cubicBezTo>
                <a:cubicBezTo>
                  <a:pt x="353" y="274"/>
                  <a:pt x="348" y="258"/>
                  <a:pt x="337" y="249"/>
                </a:cubicBezTo>
                <a:cubicBezTo>
                  <a:pt x="326" y="240"/>
                  <a:pt x="306" y="235"/>
                  <a:pt x="276" y="233"/>
                </a:cubicBezTo>
                <a:close/>
                <a:moveTo>
                  <a:pt x="239" y="231"/>
                </a:moveTo>
                <a:cubicBezTo>
                  <a:pt x="236" y="231"/>
                  <a:pt x="234" y="231"/>
                  <a:pt x="233" y="231"/>
                </a:cubicBezTo>
                <a:cubicBezTo>
                  <a:pt x="209" y="231"/>
                  <a:pt x="197" y="221"/>
                  <a:pt x="197" y="201"/>
                </a:cubicBezTo>
                <a:cubicBezTo>
                  <a:pt x="197" y="182"/>
                  <a:pt x="209" y="172"/>
                  <a:pt x="234" y="172"/>
                </a:cubicBezTo>
                <a:lnTo>
                  <a:pt x="239" y="172"/>
                </a:lnTo>
                <a:lnTo>
                  <a:pt x="239" y="231"/>
                </a:lnTo>
                <a:close/>
                <a:moveTo>
                  <a:pt x="273" y="332"/>
                </a:moveTo>
                <a:lnTo>
                  <a:pt x="267" y="332"/>
                </a:lnTo>
                <a:lnTo>
                  <a:pt x="267" y="268"/>
                </a:lnTo>
                <a:cubicBezTo>
                  <a:pt x="285" y="268"/>
                  <a:pt x="297" y="270"/>
                  <a:pt x="303" y="274"/>
                </a:cubicBezTo>
                <a:cubicBezTo>
                  <a:pt x="309" y="278"/>
                  <a:pt x="312" y="286"/>
                  <a:pt x="312" y="298"/>
                </a:cubicBezTo>
                <a:cubicBezTo>
                  <a:pt x="312" y="321"/>
                  <a:pt x="299" y="332"/>
                  <a:pt x="273" y="3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9" name="user_125745"/>
          <p:cNvSpPr>
            <a:spLocks noChangeAspect="1"/>
          </p:cNvSpPr>
          <p:nvPr/>
        </p:nvSpPr>
        <p:spPr bwMode="auto">
          <a:xfrm>
            <a:off x="2369816" y="2924559"/>
            <a:ext cx="528362" cy="487261"/>
          </a:xfrm>
          <a:custGeom>
            <a:avLst/>
            <a:gdLst>
              <a:gd name="connsiteX0" fmla="*/ 392435 w 609156"/>
              <a:gd name="connsiteY0" fmla="*/ 452324 h 561771"/>
              <a:gd name="connsiteX1" fmla="*/ 427863 w 609156"/>
              <a:gd name="connsiteY1" fmla="*/ 452324 h 561771"/>
              <a:gd name="connsiteX2" fmla="*/ 435435 w 609156"/>
              <a:gd name="connsiteY2" fmla="*/ 459885 h 561771"/>
              <a:gd name="connsiteX3" fmla="*/ 435435 w 609156"/>
              <a:gd name="connsiteY3" fmla="*/ 474634 h 561771"/>
              <a:gd name="connsiteX4" fmla="*/ 435435 w 609156"/>
              <a:gd name="connsiteY4" fmla="*/ 539321 h 561771"/>
              <a:gd name="connsiteX5" fmla="*/ 435435 w 609156"/>
              <a:gd name="connsiteY5" fmla="*/ 553976 h 561771"/>
              <a:gd name="connsiteX6" fmla="*/ 427863 w 609156"/>
              <a:gd name="connsiteY6" fmla="*/ 561630 h 561771"/>
              <a:gd name="connsiteX7" fmla="*/ 392435 w 609156"/>
              <a:gd name="connsiteY7" fmla="*/ 561630 h 561771"/>
              <a:gd name="connsiteX8" fmla="*/ 384863 w 609156"/>
              <a:gd name="connsiteY8" fmla="*/ 553976 h 561771"/>
              <a:gd name="connsiteX9" fmla="*/ 384863 w 609156"/>
              <a:gd name="connsiteY9" fmla="*/ 539321 h 561771"/>
              <a:gd name="connsiteX10" fmla="*/ 384863 w 609156"/>
              <a:gd name="connsiteY10" fmla="*/ 474634 h 561771"/>
              <a:gd name="connsiteX11" fmla="*/ 384863 w 609156"/>
              <a:gd name="connsiteY11" fmla="*/ 459885 h 561771"/>
              <a:gd name="connsiteX12" fmla="*/ 392435 w 609156"/>
              <a:gd name="connsiteY12" fmla="*/ 452324 h 561771"/>
              <a:gd name="connsiteX13" fmla="*/ 464152 w 609156"/>
              <a:gd name="connsiteY13" fmla="*/ 409985 h 561771"/>
              <a:gd name="connsiteX14" fmla="*/ 499488 w 609156"/>
              <a:gd name="connsiteY14" fmla="*/ 409985 h 561771"/>
              <a:gd name="connsiteX15" fmla="*/ 507153 w 609156"/>
              <a:gd name="connsiteY15" fmla="*/ 417551 h 561771"/>
              <a:gd name="connsiteX16" fmla="*/ 507153 w 609156"/>
              <a:gd name="connsiteY16" fmla="*/ 474622 h 561771"/>
              <a:gd name="connsiteX17" fmla="*/ 507153 w 609156"/>
              <a:gd name="connsiteY17" fmla="*/ 496853 h 561771"/>
              <a:gd name="connsiteX18" fmla="*/ 507153 w 609156"/>
              <a:gd name="connsiteY18" fmla="*/ 553923 h 561771"/>
              <a:gd name="connsiteX19" fmla="*/ 499488 w 609156"/>
              <a:gd name="connsiteY19" fmla="*/ 561489 h 561771"/>
              <a:gd name="connsiteX20" fmla="*/ 464152 w 609156"/>
              <a:gd name="connsiteY20" fmla="*/ 561489 h 561771"/>
              <a:gd name="connsiteX21" fmla="*/ 456487 w 609156"/>
              <a:gd name="connsiteY21" fmla="*/ 553923 h 561771"/>
              <a:gd name="connsiteX22" fmla="*/ 456487 w 609156"/>
              <a:gd name="connsiteY22" fmla="*/ 496853 h 561771"/>
              <a:gd name="connsiteX23" fmla="*/ 456487 w 609156"/>
              <a:gd name="connsiteY23" fmla="*/ 474622 h 561771"/>
              <a:gd name="connsiteX24" fmla="*/ 456487 w 609156"/>
              <a:gd name="connsiteY24" fmla="*/ 417551 h 561771"/>
              <a:gd name="connsiteX25" fmla="*/ 464152 w 609156"/>
              <a:gd name="connsiteY25" fmla="*/ 409985 h 561771"/>
              <a:gd name="connsiteX26" fmla="*/ 553539 w 609156"/>
              <a:gd name="connsiteY26" fmla="*/ 277886 h 561771"/>
              <a:gd name="connsiteX27" fmla="*/ 558399 w 609156"/>
              <a:gd name="connsiteY27" fmla="*/ 280594 h 561771"/>
              <a:gd name="connsiteX28" fmla="*/ 608220 w 609156"/>
              <a:gd name="connsiteY28" fmla="*/ 360717 h 561771"/>
              <a:gd name="connsiteX29" fmla="*/ 603359 w 609156"/>
              <a:gd name="connsiteY29" fmla="*/ 369402 h 561771"/>
              <a:gd name="connsiteX30" fmla="*/ 578776 w 609156"/>
              <a:gd name="connsiteY30" fmla="*/ 369402 h 561771"/>
              <a:gd name="connsiteX31" fmla="*/ 578776 w 609156"/>
              <a:gd name="connsiteY31" fmla="*/ 429074 h 561771"/>
              <a:gd name="connsiteX32" fmla="*/ 578776 w 609156"/>
              <a:gd name="connsiteY32" fmla="*/ 432529 h 561771"/>
              <a:gd name="connsiteX33" fmla="*/ 578776 w 609156"/>
              <a:gd name="connsiteY33" fmla="*/ 554674 h 561771"/>
              <a:gd name="connsiteX34" fmla="*/ 571205 w 609156"/>
              <a:gd name="connsiteY34" fmla="*/ 561771 h 561771"/>
              <a:gd name="connsiteX35" fmla="*/ 535779 w 609156"/>
              <a:gd name="connsiteY35" fmla="*/ 561771 h 561771"/>
              <a:gd name="connsiteX36" fmla="*/ 528208 w 609156"/>
              <a:gd name="connsiteY36" fmla="*/ 554207 h 561771"/>
              <a:gd name="connsiteX37" fmla="*/ 528208 w 609156"/>
              <a:gd name="connsiteY37" fmla="*/ 369495 h 561771"/>
              <a:gd name="connsiteX38" fmla="*/ 503625 w 609156"/>
              <a:gd name="connsiteY38" fmla="*/ 369495 h 561771"/>
              <a:gd name="connsiteX39" fmla="*/ 498764 w 609156"/>
              <a:gd name="connsiteY39" fmla="*/ 360717 h 561771"/>
              <a:gd name="connsiteX40" fmla="*/ 548678 w 609156"/>
              <a:gd name="connsiteY40" fmla="*/ 280594 h 561771"/>
              <a:gd name="connsiteX41" fmla="*/ 553539 w 609156"/>
              <a:gd name="connsiteY41" fmla="*/ 277886 h 561771"/>
              <a:gd name="connsiteX42" fmla="*/ 248743 w 609156"/>
              <a:gd name="connsiteY42" fmla="*/ 0 h 561771"/>
              <a:gd name="connsiteX43" fmla="*/ 260245 w 609156"/>
              <a:gd name="connsiteY43" fmla="*/ 0 h 561771"/>
              <a:gd name="connsiteX44" fmla="*/ 271654 w 609156"/>
              <a:gd name="connsiteY44" fmla="*/ 0 h 561771"/>
              <a:gd name="connsiteX45" fmla="*/ 368159 w 609156"/>
              <a:gd name="connsiteY45" fmla="*/ 96367 h 561771"/>
              <a:gd name="connsiteX46" fmla="*/ 368159 w 609156"/>
              <a:gd name="connsiteY46" fmla="*/ 203287 h 561771"/>
              <a:gd name="connsiteX47" fmla="*/ 346651 w 609156"/>
              <a:gd name="connsiteY47" fmla="*/ 243440 h 561771"/>
              <a:gd name="connsiteX48" fmla="*/ 346651 w 609156"/>
              <a:gd name="connsiteY48" fmla="*/ 346532 h 561771"/>
              <a:gd name="connsiteX49" fmla="*/ 349269 w 609156"/>
              <a:gd name="connsiteY49" fmla="*/ 351014 h 561771"/>
              <a:gd name="connsiteX50" fmla="*/ 440257 w 609156"/>
              <a:gd name="connsiteY50" fmla="*/ 403493 h 561771"/>
              <a:gd name="connsiteX51" fmla="*/ 436236 w 609156"/>
              <a:gd name="connsiteY51" fmla="*/ 417687 h 561771"/>
              <a:gd name="connsiteX52" fmla="*/ 436236 w 609156"/>
              <a:gd name="connsiteY52" fmla="*/ 433748 h 561771"/>
              <a:gd name="connsiteX53" fmla="*/ 427820 w 609156"/>
              <a:gd name="connsiteY53" fmla="*/ 432441 h 561771"/>
              <a:gd name="connsiteX54" fmla="*/ 392378 w 609156"/>
              <a:gd name="connsiteY54" fmla="*/ 432441 h 561771"/>
              <a:gd name="connsiteX55" fmla="*/ 364699 w 609156"/>
              <a:gd name="connsiteY55" fmla="*/ 460081 h 561771"/>
              <a:gd name="connsiteX56" fmla="*/ 364699 w 609156"/>
              <a:gd name="connsiteY56" fmla="*/ 474742 h 561771"/>
              <a:gd name="connsiteX57" fmla="*/ 364699 w 609156"/>
              <a:gd name="connsiteY57" fmla="*/ 539454 h 561771"/>
              <a:gd name="connsiteX58" fmla="*/ 364699 w 609156"/>
              <a:gd name="connsiteY58" fmla="*/ 554207 h 561771"/>
              <a:gd name="connsiteX59" fmla="*/ 365821 w 609156"/>
              <a:gd name="connsiteY59" fmla="*/ 561771 h 561771"/>
              <a:gd name="connsiteX60" fmla="*/ 294471 w 609156"/>
              <a:gd name="connsiteY60" fmla="*/ 561771 h 561771"/>
              <a:gd name="connsiteX61" fmla="*/ 272215 w 609156"/>
              <a:gd name="connsiteY61" fmla="*/ 459521 h 561771"/>
              <a:gd name="connsiteX62" fmla="*/ 260339 w 609156"/>
              <a:gd name="connsiteY62" fmla="*/ 393595 h 561771"/>
              <a:gd name="connsiteX63" fmla="*/ 248463 w 609156"/>
              <a:gd name="connsiteY63" fmla="*/ 459521 h 561771"/>
              <a:gd name="connsiteX64" fmla="*/ 226207 w 609156"/>
              <a:gd name="connsiteY64" fmla="*/ 561771 h 561771"/>
              <a:gd name="connsiteX65" fmla="*/ 0 w 609156"/>
              <a:gd name="connsiteY65" fmla="*/ 561771 h 561771"/>
              <a:gd name="connsiteX66" fmla="*/ 0 w 609156"/>
              <a:gd name="connsiteY66" fmla="*/ 488468 h 561771"/>
              <a:gd name="connsiteX67" fmla="*/ 18796 w 609156"/>
              <a:gd name="connsiteY67" fmla="*/ 448315 h 561771"/>
              <a:gd name="connsiteX68" fmla="*/ 171221 w 609156"/>
              <a:gd name="connsiteY68" fmla="*/ 350734 h 561771"/>
              <a:gd name="connsiteX69" fmla="*/ 173840 w 609156"/>
              <a:gd name="connsiteY69" fmla="*/ 346532 h 561771"/>
              <a:gd name="connsiteX70" fmla="*/ 173840 w 609156"/>
              <a:gd name="connsiteY70" fmla="*/ 243440 h 561771"/>
              <a:gd name="connsiteX71" fmla="*/ 152238 w 609156"/>
              <a:gd name="connsiteY71" fmla="*/ 203287 h 561771"/>
              <a:gd name="connsiteX72" fmla="*/ 152238 w 609156"/>
              <a:gd name="connsiteY72" fmla="*/ 96367 h 561771"/>
              <a:gd name="connsiteX73" fmla="*/ 248743 w 609156"/>
              <a:gd name="connsiteY73" fmla="*/ 0 h 56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09156" h="561771">
                <a:moveTo>
                  <a:pt x="392435" y="452324"/>
                </a:moveTo>
                <a:lnTo>
                  <a:pt x="427863" y="452324"/>
                </a:lnTo>
                <a:cubicBezTo>
                  <a:pt x="432070" y="452324"/>
                  <a:pt x="435529" y="455685"/>
                  <a:pt x="435435" y="459885"/>
                </a:cubicBezTo>
                <a:lnTo>
                  <a:pt x="435435" y="474634"/>
                </a:lnTo>
                <a:lnTo>
                  <a:pt x="435435" y="539321"/>
                </a:lnTo>
                <a:lnTo>
                  <a:pt x="435435" y="553976"/>
                </a:lnTo>
                <a:cubicBezTo>
                  <a:pt x="435435" y="558270"/>
                  <a:pt x="432070" y="561630"/>
                  <a:pt x="427863" y="561630"/>
                </a:cubicBezTo>
                <a:lnTo>
                  <a:pt x="392435" y="561630"/>
                </a:lnTo>
                <a:cubicBezTo>
                  <a:pt x="388228" y="561630"/>
                  <a:pt x="384863" y="558270"/>
                  <a:pt x="384863" y="553976"/>
                </a:cubicBezTo>
                <a:lnTo>
                  <a:pt x="384863" y="539321"/>
                </a:lnTo>
                <a:lnTo>
                  <a:pt x="384863" y="474634"/>
                </a:lnTo>
                <a:lnTo>
                  <a:pt x="384863" y="459885"/>
                </a:lnTo>
                <a:cubicBezTo>
                  <a:pt x="384863" y="455685"/>
                  <a:pt x="388228" y="452324"/>
                  <a:pt x="392435" y="452324"/>
                </a:cubicBezTo>
                <a:close/>
                <a:moveTo>
                  <a:pt x="464152" y="409985"/>
                </a:moveTo>
                <a:lnTo>
                  <a:pt x="499488" y="409985"/>
                </a:lnTo>
                <a:cubicBezTo>
                  <a:pt x="503788" y="409985"/>
                  <a:pt x="507153" y="413348"/>
                  <a:pt x="507153" y="417551"/>
                </a:cubicBezTo>
                <a:lnTo>
                  <a:pt x="507153" y="474622"/>
                </a:lnTo>
                <a:lnTo>
                  <a:pt x="507153" y="496853"/>
                </a:lnTo>
                <a:lnTo>
                  <a:pt x="507153" y="553923"/>
                </a:lnTo>
                <a:cubicBezTo>
                  <a:pt x="507153" y="558127"/>
                  <a:pt x="503788" y="561489"/>
                  <a:pt x="499488" y="561489"/>
                </a:cubicBezTo>
                <a:lnTo>
                  <a:pt x="464152" y="561489"/>
                </a:lnTo>
                <a:cubicBezTo>
                  <a:pt x="459852" y="561489"/>
                  <a:pt x="456487" y="558127"/>
                  <a:pt x="456487" y="553923"/>
                </a:cubicBezTo>
                <a:lnTo>
                  <a:pt x="456487" y="496853"/>
                </a:lnTo>
                <a:lnTo>
                  <a:pt x="456487" y="474622"/>
                </a:lnTo>
                <a:lnTo>
                  <a:pt x="456487" y="417551"/>
                </a:lnTo>
                <a:cubicBezTo>
                  <a:pt x="456487" y="413348"/>
                  <a:pt x="459852" y="409985"/>
                  <a:pt x="464152" y="409985"/>
                </a:cubicBezTo>
                <a:close/>
                <a:moveTo>
                  <a:pt x="553539" y="277886"/>
                </a:moveTo>
                <a:cubicBezTo>
                  <a:pt x="555408" y="277886"/>
                  <a:pt x="557277" y="278727"/>
                  <a:pt x="558399" y="280594"/>
                </a:cubicBezTo>
                <a:lnTo>
                  <a:pt x="608220" y="360717"/>
                </a:lnTo>
                <a:cubicBezTo>
                  <a:pt x="610743" y="364546"/>
                  <a:pt x="607846" y="369495"/>
                  <a:pt x="603359" y="369402"/>
                </a:cubicBezTo>
                <a:lnTo>
                  <a:pt x="578776" y="369402"/>
                </a:lnTo>
                <a:lnTo>
                  <a:pt x="578776" y="429074"/>
                </a:lnTo>
                <a:lnTo>
                  <a:pt x="578776" y="432529"/>
                </a:lnTo>
                <a:lnTo>
                  <a:pt x="578776" y="554674"/>
                </a:lnTo>
                <a:cubicBezTo>
                  <a:pt x="578589" y="558690"/>
                  <a:pt x="575224" y="561771"/>
                  <a:pt x="571205" y="561771"/>
                </a:cubicBezTo>
                <a:lnTo>
                  <a:pt x="535779" y="561771"/>
                </a:lnTo>
                <a:cubicBezTo>
                  <a:pt x="531573" y="561771"/>
                  <a:pt x="528208" y="558409"/>
                  <a:pt x="528208" y="554207"/>
                </a:cubicBezTo>
                <a:lnTo>
                  <a:pt x="528208" y="369495"/>
                </a:lnTo>
                <a:lnTo>
                  <a:pt x="503625" y="369495"/>
                </a:lnTo>
                <a:cubicBezTo>
                  <a:pt x="499138" y="369495"/>
                  <a:pt x="496427" y="364546"/>
                  <a:pt x="498764" y="360717"/>
                </a:cubicBezTo>
                <a:lnTo>
                  <a:pt x="548678" y="280594"/>
                </a:lnTo>
                <a:cubicBezTo>
                  <a:pt x="549800" y="278727"/>
                  <a:pt x="551669" y="277886"/>
                  <a:pt x="553539" y="277886"/>
                </a:cubicBezTo>
                <a:close/>
                <a:moveTo>
                  <a:pt x="248743" y="0"/>
                </a:moveTo>
                <a:lnTo>
                  <a:pt x="260245" y="0"/>
                </a:lnTo>
                <a:lnTo>
                  <a:pt x="271654" y="0"/>
                </a:lnTo>
                <a:cubicBezTo>
                  <a:pt x="325049" y="0"/>
                  <a:pt x="368159" y="43234"/>
                  <a:pt x="368159" y="96367"/>
                </a:cubicBezTo>
                <a:lnTo>
                  <a:pt x="368159" y="203287"/>
                </a:lnTo>
                <a:cubicBezTo>
                  <a:pt x="368159" y="220002"/>
                  <a:pt x="359555" y="234849"/>
                  <a:pt x="346651" y="243440"/>
                </a:cubicBezTo>
                <a:lnTo>
                  <a:pt x="346651" y="346532"/>
                </a:lnTo>
                <a:cubicBezTo>
                  <a:pt x="346651" y="348399"/>
                  <a:pt x="347586" y="349987"/>
                  <a:pt x="349269" y="351014"/>
                </a:cubicBezTo>
                <a:cubicBezTo>
                  <a:pt x="359368" y="355869"/>
                  <a:pt x="396399" y="374545"/>
                  <a:pt x="440257" y="403493"/>
                </a:cubicBezTo>
                <a:cubicBezTo>
                  <a:pt x="437732" y="407602"/>
                  <a:pt x="436236" y="412457"/>
                  <a:pt x="436236" y="417687"/>
                </a:cubicBezTo>
                <a:lnTo>
                  <a:pt x="436236" y="433748"/>
                </a:lnTo>
                <a:cubicBezTo>
                  <a:pt x="433617" y="432908"/>
                  <a:pt x="430812" y="432441"/>
                  <a:pt x="427820" y="432441"/>
                </a:cubicBezTo>
                <a:lnTo>
                  <a:pt x="392378" y="432441"/>
                </a:lnTo>
                <a:cubicBezTo>
                  <a:pt x="377136" y="432441"/>
                  <a:pt x="364699" y="444767"/>
                  <a:pt x="364699" y="460081"/>
                </a:cubicBezTo>
                <a:lnTo>
                  <a:pt x="364699" y="474742"/>
                </a:lnTo>
                <a:lnTo>
                  <a:pt x="364699" y="539454"/>
                </a:lnTo>
                <a:lnTo>
                  <a:pt x="364699" y="554207"/>
                </a:lnTo>
                <a:cubicBezTo>
                  <a:pt x="364699" y="556822"/>
                  <a:pt x="365073" y="559250"/>
                  <a:pt x="365821" y="561771"/>
                </a:cubicBezTo>
                <a:lnTo>
                  <a:pt x="294471" y="561771"/>
                </a:lnTo>
                <a:lnTo>
                  <a:pt x="272215" y="459521"/>
                </a:lnTo>
                <a:cubicBezTo>
                  <a:pt x="317288" y="396676"/>
                  <a:pt x="268848" y="393688"/>
                  <a:pt x="260339" y="393595"/>
                </a:cubicBezTo>
                <a:cubicBezTo>
                  <a:pt x="251829" y="393688"/>
                  <a:pt x="203390" y="396676"/>
                  <a:pt x="248463" y="459521"/>
                </a:cubicBezTo>
                <a:lnTo>
                  <a:pt x="226207" y="561771"/>
                </a:lnTo>
                <a:lnTo>
                  <a:pt x="0" y="561771"/>
                </a:lnTo>
                <a:lnTo>
                  <a:pt x="0" y="488468"/>
                </a:lnTo>
                <a:cubicBezTo>
                  <a:pt x="0" y="472874"/>
                  <a:pt x="6826" y="458213"/>
                  <a:pt x="18796" y="448315"/>
                </a:cubicBezTo>
                <a:cubicBezTo>
                  <a:pt x="85190" y="393968"/>
                  <a:pt x="156633" y="357830"/>
                  <a:pt x="171221" y="350734"/>
                </a:cubicBezTo>
                <a:cubicBezTo>
                  <a:pt x="172811" y="349987"/>
                  <a:pt x="173840" y="348399"/>
                  <a:pt x="173840" y="346532"/>
                </a:cubicBezTo>
                <a:lnTo>
                  <a:pt x="173840" y="243440"/>
                </a:lnTo>
                <a:cubicBezTo>
                  <a:pt x="160841" y="234849"/>
                  <a:pt x="152238" y="220095"/>
                  <a:pt x="152238" y="203287"/>
                </a:cubicBezTo>
                <a:lnTo>
                  <a:pt x="152238" y="96367"/>
                </a:lnTo>
                <a:cubicBezTo>
                  <a:pt x="152238" y="43048"/>
                  <a:pt x="195534" y="0"/>
                  <a:pt x="2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0" name="矩形 19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工作内容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3790950" y="1736763"/>
            <a:ext cx="2025650" cy="2334419"/>
          </a:xfrm>
          <a:custGeom>
            <a:avLst/>
            <a:gdLst>
              <a:gd name="T0" fmla="*/ 1275 w 2552"/>
              <a:gd name="T1" fmla="*/ 0 h 2941"/>
              <a:gd name="T2" fmla="*/ 0 w 2552"/>
              <a:gd name="T3" fmla="*/ 734 h 2941"/>
              <a:gd name="T4" fmla="*/ 0 w 2552"/>
              <a:gd name="T5" fmla="*/ 2210 h 2941"/>
              <a:gd name="T6" fmla="*/ 1275 w 2552"/>
              <a:gd name="T7" fmla="*/ 2941 h 2941"/>
              <a:gd name="T8" fmla="*/ 2552 w 2552"/>
              <a:gd name="T9" fmla="*/ 2210 h 2941"/>
              <a:gd name="T10" fmla="*/ 2552 w 2552"/>
              <a:gd name="T11" fmla="*/ 734 h 2941"/>
              <a:gd name="T12" fmla="*/ 1275 w 2552"/>
              <a:gd name="T13" fmla="*/ 0 h 2941"/>
              <a:gd name="T14" fmla="*/ 2391 w 2552"/>
              <a:gd name="T15" fmla="*/ 2117 h 2941"/>
              <a:gd name="T16" fmla="*/ 1275 w 2552"/>
              <a:gd name="T17" fmla="*/ 2757 h 2941"/>
              <a:gd name="T18" fmla="*/ 161 w 2552"/>
              <a:gd name="T19" fmla="*/ 2117 h 2941"/>
              <a:gd name="T20" fmla="*/ 161 w 2552"/>
              <a:gd name="T21" fmla="*/ 827 h 2941"/>
              <a:gd name="T22" fmla="*/ 1275 w 2552"/>
              <a:gd name="T23" fmla="*/ 187 h 2941"/>
              <a:gd name="T24" fmla="*/ 2391 w 2552"/>
              <a:gd name="T25" fmla="*/ 827 h 2941"/>
              <a:gd name="T26" fmla="*/ 2391 w 2552"/>
              <a:gd name="T27" fmla="*/ 2117 h 2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52" h="2941">
                <a:moveTo>
                  <a:pt x="1275" y="0"/>
                </a:moveTo>
                <a:lnTo>
                  <a:pt x="0" y="734"/>
                </a:lnTo>
                <a:lnTo>
                  <a:pt x="0" y="2210"/>
                </a:lnTo>
                <a:lnTo>
                  <a:pt x="1275" y="2941"/>
                </a:lnTo>
                <a:lnTo>
                  <a:pt x="2552" y="2210"/>
                </a:lnTo>
                <a:lnTo>
                  <a:pt x="2552" y="734"/>
                </a:lnTo>
                <a:lnTo>
                  <a:pt x="1275" y="0"/>
                </a:lnTo>
                <a:close/>
                <a:moveTo>
                  <a:pt x="2391" y="2117"/>
                </a:moveTo>
                <a:lnTo>
                  <a:pt x="1275" y="2757"/>
                </a:lnTo>
                <a:lnTo>
                  <a:pt x="161" y="2117"/>
                </a:lnTo>
                <a:lnTo>
                  <a:pt x="161" y="827"/>
                </a:lnTo>
                <a:lnTo>
                  <a:pt x="1275" y="187"/>
                </a:lnTo>
                <a:lnTo>
                  <a:pt x="2391" y="827"/>
                </a:lnTo>
                <a:lnTo>
                  <a:pt x="2391" y="211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Freeform 5"/>
          <p:cNvSpPr>
            <a:spLocks noEditPoints="1"/>
          </p:cNvSpPr>
          <p:nvPr/>
        </p:nvSpPr>
        <p:spPr bwMode="auto">
          <a:xfrm>
            <a:off x="1206500" y="1736763"/>
            <a:ext cx="2025650" cy="2334419"/>
          </a:xfrm>
          <a:custGeom>
            <a:avLst/>
            <a:gdLst>
              <a:gd name="T0" fmla="*/ 1275 w 2552"/>
              <a:gd name="T1" fmla="*/ 0 h 2941"/>
              <a:gd name="T2" fmla="*/ 0 w 2552"/>
              <a:gd name="T3" fmla="*/ 734 h 2941"/>
              <a:gd name="T4" fmla="*/ 0 w 2552"/>
              <a:gd name="T5" fmla="*/ 2210 h 2941"/>
              <a:gd name="T6" fmla="*/ 1275 w 2552"/>
              <a:gd name="T7" fmla="*/ 2941 h 2941"/>
              <a:gd name="T8" fmla="*/ 2552 w 2552"/>
              <a:gd name="T9" fmla="*/ 2210 h 2941"/>
              <a:gd name="T10" fmla="*/ 2552 w 2552"/>
              <a:gd name="T11" fmla="*/ 734 h 2941"/>
              <a:gd name="T12" fmla="*/ 1275 w 2552"/>
              <a:gd name="T13" fmla="*/ 0 h 2941"/>
              <a:gd name="T14" fmla="*/ 2391 w 2552"/>
              <a:gd name="T15" fmla="*/ 2117 h 2941"/>
              <a:gd name="T16" fmla="*/ 1275 w 2552"/>
              <a:gd name="T17" fmla="*/ 2757 h 2941"/>
              <a:gd name="T18" fmla="*/ 161 w 2552"/>
              <a:gd name="T19" fmla="*/ 2117 h 2941"/>
              <a:gd name="T20" fmla="*/ 161 w 2552"/>
              <a:gd name="T21" fmla="*/ 827 h 2941"/>
              <a:gd name="T22" fmla="*/ 1275 w 2552"/>
              <a:gd name="T23" fmla="*/ 187 h 2941"/>
              <a:gd name="T24" fmla="*/ 2391 w 2552"/>
              <a:gd name="T25" fmla="*/ 827 h 2941"/>
              <a:gd name="T26" fmla="*/ 2391 w 2552"/>
              <a:gd name="T27" fmla="*/ 2117 h 2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52" h="2941">
                <a:moveTo>
                  <a:pt x="1275" y="0"/>
                </a:moveTo>
                <a:lnTo>
                  <a:pt x="0" y="734"/>
                </a:lnTo>
                <a:lnTo>
                  <a:pt x="0" y="2210"/>
                </a:lnTo>
                <a:lnTo>
                  <a:pt x="1275" y="2941"/>
                </a:lnTo>
                <a:lnTo>
                  <a:pt x="2552" y="2210"/>
                </a:lnTo>
                <a:lnTo>
                  <a:pt x="2552" y="734"/>
                </a:lnTo>
                <a:lnTo>
                  <a:pt x="1275" y="0"/>
                </a:lnTo>
                <a:close/>
                <a:moveTo>
                  <a:pt x="2391" y="2117"/>
                </a:moveTo>
                <a:lnTo>
                  <a:pt x="1275" y="2757"/>
                </a:lnTo>
                <a:lnTo>
                  <a:pt x="161" y="2117"/>
                </a:lnTo>
                <a:lnTo>
                  <a:pt x="161" y="827"/>
                </a:lnTo>
                <a:lnTo>
                  <a:pt x="1275" y="187"/>
                </a:lnTo>
                <a:lnTo>
                  <a:pt x="2391" y="827"/>
                </a:lnTo>
                <a:lnTo>
                  <a:pt x="2391" y="211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6375400" y="1736763"/>
            <a:ext cx="2025650" cy="2334419"/>
          </a:xfrm>
          <a:custGeom>
            <a:avLst/>
            <a:gdLst>
              <a:gd name="T0" fmla="*/ 1275 w 2552"/>
              <a:gd name="T1" fmla="*/ 0 h 2941"/>
              <a:gd name="T2" fmla="*/ 0 w 2552"/>
              <a:gd name="T3" fmla="*/ 734 h 2941"/>
              <a:gd name="T4" fmla="*/ 0 w 2552"/>
              <a:gd name="T5" fmla="*/ 2210 h 2941"/>
              <a:gd name="T6" fmla="*/ 1275 w 2552"/>
              <a:gd name="T7" fmla="*/ 2941 h 2941"/>
              <a:gd name="T8" fmla="*/ 2552 w 2552"/>
              <a:gd name="T9" fmla="*/ 2210 h 2941"/>
              <a:gd name="T10" fmla="*/ 2552 w 2552"/>
              <a:gd name="T11" fmla="*/ 734 h 2941"/>
              <a:gd name="T12" fmla="*/ 1275 w 2552"/>
              <a:gd name="T13" fmla="*/ 0 h 2941"/>
              <a:gd name="T14" fmla="*/ 2391 w 2552"/>
              <a:gd name="T15" fmla="*/ 2117 h 2941"/>
              <a:gd name="T16" fmla="*/ 1275 w 2552"/>
              <a:gd name="T17" fmla="*/ 2757 h 2941"/>
              <a:gd name="T18" fmla="*/ 161 w 2552"/>
              <a:gd name="T19" fmla="*/ 2117 h 2941"/>
              <a:gd name="T20" fmla="*/ 161 w 2552"/>
              <a:gd name="T21" fmla="*/ 827 h 2941"/>
              <a:gd name="T22" fmla="*/ 1275 w 2552"/>
              <a:gd name="T23" fmla="*/ 187 h 2941"/>
              <a:gd name="T24" fmla="*/ 2391 w 2552"/>
              <a:gd name="T25" fmla="*/ 827 h 2941"/>
              <a:gd name="T26" fmla="*/ 2391 w 2552"/>
              <a:gd name="T27" fmla="*/ 2117 h 2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52" h="2941">
                <a:moveTo>
                  <a:pt x="1275" y="0"/>
                </a:moveTo>
                <a:lnTo>
                  <a:pt x="0" y="734"/>
                </a:lnTo>
                <a:lnTo>
                  <a:pt x="0" y="2210"/>
                </a:lnTo>
                <a:lnTo>
                  <a:pt x="1275" y="2941"/>
                </a:lnTo>
                <a:lnTo>
                  <a:pt x="2552" y="2210"/>
                </a:lnTo>
                <a:lnTo>
                  <a:pt x="2552" y="734"/>
                </a:lnTo>
                <a:lnTo>
                  <a:pt x="1275" y="0"/>
                </a:lnTo>
                <a:close/>
                <a:moveTo>
                  <a:pt x="2391" y="2117"/>
                </a:moveTo>
                <a:lnTo>
                  <a:pt x="1275" y="2757"/>
                </a:lnTo>
                <a:lnTo>
                  <a:pt x="161" y="2117"/>
                </a:lnTo>
                <a:lnTo>
                  <a:pt x="161" y="827"/>
                </a:lnTo>
                <a:lnTo>
                  <a:pt x="1275" y="187"/>
                </a:lnTo>
                <a:lnTo>
                  <a:pt x="2391" y="827"/>
                </a:lnTo>
                <a:lnTo>
                  <a:pt x="2391" y="211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8959850" y="1736763"/>
            <a:ext cx="2025650" cy="2334419"/>
          </a:xfrm>
          <a:custGeom>
            <a:avLst/>
            <a:gdLst>
              <a:gd name="T0" fmla="*/ 1275 w 2552"/>
              <a:gd name="T1" fmla="*/ 0 h 2941"/>
              <a:gd name="T2" fmla="*/ 0 w 2552"/>
              <a:gd name="T3" fmla="*/ 734 h 2941"/>
              <a:gd name="T4" fmla="*/ 0 w 2552"/>
              <a:gd name="T5" fmla="*/ 2210 h 2941"/>
              <a:gd name="T6" fmla="*/ 1275 w 2552"/>
              <a:gd name="T7" fmla="*/ 2941 h 2941"/>
              <a:gd name="T8" fmla="*/ 2552 w 2552"/>
              <a:gd name="T9" fmla="*/ 2210 h 2941"/>
              <a:gd name="T10" fmla="*/ 2552 w 2552"/>
              <a:gd name="T11" fmla="*/ 734 h 2941"/>
              <a:gd name="T12" fmla="*/ 1275 w 2552"/>
              <a:gd name="T13" fmla="*/ 0 h 2941"/>
              <a:gd name="T14" fmla="*/ 2391 w 2552"/>
              <a:gd name="T15" fmla="*/ 2117 h 2941"/>
              <a:gd name="T16" fmla="*/ 1275 w 2552"/>
              <a:gd name="T17" fmla="*/ 2757 h 2941"/>
              <a:gd name="T18" fmla="*/ 161 w 2552"/>
              <a:gd name="T19" fmla="*/ 2117 h 2941"/>
              <a:gd name="T20" fmla="*/ 161 w 2552"/>
              <a:gd name="T21" fmla="*/ 827 h 2941"/>
              <a:gd name="T22" fmla="*/ 1275 w 2552"/>
              <a:gd name="T23" fmla="*/ 187 h 2941"/>
              <a:gd name="T24" fmla="*/ 2391 w 2552"/>
              <a:gd name="T25" fmla="*/ 827 h 2941"/>
              <a:gd name="T26" fmla="*/ 2391 w 2552"/>
              <a:gd name="T27" fmla="*/ 2117 h 2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52" h="2941">
                <a:moveTo>
                  <a:pt x="1275" y="0"/>
                </a:moveTo>
                <a:lnTo>
                  <a:pt x="0" y="734"/>
                </a:lnTo>
                <a:lnTo>
                  <a:pt x="0" y="2210"/>
                </a:lnTo>
                <a:lnTo>
                  <a:pt x="1275" y="2941"/>
                </a:lnTo>
                <a:lnTo>
                  <a:pt x="2552" y="2210"/>
                </a:lnTo>
                <a:lnTo>
                  <a:pt x="2552" y="734"/>
                </a:lnTo>
                <a:lnTo>
                  <a:pt x="1275" y="0"/>
                </a:lnTo>
                <a:close/>
                <a:moveTo>
                  <a:pt x="2391" y="2117"/>
                </a:moveTo>
                <a:lnTo>
                  <a:pt x="1275" y="2757"/>
                </a:lnTo>
                <a:lnTo>
                  <a:pt x="161" y="2117"/>
                </a:lnTo>
                <a:lnTo>
                  <a:pt x="161" y="827"/>
                </a:lnTo>
                <a:lnTo>
                  <a:pt x="1275" y="187"/>
                </a:lnTo>
                <a:lnTo>
                  <a:pt x="2391" y="827"/>
                </a:lnTo>
                <a:lnTo>
                  <a:pt x="2391" y="211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Freeform 44"/>
          <p:cNvSpPr/>
          <p:nvPr/>
        </p:nvSpPr>
        <p:spPr bwMode="auto">
          <a:xfrm>
            <a:off x="4044299" y="2027817"/>
            <a:ext cx="1518953" cy="1752311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4643865" y="2610983"/>
            <a:ext cx="319820" cy="585979"/>
          </a:xfrm>
          <a:custGeom>
            <a:avLst/>
            <a:gdLst>
              <a:gd name="T0" fmla="*/ 96 w 193"/>
              <a:gd name="T1" fmla="*/ 329 h 353"/>
              <a:gd name="T2" fmla="*/ 105 w 193"/>
              <a:gd name="T3" fmla="*/ 321 h 353"/>
              <a:gd name="T4" fmla="*/ 96 w 193"/>
              <a:gd name="T5" fmla="*/ 313 h 353"/>
              <a:gd name="T6" fmla="*/ 88 w 193"/>
              <a:gd name="T7" fmla="*/ 321 h 353"/>
              <a:gd name="T8" fmla="*/ 96 w 193"/>
              <a:gd name="T9" fmla="*/ 329 h 353"/>
              <a:gd name="T10" fmla="*/ 161 w 193"/>
              <a:gd name="T11" fmla="*/ 0 h 353"/>
              <a:gd name="T12" fmla="*/ 32 w 193"/>
              <a:gd name="T13" fmla="*/ 0 h 353"/>
              <a:gd name="T14" fmla="*/ 0 w 193"/>
              <a:gd name="T15" fmla="*/ 32 h 353"/>
              <a:gd name="T16" fmla="*/ 0 w 193"/>
              <a:gd name="T17" fmla="*/ 321 h 353"/>
              <a:gd name="T18" fmla="*/ 32 w 193"/>
              <a:gd name="T19" fmla="*/ 353 h 353"/>
              <a:gd name="T20" fmla="*/ 161 w 193"/>
              <a:gd name="T21" fmla="*/ 353 h 353"/>
              <a:gd name="T22" fmla="*/ 193 w 193"/>
              <a:gd name="T23" fmla="*/ 321 h 353"/>
              <a:gd name="T24" fmla="*/ 193 w 193"/>
              <a:gd name="T25" fmla="*/ 32 h 353"/>
              <a:gd name="T26" fmla="*/ 161 w 193"/>
              <a:gd name="T27" fmla="*/ 0 h 353"/>
              <a:gd name="T28" fmla="*/ 177 w 193"/>
              <a:gd name="T29" fmla="*/ 321 h 353"/>
              <a:gd name="T30" fmla="*/ 161 w 193"/>
              <a:gd name="T31" fmla="*/ 337 h 353"/>
              <a:gd name="T32" fmla="*/ 32 w 193"/>
              <a:gd name="T33" fmla="*/ 337 h 353"/>
              <a:gd name="T34" fmla="*/ 16 w 193"/>
              <a:gd name="T35" fmla="*/ 321 h 353"/>
              <a:gd name="T36" fmla="*/ 16 w 193"/>
              <a:gd name="T37" fmla="*/ 305 h 353"/>
              <a:gd name="T38" fmla="*/ 177 w 193"/>
              <a:gd name="T39" fmla="*/ 305 h 353"/>
              <a:gd name="T40" fmla="*/ 177 w 193"/>
              <a:gd name="T41" fmla="*/ 321 h 353"/>
              <a:gd name="T42" fmla="*/ 177 w 193"/>
              <a:gd name="T43" fmla="*/ 289 h 353"/>
              <a:gd name="T44" fmla="*/ 16 w 193"/>
              <a:gd name="T45" fmla="*/ 289 h 353"/>
              <a:gd name="T46" fmla="*/ 16 w 193"/>
              <a:gd name="T47" fmla="*/ 64 h 353"/>
              <a:gd name="T48" fmla="*/ 177 w 193"/>
              <a:gd name="T49" fmla="*/ 64 h 353"/>
              <a:gd name="T50" fmla="*/ 177 w 193"/>
              <a:gd name="T51" fmla="*/ 289 h 353"/>
              <a:gd name="T52" fmla="*/ 177 w 193"/>
              <a:gd name="T53" fmla="*/ 48 h 353"/>
              <a:gd name="T54" fmla="*/ 16 w 193"/>
              <a:gd name="T55" fmla="*/ 48 h 353"/>
              <a:gd name="T56" fmla="*/ 16 w 193"/>
              <a:gd name="T57" fmla="*/ 32 h 353"/>
              <a:gd name="T58" fmla="*/ 32 w 193"/>
              <a:gd name="T59" fmla="*/ 16 h 353"/>
              <a:gd name="T60" fmla="*/ 161 w 193"/>
              <a:gd name="T61" fmla="*/ 16 h 353"/>
              <a:gd name="T62" fmla="*/ 177 w 193"/>
              <a:gd name="T63" fmla="*/ 32 h 353"/>
              <a:gd name="T64" fmla="*/ 177 w 193"/>
              <a:gd name="T65" fmla="*/ 48 h 353"/>
              <a:gd name="T66" fmla="*/ 105 w 193"/>
              <a:gd name="T67" fmla="*/ 24 h 353"/>
              <a:gd name="T68" fmla="*/ 88 w 193"/>
              <a:gd name="T69" fmla="*/ 24 h 353"/>
              <a:gd name="T70" fmla="*/ 80 w 193"/>
              <a:gd name="T71" fmla="*/ 32 h 353"/>
              <a:gd name="T72" fmla="*/ 88 w 193"/>
              <a:gd name="T73" fmla="*/ 40 h 353"/>
              <a:gd name="T74" fmla="*/ 105 w 193"/>
              <a:gd name="T75" fmla="*/ 40 h 353"/>
              <a:gd name="T76" fmla="*/ 113 w 193"/>
              <a:gd name="T77" fmla="*/ 32 h 353"/>
              <a:gd name="T78" fmla="*/ 105 w 193"/>
              <a:gd name="T79" fmla="*/ 24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3" h="353">
                <a:moveTo>
                  <a:pt x="96" y="329"/>
                </a:moveTo>
                <a:cubicBezTo>
                  <a:pt x="101" y="329"/>
                  <a:pt x="105" y="326"/>
                  <a:pt x="105" y="321"/>
                </a:cubicBezTo>
                <a:cubicBezTo>
                  <a:pt x="105" y="317"/>
                  <a:pt x="101" y="313"/>
                  <a:pt x="96" y="313"/>
                </a:cubicBezTo>
                <a:cubicBezTo>
                  <a:pt x="92" y="313"/>
                  <a:pt x="88" y="317"/>
                  <a:pt x="88" y="321"/>
                </a:cubicBezTo>
                <a:cubicBezTo>
                  <a:pt x="88" y="326"/>
                  <a:pt x="92" y="329"/>
                  <a:pt x="96" y="329"/>
                </a:cubicBezTo>
                <a:moveTo>
                  <a:pt x="161" y="0"/>
                </a:moveTo>
                <a:cubicBezTo>
                  <a:pt x="32" y="0"/>
                  <a:pt x="32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321"/>
                  <a:pt x="0" y="321"/>
                  <a:pt x="0" y="321"/>
                </a:cubicBezTo>
                <a:cubicBezTo>
                  <a:pt x="0" y="339"/>
                  <a:pt x="15" y="353"/>
                  <a:pt x="32" y="353"/>
                </a:cubicBezTo>
                <a:cubicBezTo>
                  <a:pt x="161" y="353"/>
                  <a:pt x="161" y="353"/>
                  <a:pt x="161" y="353"/>
                </a:cubicBezTo>
                <a:cubicBezTo>
                  <a:pt x="178" y="353"/>
                  <a:pt x="193" y="339"/>
                  <a:pt x="193" y="321"/>
                </a:cubicBezTo>
                <a:cubicBezTo>
                  <a:pt x="193" y="32"/>
                  <a:pt x="193" y="32"/>
                  <a:pt x="193" y="32"/>
                </a:cubicBezTo>
                <a:cubicBezTo>
                  <a:pt x="193" y="14"/>
                  <a:pt x="178" y="0"/>
                  <a:pt x="161" y="0"/>
                </a:cubicBezTo>
                <a:moveTo>
                  <a:pt x="177" y="321"/>
                </a:moveTo>
                <a:cubicBezTo>
                  <a:pt x="177" y="330"/>
                  <a:pt x="170" y="337"/>
                  <a:pt x="161" y="337"/>
                </a:cubicBezTo>
                <a:cubicBezTo>
                  <a:pt x="32" y="337"/>
                  <a:pt x="32" y="337"/>
                  <a:pt x="32" y="337"/>
                </a:cubicBezTo>
                <a:cubicBezTo>
                  <a:pt x="23" y="337"/>
                  <a:pt x="16" y="330"/>
                  <a:pt x="16" y="321"/>
                </a:cubicBezTo>
                <a:cubicBezTo>
                  <a:pt x="16" y="305"/>
                  <a:pt x="16" y="305"/>
                  <a:pt x="16" y="305"/>
                </a:cubicBezTo>
                <a:cubicBezTo>
                  <a:pt x="177" y="305"/>
                  <a:pt x="177" y="305"/>
                  <a:pt x="177" y="305"/>
                </a:cubicBezTo>
                <a:lnTo>
                  <a:pt x="177" y="321"/>
                </a:lnTo>
                <a:close/>
                <a:moveTo>
                  <a:pt x="177" y="289"/>
                </a:moveTo>
                <a:cubicBezTo>
                  <a:pt x="16" y="289"/>
                  <a:pt x="16" y="289"/>
                  <a:pt x="16" y="289"/>
                </a:cubicBezTo>
                <a:cubicBezTo>
                  <a:pt x="16" y="64"/>
                  <a:pt x="16" y="64"/>
                  <a:pt x="16" y="64"/>
                </a:cubicBezTo>
                <a:cubicBezTo>
                  <a:pt x="177" y="64"/>
                  <a:pt x="177" y="64"/>
                  <a:pt x="177" y="64"/>
                </a:cubicBezTo>
                <a:lnTo>
                  <a:pt x="177" y="289"/>
                </a:lnTo>
                <a:close/>
                <a:moveTo>
                  <a:pt x="177" y="48"/>
                </a:moveTo>
                <a:cubicBezTo>
                  <a:pt x="16" y="48"/>
                  <a:pt x="16" y="48"/>
                  <a:pt x="16" y="48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23"/>
                  <a:pt x="23" y="16"/>
                  <a:pt x="32" y="16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70" y="16"/>
                  <a:pt x="177" y="23"/>
                  <a:pt x="177" y="32"/>
                </a:cubicBezTo>
                <a:lnTo>
                  <a:pt x="177" y="48"/>
                </a:lnTo>
                <a:close/>
                <a:moveTo>
                  <a:pt x="105" y="24"/>
                </a:moveTo>
                <a:cubicBezTo>
                  <a:pt x="88" y="24"/>
                  <a:pt x="88" y="24"/>
                  <a:pt x="88" y="24"/>
                </a:cubicBezTo>
                <a:cubicBezTo>
                  <a:pt x="84" y="24"/>
                  <a:pt x="80" y="28"/>
                  <a:pt x="80" y="32"/>
                </a:cubicBezTo>
                <a:cubicBezTo>
                  <a:pt x="80" y="37"/>
                  <a:pt x="84" y="40"/>
                  <a:pt x="88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9" y="40"/>
                  <a:pt x="113" y="37"/>
                  <a:pt x="113" y="32"/>
                </a:cubicBezTo>
                <a:cubicBezTo>
                  <a:pt x="113" y="28"/>
                  <a:pt x="109" y="24"/>
                  <a:pt x="105" y="2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36" name="Freeform 50"/>
          <p:cNvSpPr/>
          <p:nvPr/>
        </p:nvSpPr>
        <p:spPr bwMode="auto">
          <a:xfrm>
            <a:off x="6628749" y="2027817"/>
            <a:ext cx="1518953" cy="1752311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Freeform 33"/>
          <p:cNvSpPr>
            <a:spLocks noEditPoints="1"/>
          </p:cNvSpPr>
          <p:nvPr/>
        </p:nvSpPr>
        <p:spPr bwMode="auto">
          <a:xfrm>
            <a:off x="7102754" y="2664645"/>
            <a:ext cx="585979" cy="478655"/>
          </a:xfrm>
          <a:custGeom>
            <a:avLst/>
            <a:gdLst>
              <a:gd name="T0" fmla="*/ 216 w 353"/>
              <a:gd name="T1" fmla="*/ 48 h 289"/>
              <a:gd name="T2" fmla="*/ 216 w 353"/>
              <a:gd name="T3" fmla="*/ 32 h 289"/>
              <a:gd name="T4" fmla="*/ 128 w 353"/>
              <a:gd name="T5" fmla="*/ 40 h 289"/>
              <a:gd name="T6" fmla="*/ 176 w 353"/>
              <a:gd name="T7" fmla="*/ 112 h 289"/>
              <a:gd name="T8" fmla="*/ 176 w 353"/>
              <a:gd name="T9" fmla="*/ 208 h 289"/>
              <a:gd name="T10" fmla="*/ 176 w 353"/>
              <a:gd name="T11" fmla="*/ 112 h 289"/>
              <a:gd name="T12" fmla="*/ 144 w 353"/>
              <a:gd name="T13" fmla="*/ 160 h 289"/>
              <a:gd name="T14" fmla="*/ 208 w 353"/>
              <a:gd name="T15" fmla="*/ 160 h 289"/>
              <a:gd name="T16" fmla="*/ 176 w 353"/>
              <a:gd name="T17" fmla="*/ 80 h 289"/>
              <a:gd name="T18" fmla="*/ 176 w 353"/>
              <a:gd name="T19" fmla="*/ 240 h 289"/>
              <a:gd name="T20" fmla="*/ 176 w 353"/>
              <a:gd name="T21" fmla="*/ 80 h 289"/>
              <a:gd name="T22" fmla="*/ 112 w 353"/>
              <a:gd name="T23" fmla="*/ 160 h 289"/>
              <a:gd name="T24" fmla="*/ 240 w 353"/>
              <a:gd name="T25" fmla="*/ 160 h 289"/>
              <a:gd name="T26" fmla="*/ 297 w 353"/>
              <a:gd name="T27" fmla="*/ 128 h 289"/>
              <a:gd name="T28" fmla="*/ 297 w 353"/>
              <a:gd name="T29" fmla="*/ 144 h 289"/>
              <a:gd name="T30" fmla="*/ 297 w 353"/>
              <a:gd name="T31" fmla="*/ 128 h 289"/>
              <a:gd name="T32" fmla="*/ 272 w 353"/>
              <a:gd name="T33" fmla="*/ 88 h 289"/>
              <a:gd name="T34" fmla="*/ 321 w 353"/>
              <a:gd name="T35" fmla="*/ 88 h 289"/>
              <a:gd name="T36" fmla="*/ 297 w 353"/>
              <a:gd name="T37" fmla="*/ 96 h 289"/>
              <a:gd name="T38" fmla="*/ 297 w 353"/>
              <a:gd name="T39" fmla="*/ 80 h 289"/>
              <a:gd name="T40" fmla="*/ 297 w 353"/>
              <a:gd name="T41" fmla="*/ 96 h 289"/>
              <a:gd name="T42" fmla="*/ 289 w 353"/>
              <a:gd name="T43" fmla="*/ 32 h 289"/>
              <a:gd name="T44" fmla="*/ 176 w 353"/>
              <a:gd name="T45" fmla="*/ 0 h 289"/>
              <a:gd name="T46" fmla="*/ 64 w 353"/>
              <a:gd name="T47" fmla="*/ 32 h 289"/>
              <a:gd name="T48" fmla="*/ 0 w 353"/>
              <a:gd name="T49" fmla="*/ 64 h 289"/>
              <a:gd name="T50" fmla="*/ 32 w 353"/>
              <a:gd name="T51" fmla="*/ 289 h 289"/>
              <a:gd name="T52" fmla="*/ 353 w 353"/>
              <a:gd name="T53" fmla="*/ 256 h 289"/>
              <a:gd name="T54" fmla="*/ 321 w 353"/>
              <a:gd name="T55" fmla="*/ 32 h 289"/>
              <a:gd name="T56" fmla="*/ 267 w 353"/>
              <a:gd name="T57" fmla="*/ 192 h 289"/>
              <a:gd name="T58" fmla="*/ 337 w 353"/>
              <a:gd name="T59" fmla="*/ 208 h 289"/>
              <a:gd name="T60" fmla="*/ 321 w 353"/>
              <a:gd name="T61" fmla="*/ 272 h 289"/>
              <a:gd name="T62" fmla="*/ 16 w 353"/>
              <a:gd name="T63" fmla="*/ 256 h 289"/>
              <a:gd name="T64" fmla="*/ 93 w 353"/>
              <a:gd name="T65" fmla="*/ 208 h 289"/>
              <a:gd name="T66" fmla="*/ 16 w 353"/>
              <a:gd name="T67" fmla="*/ 192 h 289"/>
              <a:gd name="T68" fmla="*/ 32 w 353"/>
              <a:gd name="T69" fmla="*/ 48 h 289"/>
              <a:gd name="T70" fmla="*/ 120 w 353"/>
              <a:gd name="T71" fmla="*/ 16 h 289"/>
              <a:gd name="T72" fmla="*/ 232 w 353"/>
              <a:gd name="T73" fmla="*/ 16 h 289"/>
              <a:gd name="T74" fmla="*/ 321 w 353"/>
              <a:gd name="T75" fmla="*/ 48 h 289"/>
              <a:gd name="T76" fmla="*/ 337 w 353"/>
              <a:gd name="T77" fmla="*/ 19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3" h="289">
                <a:moveTo>
                  <a:pt x="136" y="48"/>
                </a:moveTo>
                <a:cubicBezTo>
                  <a:pt x="216" y="48"/>
                  <a:pt x="216" y="48"/>
                  <a:pt x="216" y="48"/>
                </a:cubicBezTo>
                <a:cubicBezTo>
                  <a:pt x="221" y="48"/>
                  <a:pt x="224" y="44"/>
                  <a:pt x="224" y="40"/>
                </a:cubicBezTo>
                <a:cubicBezTo>
                  <a:pt x="224" y="35"/>
                  <a:pt x="221" y="32"/>
                  <a:pt x="216" y="32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32" y="32"/>
                  <a:pt x="128" y="35"/>
                  <a:pt x="128" y="40"/>
                </a:cubicBezTo>
                <a:cubicBezTo>
                  <a:pt x="128" y="44"/>
                  <a:pt x="132" y="48"/>
                  <a:pt x="136" y="48"/>
                </a:cubicBezTo>
                <a:moveTo>
                  <a:pt x="176" y="112"/>
                </a:moveTo>
                <a:cubicBezTo>
                  <a:pt x="150" y="112"/>
                  <a:pt x="128" y="133"/>
                  <a:pt x="128" y="160"/>
                </a:cubicBezTo>
                <a:cubicBezTo>
                  <a:pt x="128" y="187"/>
                  <a:pt x="150" y="208"/>
                  <a:pt x="176" y="208"/>
                </a:cubicBezTo>
                <a:cubicBezTo>
                  <a:pt x="203" y="208"/>
                  <a:pt x="224" y="187"/>
                  <a:pt x="224" y="160"/>
                </a:cubicBezTo>
                <a:cubicBezTo>
                  <a:pt x="224" y="133"/>
                  <a:pt x="203" y="112"/>
                  <a:pt x="176" y="112"/>
                </a:cubicBezTo>
                <a:moveTo>
                  <a:pt x="176" y="192"/>
                </a:moveTo>
                <a:cubicBezTo>
                  <a:pt x="158" y="192"/>
                  <a:pt x="144" y="178"/>
                  <a:pt x="144" y="160"/>
                </a:cubicBezTo>
                <a:cubicBezTo>
                  <a:pt x="144" y="142"/>
                  <a:pt x="158" y="128"/>
                  <a:pt x="176" y="128"/>
                </a:cubicBezTo>
                <a:cubicBezTo>
                  <a:pt x="194" y="128"/>
                  <a:pt x="208" y="142"/>
                  <a:pt x="208" y="160"/>
                </a:cubicBezTo>
                <a:cubicBezTo>
                  <a:pt x="208" y="178"/>
                  <a:pt x="194" y="192"/>
                  <a:pt x="176" y="192"/>
                </a:cubicBezTo>
                <a:moveTo>
                  <a:pt x="176" y="80"/>
                </a:moveTo>
                <a:cubicBezTo>
                  <a:pt x="132" y="80"/>
                  <a:pt x="96" y="116"/>
                  <a:pt x="96" y="160"/>
                </a:cubicBezTo>
                <a:cubicBezTo>
                  <a:pt x="96" y="204"/>
                  <a:pt x="132" y="240"/>
                  <a:pt x="176" y="240"/>
                </a:cubicBezTo>
                <a:cubicBezTo>
                  <a:pt x="221" y="240"/>
                  <a:pt x="256" y="204"/>
                  <a:pt x="256" y="160"/>
                </a:cubicBezTo>
                <a:cubicBezTo>
                  <a:pt x="256" y="116"/>
                  <a:pt x="221" y="80"/>
                  <a:pt x="176" y="80"/>
                </a:cubicBezTo>
                <a:moveTo>
                  <a:pt x="176" y="224"/>
                </a:moveTo>
                <a:cubicBezTo>
                  <a:pt x="141" y="224"/>
                  <a:pt x="112" y="196"/>
                  <a:pt x="112" y="160"/>
                </a:cubicBezTo>
                <a:cubicBezTo>
                  <a:pt x="112" y="125"/>
                  <a:pt x="141" y="96"/>
                  <a:pt x="176" y="96"/>
                </a:cubicBezTo>
                <a:cubicBezTo>
                  <a:pt x="212" y="96"/>
                  <a:pt x="240" y="125"/>
                  <a:pt x="240" y="160"/>
                </a:cubicBezTo>
                <a:cubicBezTo>
                  <a:pt x="240" y="196"/>
                  <a:pt x="212" y="224"/>
                  <a:pt x="176" y="224"/>
                </a:cubicBezTo>
                <a:moveTo>
                  <a:pt x="297" y="128"/>
                </a:moveTo>
                <a:cubicBezTo>
                  <a:pt x="292" y="128"/>
                  <a:pt x="289" y="132"/>
                  <a:pt x="289" y="136"/>
                </a:cubicBezTo>
                <a:cubicBezTo>
                  <a:pt x="289" y="140"/>
                  <a:pt x="292" y="144"/>
                  <a:pt x="297" y="144"/>
                </a:cubicBezTo>
                <a:cubicBezTo>
                  <a:pt x="301" y="144"/>
                  <a:pt x="305" y="140"/>
                  <a:pt x="305" y="136"/>
                </a:cubicBezTo>
                <a:cubicBezTo>
                  <a:pt x="305" y="132"/>
                  <a:pt x="301" y="128"/>
                  <a:pt x="297" y="128"/>
                </a:cubicBezTo>
                <a:moveTo>
                  <a:pt x="297" y="64"/>
                </a:moveTo>
                <a:cubicBezTo>
                  <a:pt x="283" y="64"/>
                  <a:pt x="272" y="75"/>
                  <a:pt x="272" y="88"/>
                </a:cubicBezTo>
                <a:cubicBezTo>
                  <a:pt x="272" y="101"/>
                  <a:pt x="283" y="112"/>
                  <a:pt x="297" y="112"/>
                </a:cubicBezTo>
                <a:cubicBezTo>
                  <a:pt x="310" y="112"/>
                  <a:pt x="321" y="101"/>
                  <a:pt x="321" y="88"/>
                </a:cubicBezTo>
                <a:cubicBezTo>
                  <a:pt x="321" y="75"/>
                  <a:pt x="310" y="64"/>
                  <a:pt x="297" y="64"/>
                </a:cubicBezTo>
                <a:moveTo>
                  <a:pt x="297" y="96"/>
                </a:moveTo>
                <a:cubicBezTo>
                  <a:pt x="292" y="96"/>
                  <a:pt x="289" y="92"/>
                  <a:pt x="289" y="88"/>
                </a:cubicBezTo>
                <a:cubicBezTo>
                  <a:pt x="289" y="83"/>
                  <a:pt x="292" y="80"/>
                  <a:pt x="297" y="80"/>
                </a:cubicBezTo>
                <a:cubicBezTo>
                  <a:pt x="301" y="80"/>
                  <a:pt x="305" y="83"/>
                  <a:pt x="305" y="88"/>
                </a:cubicBezTo>
                <a:cubicBezTo>
                  <a:pt x="305" y="92"/>
                  <a:pt x="301" y="96"/>
                  <a:pt x="297" y="96"/>
                </a:cubicBezTo>
                <a:moveTo>
                  <a:pt x="321" y="32"/>
                </a:moveTo>
                <a:cubicBezTo>
                  <a:pt x="289" y="32"/>
                  <a:pt x="289" y="32"/>
                  <a:pt x="289" y="32"/>
                </a:cubicBezTo>
                <a:cubicBezTo>
                  <a:pt x="264" y="32"/>
                  <a:pt x="264" y="0"/>
                  <a:pt x="232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88" y="0"/>
                  <a:pt x="88" y="32"/>
                  <a:pt x="64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14" y="32"/>
                  <a:pt x="0" y="46"/>
                  <a:pt x="0" y="64"/>
                </a:cubicBezTo>
                <a:cubicBezTo>
                  <a:pt x="0" y="256"/>
                  <a:pt x="0" y="256"/>
                  <a:pt x="0" y="256"/>
                </a:cubicBezTo>
                <a:cubicBezTo>
                  <a:pt x="0" y="274"/>
                  <a:pt x="14" y="289"/>
                  <a:pt x="32" y="289"/>
                </a:cubicBezTo>
                <a:cubicBezTo>
                  <a:pt x="321" y="289"/>
                  <a:pt x="321" y="289"/>
                  <a:pt x="321" y="289"/>
                </a:cubicBezTo>
                <a:cubicBezTo>
                  <a:pt x="338" y="289"/>
                  <a:pt x="353" y="274"/>
                  <a:pt x="353" y="256"/>
                </a:cubicBezTo>
                <a:cubicBezTo>
                  <a:pt x="353" y="64"/>
                  <a:pt x="353" y="64"/>
                  <a:pt x="353" y="64"/>
                </a:cubicBezTo>
                <a:cubicBezTo>
                  <a:pt x="353" y="46"/>
                  <a:pt x="338" y="32"/>
                  <a:pt x="321" y="32"/>
                </a:cubicBezTo>
                <a:moveTo>
                  <a:pt x="337" y="192"/>
                </a:moveTo>
                <a:cubicBezTo>
                  <a:pt x="267" y="192"/>
                  <a:pt x="267" y="192"/>
                  <a:pt x="267" y="192"/>
                </a:cubicBezTo>
                <a:cubicBezTo>
                  <a:pt x="265" y="198"/>
                  <a:pt x="262" y="203"/>
                  <a:pt x="260" y="208"/>
                </a:cubicBezTo>
                <a:cubicBezTo>
                  <a:pt x="337" y="208"/>
                  <a:pt x="337" y="208"/>
                  <a:pt x="337" y="208"/>
                </a:cubicBezTo>
                <a:cubicBezTo>
                  <a:pt x="337" y="256"/>
                  <a:pt x="337" y="256"/>
                  <a:pt x="337" y="256"/>
                </a:cubicBezTo>
                <a:cubicBezTo>
                  <a:pt x="337" y="265"/>
                  <a:pt x="330" y="272"/>
                  <a:pt x="321" y="272"/>
                </a:cubicBezTo>
                <a:cubicBezTo>
                  <a:pt x="32" y="272"/>
                  <a:pt x="32" y="272"/>
                  <a:pt x="32" y="272"/>
                </a:cubicBezTo>
                <a:cubicBezTo>
                  <a:pt x="23" y="272"/>
                  <a:pt x="16" y="265"/>
                  <a:pt x="16" y="256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93" y="208"/>
                  <a:pt x="93" y="208"/>
                  <a:pt x="93" y="208"/>
                </a:cubicBezTo>
                <a:cubicBezTo>
                  <a:pt x="90" y="203"/>
                  <a:pt x="87" y="198"/>
                  <a:pt x="85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6" y="64"/>
                  <a:pt x="16" y="64"/>
                  <a:pt x="16" y="64"/>
                </a:cubicBezTo>
                <a:cubicBezTo>
                  <a:pt x="16" y="55"/>
                  <a:pt x="23" y="48"/>
                  <a:pt x="32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96" y="48"/>
                  <a:pt x="96" y="16"/>
                  <a:pt x="120" y="16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232" y="16"/>
                  <a:pt x="232" y="16"/>
                  <a:pt x="232" y="16"/>
                </a:cubicBezTo>
                <a:cubicBezTo>
                  <a:pt x="256" y="16"/>
                  <a:pt x="256" y="48"/>
                  <a:pt x="289" y="48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30" y="48"/>
                  <a:pt x="337" y="55"/>
                  <a:pt x="337" y="64"/>
                </a:cubicBezTo>
                <a:lnTo>
                  <a:pt x="337" y="1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38" name="Freeform 47"/>
          <p:cNvSpPr/>
          <p:nvPr/>
        </p:nvSpPr>
        <p:spPr bwMode="auto">
          <a:xfrm>
            <a:off x="1459849" y="2027817"/>
            <a:ext cx="1518953" cy="1752311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Freeform 16"/>
          <p:cNvSpPr>
            <a:spLocks noEditPoints="1"/>
          </p:cNvSpPr>
          <p:nvPr/>
        </p:nvSpPr>
        <p:spPr bwMode="auto">
          <a:xfrm>
            <a:off x="1925263" y="2608837"/>
            <a:ext cx="588125" cy="590270"/>
          </a:xfrm>
          <a:custGeom>
            <a:avLst/>
            <a:gdLst>
              <a:gd name="T0" fmla="*/ 321 w 353"/>
              <a:gd name="T1" fmla="*/ 104 h 353"/>
              <a:gd name="T2" fmla="*/ 321 w 353"/>
              <a:gd name="T3" fmla="*/ 24 h 353"/>
              <a:gd name="T4" fmla="*/ 297 w 353"/>
              <a:gd name="T5" fmla="*/ 0 h 353"/>
              <a:gd name="T6" fmla="*/ 273 w 353"/>
              <a:gd name="T7" fmla="*/ 24 h 353"/>
              <a:gd name="T8" fmla="*/ 273 w 353"/>
              <a:gd name="T9" fmla="*/ 30 h 353"/>
              <a:gd name="T10" fmla="*/ 40 w 353"/>
              <a:gd name="T11" fmla="*/ 98 h 353"/>
              <a:gd name="T12" fmla="*/ 32 w 353"/>
              <a:gd name="T13" fmla="*/ 96 h 353"/>
              <a:gd name="T14" fmla="*/ 16 w 353"/>
              <a:gd name="T15" fmla="*/ 96 h 353"/>
              <a:gd name="T16" fmla="*/ 0 w 353"/>
              <a:gd name="T17" fmla="*/ 112 h 353"/>
              <a:gd name="T18" fmla="*/ 0 w 353"/>
              <a:gd name="T19" fmla="*/ 192 h 353"/>
              <a:gd name="T20" fmla="*/ 16 w 353"/>
              <a:gd name="T21" fmla="*/ 208 h 353"/>
              <a:gd name="T22" fmla="*/ 32 w 353"/>
              <a:gd name="T23" fmla="*/ 208 h 353"/>
              <a:gd name="T24" fmla="*/ 40 w 353"/>
              <a:gd name="T25" fmla="*/ 206 h 353"/>
              <a:gd name="T26" fmla="*/ 50 w 353"/>
              <a:gd name="T27" fmla="*/ 209 h 353"/>
              <a:gd name="T28" fmla="*/ 81 w 353"/>
              <a:gd name="T29" fmla="*/ 347 h 353"/>
              <a:gd name="T30" fmla="*/ 81 w 353"/>
              <a:gd name="T31" fmla="*/ 347 h 353"/>
              <a:gd name="T32" fmla="*/ 89 w 353"/>
              <a:gd name="T33" fmla="*/ 353 h 353"/>
              <a:gd name="T34" fmla="*/ 153 w 353"/>
              <a:gd name="T35" fmla="*/ 353 h 353"/>
              <a:gd name="T36" fmla="*/ 161 w 353"/>
              <a:gd name="T37" fmla="*/ 345 h 353"/>
              <a:gd name="T38" fmla="*/ 160 w 353"/>
              <a:gd name="T39" fmla="*/ 343 h 353"/>
              <a:gd name="T40" fmla="*/ 161 w 353"/>
              <a:gd name="T41" fmla="*/ 343 h 353"/>
              <a:gd name="T42" fmla="*/ 135 w 353"/>
              <a:gd name="T43" fmla="*/ 234 h 353"/>
              <a:gd name="T44" fmla="*/ 273 w 353"/>
              <a:gd name="T45" fmla="*/ 275 h 353"/>
              <a:gd name="T46" fmla="*/ 273 w 353"/>
              <a:gd name="T47" fmla="*/ 281 h 353"/>
              <a:gd name="T48" fmla="*/ 297 w 353"/>
              <a:gd name="T49" fmla="*/ 305 h 353"/>
              <a:gd name="T50" fmla="*/ 321 w 353"/>
              <a:gd name="T51" fmla="*/ 281 h 353"/>
              <a:gd name="T52" fmla="*/ 321 w 353"/>
              <a:gd name="T53" fmla="*/ 200 h 353"/>
              <a:gd name="T54" fmla="*/ 353 w 353"/>
              <a:gd name="T55" fmla="*/ 168 h 353"/>
              <a:gd name="T56" fmla="*/ 353 w 353"/>
              <a:gd name="T57" fmla="*/ 136 h 353"/>
              <a:gd name="T58" fmla="*/ 321 w 353"/>
              <a:gd name="T59" fmla="*/ 104 h 353"/>
              <a:gd name="T60" fmla="*/ 32 w 353"/>
              <a:gd name="T61" fmla="*/ 192 h 353"/>
              <a:gd name="T62" fmla="*/ 16 w 353"/>
              <a:gd name="T63" fmla="*/ 192 h 353"/>
              <a:gd name="T64" fmla="*/ 16 w 353"/>
              <a:gd name="T65" fmla="*/ 112 h 353"/>
              <a:gd name="T66" fmla="*/ 32 w 353"/>
              <a:gd name="T67" fmla="*/ 112 h 353"/>
              <a:gd name="T68" fmla="*/ 32 w 353"/>
              <a:gd name="T69" fmla="*/ 192 h 353"/>
              <a:gd name="T70" fmla="*/ 143 w 353"/>
              <a:gd name="T71" fmla="*/ 337 h 353"/>
              <a:gd name="T72" fmla="*/ 95 w 353"/>
              <a:gd name="T73" fmla="*/ 337 h 353"/>
              <a:gd name="T74" fmla="*/ 91 w 353"/>
              <a:gd name="T75" fmla="*/ 321 h 353"/>
              <a:gd name="T76" fmla="*/ 139 w 353"/>
              <a:gd name="T77" fmla="*/ 321 h 353"/>
              <a:gd name="T78" fmla="*/ 143 w 353"/>
              <a:gd name="T79" fmla="*/ 337 h 353"/>
              <a:gd name="T80" fmla="*/ 135 w 353"/>
              <a:gd name="T81" fmla="*/ 305 h 353"/>
              <a:gd name="T82" fmla="*/ 88 w 353"/>
              <a:gd name="T83" fmla="*/ 305 h 353"/>
              <a:gd name="T84" fmla="*/ 68 w 353"/>
              <a:gd name="T85" fmla="*/ 214 h 353"/>
              <a:gd name="T86" fmla="*/ 117 w 353"/>
              <a:gd name="T87" fmla="*/ 229 h 353"/>
              <a:gd name="T88" fmla="*/ 135 w 353"/>
              <a:gd name="T89" fmla="*/ 305 h 353"/>
              <a:gd name="T90" fmla="*/ 273 w 353"/>
              <a:gd name="T91" fmla="*/ 258 h 353"/>
              <a:gd name="T92" fmla="*/ 48 w 353"/>
              <a:gd name="T93" fmla="*/ 192 h 353"/>
              <a:gd name="T94" fmla="*/ 48 w 353"/>
              <a:gd name="T95" fmla="*/ 113 h 353"/>
              <a:gd name="T96" fmla="*/ 273 w 353"/>
              <a:gd name="T97" fmla="*/ 47 h 353"/>
              <a:gd name="T98" fmla="*/ 273 w 353"/>
              <a:gd name="T99" fmla="*/ 258 h 353"/>
              <a:gd name="T100" fmla="*/ 305 w 353"/>
              <a:gd name="T101" fmla="*/ 281 h 353"/>
              <a:gd name="T102" fmla="*/ 297 w 353"/>
              <a:gd name="T103" fmla="*/ 289 h 353"/>
              <a:gd name="T104" fmla="*/ 289 w 353"/>
              <a:gd name="T105" fmla="*/ 281 h 353"/>
              <a:gd name="T106" fmla="*/ 289 w 353"/>
              <a:gd name="T107" fmla="*/ 24 h 353"/>
              <a:gd name="T108" fmla="*/ 297 w 353"/>
              <a:gd name="T109" fmla="*/ 16 h 353"/>
              <a:gd name="T110" fmla="*/ 305 w 353"/>
              <a:gd name="T111" fmla="*/ 24 h 353"/>
              <a:gd name="T112" fmla="*/ 305 w 353"/>
              <a:gd name="T113" fmla="*/ 281 h 353"/>
              <a:gd name="T114" fmla="*/ 337 w 353"/>
              <a:gd name="T115" fmla="*/ 168 h 353"/>
              <a:gd name="T116" fmla="*/ 321 w 353"/>
              <a:gd name="T117" fmla="*/ 184 h 353"/>
              <a:gd name="T118" fmla="*/ 321 w 353"/>
              <a:gd name="T119" fmla="*/ 120 h 353"/>
              <a:gd name="T120" fmla="*/ 337 w 353"/>
              <a:gd name="T121" fmla="*/ 136 h 353"/>
              <a:gd name="T122" fmla="*/ 337 w 353"/>
              <a:gd name="T123" fmla="*/ 168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3" h="353">
                <a:moveTo>
                  <a:pt x="321" y="104"/>
                </a:moveTo>
                <a:cubicBezTo>
                  <a:pt x="321" y="24"/>
                  <a:pt x="321" y="24"/>
                  <a:pt x="321" y="24"/>
                </a:cubicBezTo>
                <a:cubicBezTo>
                  <a:pt x="321" y="11"/>
                  <a:pt x="311" y="0"/>
                  <a:pt x="297" y="0"/>
                </a:cubicBezTo>
                <a:cubicBezTo>
                  <a:pt x="284" y="0"/>
                  <a:pt x="273" y="11"/>
                  <a:pt x="273" y="24"/>
                </a:cubicBezTo>
                <a:cubicBezTo>
                  <a:pt x="273" y="30"/>
                  <a:pt x="273" y="30"/>
                  <a:pt x="273" y="30"/>
                </a:cubicBezTo>
                <a:cubicBezTo>
                  <a:pt x="40" y="98"/>
                  <a:pt x="40" y="98"/>
                  <a:pt x="40" y="98"/>
                </a:cubicBezTo>
                <a:cubicBezTo>
                  <a:pt x="38" y="97"/>
                  <a:pt x="35" y="96"/>
                  <a:pt x="3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7" y="96"/>
                  <a:pt x="0" y="103"/>
                  <a:pt x="0" y="11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1"/>
                  <a:pt x="7" y="208"/>
                  <a:pt x="16" y="208"/>
                </a:cubicBezTo>
                <a:cubicBezTo>
                  <a:pt x="32" y="208"/>
                  <a:pt x="32" y="208"/>
                  <a:pt x="32" y="208"/>
                </a:cubicBezTo>
                <a:cubicBezTo>
                  <a:pt x="35" y="208"/>
                  <a:pt x="38" y="208"/>
                  <a:pt x="40" y="206"/>
                </a:cubicBezTo>
                <a:cubicBezTo>
                  <a:pt x="50" y="209"/>
                  <a:pt x="50" y="209"/>
                  <a:pt x="50" y="209"/>
                </a:cubicBezTo>
                <a:cubicBezTo>
                  <a:pt x="81" y="347"/>
                  <a:pt x="81" y="347"/>
                  <a:pt x="81" y="347"/>
                </a:cubicBezTo>
                <a:cubicBezTo>
                  <a:pt x="81" y="347"/>
                  <a:pt x="81" y="347"/>
                  <a:pt x="81" y="347"/>
                </a:cubicBezTo>
                <a:cubicBezTo>
                  <a:pt x="82" y="350"/>
                  <a:pt x="85" y="353"/>
                  <a:pt x="89" y="353"/>
                </a:cubicBezTo>
                <a:cubicBezTo>
                  <a:pt x="153" y="353"/>
                  <a:pt x="153" y="353"/>
                  <a:pt x="153" y="353"/>
                </a:cubicBezTo>
                <a:cubicBezTo>
                  <a:pt x="157" y="353"/>
                  <a:pt x="161" y="349"/>
                  <a:pt x="161" y="345"/>
                </a:cubicBezTo>
                <a:cubicBezTo>
                  <a:pt x="161" y="344"/>
                  <a:pt x="161" y="344"/>
                  <a:pt x="160" y="343"/>
                </a:cubicBezTo>
                <a:cubicBezTo>
                  <a:pt x="161" y="343"/>
                  <a:pt x="161" y="343"/>
                  <a:pt x="161" y="343"/>
                </a:cubicBezTo>
                <a:cubicBezTo>
                  <a:pt x="135" y="234"/>
                  <a:pt x="135" y="234"/>
                  <a:pt x="135" y="234"/>
                </a:cubicBezTo>
                <a:cubicBezTo>
                  <a:pt x="273" y="275"/>
                  <a:pt x="273" y="275"/>
                  <a:pt x="273" y="275"/>
                </a:cubicBezTo>
                <a:cubicBezTo>
                  <a:pt x="273" y="281"/>
                  <a:pt x="273" y="281"/>
                  <a:pt x="273" y="281"/>
                </a:cubicBezTo>
                <a:cubicBezTo>
                  <a:pt x="273" y="294"/>
                  <a:pt x="284" y="305"/>
                  <a:pt x="297" y="305"/>
                </a:cubicBezTo>
                <a:cubicBezTo>
                  <a:pt x="311" y="305"/>
                  <a:pt x="321" y="294"/>
                  <a:pt x="321" y="281"/>
                </a:cubicBezTo>
                <a:cubicBezTo>
                  <a:pt x="321" y="200"/>
                  <a:pt x="321" y="200"/>
                  <a:pt x="321" y="200"/>
                </a:cubicBezTo>
                <a:cubicBezTo>
                  <a:pt x="339" y="200"/>
                  <a:pt x="353" y="186"/>
                  <a:pt x="353" y="168"/>
                </a:cubicBezTo>
                <a:cubicBezTo>
                  <a:pt x="353" y="136"/>
                  <a:pt x="353" y="136"/>
                  <a:pt x="353" y="136"/>
                </a:cubicBezTo>
                <a:cubicBezTo>
                  <a:pt x="353" y="118"/>
                  <a:pt x="339" y="104"/>
                  <a:pt x="321" y="104"/>
                </a:cubicBezTo>
                <a:moveTo>
                  <a:pt x="32" y="192"/>
                </a:moveTo>
                <a:cubicBezTo>
                  <a:pt x="16" y="192"/>
                  <a:pt x="16" y="192"/>
                  <a:pt x="16" y="19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lnTo>
                  <a:pt x="32" y="192"/>
                </a:lnTo>
                <a:close/>
                <a:moveTo>
                  <a:pt x="143" y="337"/>
                </a:moveTo>
                <a:cubicBezTo>
                  <a:pt x="95" y="337"/>
                  <a:pt x="95" y="337"/>
                  <a:pt x="95" y="337"/>
                </a:cubicBezTo>
                <a:cubicBezTo>
                  <a:pt x="91" y="321"/>
                  <a:pt x="91" y="321"/>
                  <a:pt x="91" y="321"/>
                </a:cubicBezTo>
                <a:cubicBezTo>
                  <a:pt x="139" y="321"/>
                  <a:pt x="139" y="321"/>
                  <a:pt x="139" y="321"/>
                </a:cubicBezTo>
                <a:lnTo>
                  <a:pt x="143" y="337"/>
                </a:lnTo>
                <a:close/>
                <a:moveTo>
                  <a:pt x="135" y="305"/>
                </a:moveTo>
                <a:cubicBezTo>
                  <a:pt x="88" y="305"/>
                  <a:pt x="88" y="305"/>
                  <a:pt x="88" y="305"/>
                </a:cubicBezTo>
                <a:cubicBezTo>
                  <a:pt x="68" y="214"/>
                  <a:pt x="68" y="214"/>
                  <a:pt x="68" y="214"/>
                </a:cubicBezTo>
                <a:cubicBezTo>
                  <a:pt x="117" y="229"/>
                  <a:pt x="117" y="229"/>
                  <a:pt x="117" y="229"/>
                </a:cubicBezTo>
                <a:lnTo>
                  <a:pt x="135" y="305"/>
                </a:lnTo>
                <a:close/>
                <a:moveTo>
                  <a:pt x="273" y="258"/>
                </a:moveTo>
                <a:cubicBezTo>
                  <a:pt x="48" y="192"/>
                  <a:pt x="48" y="192"/>
                  <a:pt x="48" y="192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273" y="47"/>
                  <a:pt x="273" y="47"/>
                  <a:pt x="273" y="47"/>
                </a:cubicBezTo>
                <a:lnTo>
                  <a:pt x="273" y="258"/>
                </a:lnTo>
                <a:close/>
                <a:moveTo>
                  <a:pt x="305" y="281"/>
                </a:moveTo>
                <a:cubicBezTo>
                  <a:pt x="305" y="285"/>
                  <a:pt x="302" y="289"/>
                  <a:pt x="297" y="289"/>
                </a:cubicBezTo>
                <a:cubicBezTo>
                  <a:pt x="293" y="289"/>
                  <a:pt x="289" y="285"/>
                  <a:pt x="289" y="281"/>
                </a:cubicBezTo>
                <a:cubicBezTo>
                  <a:pt x="289" y="24"/>
                  <a:pt x="289" y="24"/>
                  <a:pt x="289" y="24"/>
                </a:cubicBezTo>
                <a:cubicBezTo>
                  <a:pt x="289" y="19"/>
                  <a:pt x="293" y="16"/>
                  <a:pt x="297" y="16"/>
                </a:cubicBezTo>
                <a:cubicBezTo>
                  <a:pt x="302" y="16"/>
                  <a:pt x="305" y="19"/>
                  <a:pt x="305" y="24"/>
                </a:cubicBezTo>
                <a:lnTo>
                  <a:pt x="305" y="281"/>
                </a:lnTo>
                <a:close/>
                <a:moveTo>
                  <a:pt x="337" y="168"/>
                </a:moveTo>
                <a:cubicBezTo>
                  <a:pt x="337" y="177"/>
                  <a:pt x="330" y="184"/>
                  <a:pt x="321" y="184"/>
                </a:cubicBezTo>
                <a:cubicBezTo>
                  <a:pt x="321" y="120"/>
                  <a:pt x="321" y="120"/>
                  <a:pt x="321" y="120"/>
                </a:cubicBezTo>
                <a:cubicBezTo>
                  <a:pt x="330" y="120"/>
                  <a:pt x="337" y="127"/>
                  <a:pt x="337" y="136"/>
                </a:cubicBezTo>
                <a:lnTo>
                  <a:pt x="337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0" name="Freeform 53"/>
          <p:cNvSpPr/>
          <p:nvPr/>
        </p:nvSpPr>
        <p:spPr bwMode="auto">
          <a:xfrm>
            <a:off x="9213199" y="2027817"/>
            <a:ext cx="1518953" cy="1752311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1" name="Freeform 20"/>
          <p:cNvSpPr>
            <a:spLocks noEditPoints="1"/>
          </p:cNvSpPr>
          <p:nvPr/>
        </p:nvSpPr>
        <p:spPr bwMode="auto">
          <a:xfrm>
            <a:off x="9731201" y="2608837"/>
            <a:ext cx="482949" cy="590270"/>
          </a:xfrm>
          <a:custGeom>
            <a:avLst/>
            <a:gdLst>
              <a:gd name="T0" fmla="*/ 112 w 289"/>
              <a:gd name="T1" fmla="*/ 176 h 353"/>
              <a:gd name="T2" fmla="*/ 80 w 289"/>
              <a:gd name="T3" fmla="*/ 144 h 353"/>
              <a:gd name="T4" fmla="*/ 80 w 289"/>
              <a:gd name="T5" fmla="*/ 225 h 353"/>
              <a:gd name="T6" fmla="*/ 112 w 289"/>
              <a:gd name="T7" fmla="*/ 192 h 353"/>
              <a:gd name="T8" fmla="*/ 80 w 289"/>
              <a:gd name="T9" fmla="*/ 225 h 353"/>
              <a:gd name="T10" fmla="*/ 112 w 289"/>
              <a:gd name="T11" fmla="*/ 273 h 353"/>
              <a:gd name="T12" fmla="*/ 80 w 289"/>
              <a:gd name="T13" fmla="*/ 241 h 353"/>
              <a:gd name="T14" fmla="*/ 128 w 289"/>
              <a:gd name="T15" fmla="*/ 321 h 353"/>
              <a:gd name="T16" fmla="*/ 160 w 289"/>
              <a:gd name="T17" fmla="*/ 289 h 353"/>
              <a:gd name="T18" fmla="*/ 128 w 289"/>
              <a:gd name="T19" fmla="*/ 321 h 353"/>
              <a:gd name="T20" fmla="*/ 112 w 289"/>
              <a:gd name="T21" fmla="*/ 321 h 353"/>
              <a:gd name="T22" fmla="*/ 80 w 289"/>
              <a:gd name="T23" fmla="*/ 289 h 353"/>
              <a:gd name="T24" fmla="*/ 128 w 289"/>
              <a:gd name="T25" fmla="*/ 273 h 353"/>
              <a:gd name="T26" fmla="*/ 160 w 289"/>
              <a:gd name="T27" fmla="*/ 241 h 353"/>
              <a:gd name="T28" fmla="*/ 128 w 289"/>
              <a:gd name="T29" fmla="*/ 273 h 353"/>
              <a:gd name="T30" fmla="*/ 64 w 289"/>
              <a:gd name="T31" fmla="*/ 225 h 353"/>
              <a:gd name="T32" fmla="*/ 32 w 289"/>
              <a:gd name="T33" fmla="*/ 192 h 353"/>
              <a:gd name="T34" fmla="*/ 32 w 289"/>
              <a:gd name="T35" fmla="*/ 321 h 353"/>
              <a:gd name="T36" fmla="*/ 64 w 289"/>
              <a:gd name="T37" fmla="*/ 289 h 353"/>
              <a:gd name="T38" fmla="*/ 32 w 289"/>
              <a:gd name="T39" fmla="*/ 321 h 353"/>
              <a:gd name="T40" fmla="*/ 64 w 289"/>
              <a:gd name="T41" fmla="*/ 176 h 353"/>
              <a:gd name="T42" fmla="*/ 32 w 289"/>
              <a:gd name="T43" fmla="*/ 144 h 353"/>
              <a:gd name="T44" fmla="*/ 32 w 289"/>
              <a:gd name="T45" fmla="*/ 273 h 353"/>
              <a:gd name="T46" fmla="*/ 64 w 289"/>
              <a:gd name="T47" fmla="*/ 241 h 353"/>
              <a:gd name="T48" fmla="*/ 32 w 289"/>
              <a:gd name="T49" fmla="*/ 273 h 353"/>
              <a:gd name="T50" fmla="*/ 257 w 289"/>
              <a:gd name="T51" fmla="*/ 321 h 353"/>
              <a:gd name="T52" fmla="*/ 224 w 289"/>
              <a:gd name="T53" fmla="*/ 192 h 353"/>
              <a:gd name="T54" fmla="*/ 128 w 289"/>
              <a:gd name="T55" fmla="*/ 225 h 353"/>
              <a:gd name="T56" fmla="*/ 160 w 289"/>
              <a:gd name="T57" fmla="*/ 192 h 353"/>
              <a:gd name="T58" fmla="*/ 128 w 289"/>
              <a:gd name="T59" fmla="*/ 225 h 353"/>
              <a:gd name="T60" fmla="*/ 257 w 289"/>
              <a:gd name="T61" fmla="*/ 128 h 353"/>
              <a:gd name="T62" fmla="*/ 32 w 289"/>
              <a:gd name="T63" fmla="*/ 32 h 353"/>
              <a:gd name="T64" fmla="*/ 48 w 289"/>
              <a:gd name="T65" fmla="*/ 48 h 353"/>
              <a:gd name="T66" fmla="*/ 241 w 289"/>
              <a:gd name="T67" fmla="*/ 112 h 353"/>
              <a:gd name="T68" fmla="*/ 48 w 289"/>
              <a:gd name="T69" fmla="*/ 48 h 353"/>
              <a:gd name="T70" fmla="*/ 208 w 289"/>
              <a:gd name="T71" fmla="*/ 176 h 353"/>
              <a:gd name="T72" fmla="*/ 176 w 289"/>
              <a:gd name="T73" fmla="*/ 144 h 353"/>
              <a:gd name="T74" fmla="*/ 257 w 289"/>
              <a:gd name="T75" fmla="*/ 0 h 353"/>
              <a:gd name="T76" fmla="*/ 0 w 289"/>
              <a:gd name="T77" fmla="*/ 32 h 353"/>
              <a:gd name="T78" fmla="*/ 32 w 289"/>
              <a:gd name="T79" fmla="*/ 353 h 353"/>
              <a:gd name="T80" fmla="*/ 289 w 289"/>
              <a:gd name="T81" fmla="*/ 321 h 353"/>
              <a:gd name="T82" fmla="*/ 257 w 289"/>
              <a:gd name="T83" fmla="*/ 0 h 353"/>
              <a:gd name="T84" fmla="*/ 257 w 289"/>
              <a:gd name="T85" fmla="*/ 337 h 353"/>
              <a:gd name="T86" fmla="*/ 16 w 289"/>
              <a:gd name="T87" fmla="*/ 321 h 353"/>
              <a:gd name="T88" fmla="*/ 32 w 289"/>
              <a:gd name="T89" fmla="*/ 16 h 353"/>
              <a:gd name="T90" fmla="*/ 273 w 289"/>
              <a:gd name="T91" fmla="*/ 32 h 353"/>
              <a:gd name="T92" fmla="*/ 224 w 289"/>
              <a:gd name="T93" fmla="*/ 176 h 353"/>
              <a:gd name="T94" fmla="*/ 257 w 289"/>
              <a:gd name="T95" fmla="*/ 144 h 353"/>
              <a:gd name="T96" fmla="*/ 224 w 289"/>
              <a:gd name="T97" fmla="*/ 176 h 353"/>
              <a:gd name="T98" fmla="*/ 208 w 289"/>
              <a:gd name="T99" fmla="*/ 225 h 353"/>
              <a:gd name="T100" fmla="*/ 176 w 289"/>
              <a:gd name="T101" fmla="*/ 192 h 353"/>
              <a:gd name="T102" fmla="*/ 176 w 289"/>
              <a:gd name="T103" fmla="*/ 321 h 353"/>
              <a:gd name="T104" fmla="*/ 208 w 289"/>
              <a:gd name="T105" fmla="*/ 289 h 353"/>
              <a:gd name="T106" fmla="*/ 176 w 289"/>
              <a:gd name="T107" fmla="*/ 321 h 353"/>
              <a:gd name="T108" fmla="*/ 160 w 289"/>
              <a:gd name="T109" fmla="*/ 176 h 353"/>
              <a:gd name="T110" fmla="*/ 128 w 289"/>
              <a:gd name="T111" fmla="*/ 144 h 353"/>
              <a:gd name="T112" fmla="*/ 176 w 289"/>
              <a:gd name="T113" fmla="*/ 273 h 353"/>
              <a:gd name="T114" fmla="*/ 208 w 289"/>
              <a:gd name="T115" fmla="*/ 241 h 353"/>
              <a:gd name="T116" fmla="*/ 176 w 289"/>
              <a:gd name="T117" fmla="*/ 27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9" h="353">
                <a:moveTo>
                  <a:pt x="80" y="176"/>
                </a:moveTo>
                <a:cubicBezTo>
                  <a:pt x="112" y="176"/>
                  <a:pt x="112" y="176"/>
                  <a:pt x="112" y="176"/>
                </a:cubicBezTo>
                <a:cubicBezTo>
                  <a:pt x="112" y="144"/>
                  <a:pt x="112" y="144"/>
                  <a:pt x="112" y="144"/>
                </a:cubicBezTo>
                <a:cubicBezTo>
                  <a:pt x="80" y="144"/>
                  <a:pt x="80" y="144"/>
                  <a:pt x="80" y="144"/>
                </a:cubicBezTo>
                <a:lnTo>
                  <a:pt x="80" y="176"/>
                </a:lnTo>
                <a:close/>
                <a:moveTo>
                  <a:pt x="80" y="225"/>
                </a:moveTo>
                <a:cubicBezTo>
                  <a:pt x="112" y="225"/>
                  <a:pt x="112" y="225"/>
                  <a:pt x="112" y="225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80" y="192"/>
                  <a:pt x="80" y="192"/>
                  <a:pt x="80" y="192"/>
                </a:cubicBezTo>
                <a:lnTo>
                  <a:pt x="80" y="225"/>
                </a:lnTo>
                <a:close/>
                <a:moveTo>
                  <a:pt x="80" y="273"/>
                </a:moveTo>
                <a:cubicBezTo>
                  <a:pt x="112" y="273"/>
                  <a:pt x="112" y="273"/>
                  <a:pt x="112" y="273"/>
                </a:cubicBezTo>
                <a:cubicBezTo>
                  <a:pt x="112" y="241"/>
                  <a:pt x="112" y="241"/>
                  <a:pt x="112" y="241"/>
                </a:cubicBezTo>
                <a:cubicBezTo>
                  <a:pt x="80" y="241"/>
                  <a:pt x="80" y="241"/>
                  <a:pt x="80" y="241"/>
                </a:cubicBezTo>
                <a:lnTo>
                  <a:pt x="80" y="273"/>
                </a:lnTo>
                <a:close/>
                <a:moveTo>
                  <a:pt x="128" y="321"/>
                </a:moveTo>
                <a:cubicBezTo>
                  <a:pt x="160" y="321"/>
                  <a:pt x="160" y="321"/>
                  <a:pt x="160" y="321"/>
                </a:cubicBezTo>
                <a:cubicBezTo>
                  <a:pt x="160" y="289"/>
                  <a:pt x="160" y="289"/>
                  <a:pt x="160" y="289"/>
                </a:cubicBezTo>
                <a:cubicBezTo>
                  <a:pt x="128" y="289"/>
                  <a:pt x="128" y="289"/>
                  <a:pt x="128" y="289"/>
                </a:cubicBezTo>
                <a:lnTo>
                  <a:pt x="128" y="321"/>
                </a:lnTo>
                <a:close/>
                <a:moveTo>
                  <a:pt x="80" y="321"/>
                </a:moveTo>
                <a:cubicBezTo>
                  <a:pt x="112" y="321"/>
                  <a:pt x="112" y="321"/>
                  <a:pt x="112" y="321"/>
                </a:cubicBezTo>
                <a:cubicBezTo>
                  <a:pt x="112" y="289"/>
                  <a:pt x="112" y="289"/>
                  <a:pt x="112" y="289"/>
                </a:cubicBezTo>
                <a:cubicBezTo>
                  <a:pt x="80" y="289"/>
                  <a:pt x="80" y="289"/>
                  <a:pt x="80" y="289"/>
                </a:cubicBezTo>
                <a:lnTo>
                  <a:pt x="80" y="321"/>
                </a:lnTo>
                <a:close/>
                <a:moveTo>
                  <a:pt x="128" y="273"/>
                </a:moveTo>
                <a:cubicBezTo>
                  <a:pt x="160" y="273"/>
                  <a:pt x="160" y="273"/>
                  <a:pt x="160" y="273"/>
                </a:cubicBezTo>
                <a:cubicBezTo>
                  <a:pt x="160" y="241"/>
                  <a:pt x="160" y="241"/>
                  <a:pt x="160" y="241"/>
                </a:cubicBezTo>
                <a:cubicBezTo>
                  <a:pt x="128" y="241"/>
                  <a:pt x="128" y="241"/>
                  <a:pt x="128" y="241"/>
                </a:cubicBezTo>
                <a:lnTo>
                  <a:pt x="128" y="273"/>
                </a:lnTo>
                <a:close/>
                <a:moveTo>
                  <a:pt x="32" y="225"/>
                </a:moveTo>
                <a:cubicBezTo>
                  <a:pt x="64" y="225"/>
                  <a:pt x="64" y="225"/>
                  <a:pt x="64" y="225"/>
                </a:cubicBezTo>
                <a:cubicBezTo>
                  <a:pt x="64" y="192"/>
                  <a:pt x="64" y="192"/>
                  <a:pt x="64" y="192"/>
                </a:cubicBezTo>
                <a:cubicBezTo>
                  <a:pt x="32" y="192"/>
                  <a:pt x="32" y="192"/>
                  <a:pt x="32" y="192"/>
                </a:cubicBezTo>
                <a:lnTo>
                  <a:pt x="32" y="225"/>
                </a:lnTo>
                <a:close/>
                <a:moveTo>
                  <a:pt x="32" y="321"/>
                </a:moveTo>
                <a:cubicBezTo>
                  <a:pt x="64" y="321"/>
                  <a:pt x="64" y="321"/>
                  <a:pt x="64" y="321"/>
                </a:cubicBezTo>
                <a:cubicBezTo>
                  <a:pt x="64" y="289"/>
                  <a:pt x="64" y="289"/>
                  <a:pt x="64" y="289"/>
                </a:cubicBezTo>
                <a:cubicBezTo>
                  <a:pt x="32" y="289"/>
                  <a:pt x="32" y="289"/>
                  <a:pt x="32" y="289"/>
                </a:cubicBezTo>
                <a:lnTo>
                  <a:pt x="32" y="321"/>
                </a:lnTo>
                <a:close/>
                <a:moveTo>
                  <a:pt x="32" y="176"/>
                </a:moveTo>
                <a:cubicBezTo>
                  <a:pt x="64" y="176"/>
                  <a:pt x="64" y="176"/>
                  <a:pt x="64" y="176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32" y="144"/>
                  <a:pt x="32" y="144"/>
                  <a:pt x="32" y="144"/>
                </a:cubicBezTo>
                <a:lnTo>
                  <a:pt x="32" y="176"/>
                </a:lnTo>
                <a:close/>
                <a:moveTo>
                  <a:pt x="32" y="273"/>
                </a:moveTo>
                <a:cubicBezTo>
                  <a:pt x="64" y="273"/>
                  <a:pt x="64" y="273"/>
                  <a:pt x="64" y="273"/>
                </a:cubicBezTo>
                <a:cubicBezTo>
                  <a:pt x="64" y="241"/>
                  <a:pt x="64" y="241"/>
                  <a:pt x="64" y="241"/>
                </a:cubicBezTo>
                <a:cubicBezTo>
                  <a:pt x="32" y="241"/>
                  <a:pt x="32" y="241"/>
                  <a:pt x="32" y="241"/>
                </a:cubicBezTo>
                <a:lnTo>
                  <a:pt x="32" y="273"/>
                </a:lnTo>
                <a:close/>
                <a:moveTo>
                  <a:pt x="224" y="321"/>
                </a:moveTo>
                <a:cubicBezTo>
                  <a:pt x="257" y="321"/>
                  <a:pt x="257" y="321"/>
                  <a:pt x="257" y="321"/>
                </a:cubicBezTo>
                <a:cubicBezTo>
                  <a:pt x="257" y="192"/>
                  <a:pt x="257" y="192"/>
                  <a:pt x="257" y="192"/>
                </a:cubicBezTo>
                <a:cubicBezTo>
                  <a:pt x="224" y="192"/>
                  <a:pt x="224" y="192"/>
                  <a:pt x="224" y="192"/>
                </a:cubicBezTo>
                <a:lnTo>
                  <a:pt x="224" y="321"/>
                </a:lnTo>
                <a:close/>
                <a:moveTo>
                  <a:pt x="128" y="225"/>
                </a:moveTo>
                <a:cubicBezTo>
                  <a:pt x="160" y="225"/>
                  <a:pt x="160" y="225"/>
                  <a:pt x="160" y="225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28" y="192"/>
                  <a:pt x="128" y="192"/>
                  <a:pt x="128" y="192"/>
                </a:cubicBezTo>
                <a:lnTo>
                  <a:pt x="128" y="225"/>
                </a:lnTo>
                <a:close/>
                <a:moveTo>
                  <a:pt x="32" y="128"/>
                </a:moveTo>
                <a:cubicBezTo>
                  <a:pt x="257" y="128"/>
                  <a:pt x="257" y="128"/>
                  <a:pt x="257" y="128"/>
                </a:cubicBezTo>
                <a:cubicBezTo>
                  <a:pt x="257" y="32"/>
                  <a:pt x="257" y="32"/>
                  <a:pt x="257" y="32"/>
                </a:cubicBezTo>
                <a:cubicBezTo>
                  <a:pt x="32" y="32"/>
                  <a:pt x="32" y="32"/>
                  <a:pt x="32" y="32"/>
                </a:cubicBezTo>
                <a:lnTo>
                  <a:pt x="32" y="128"/>
                </a:lnTo>
                <a:close/>
                <a:moveTo>
                  <a:pt x="48" y="48"/>
                </a:moveTo>
                <a:cubicBezTo>
                  <a:pt x="241" y="48"/>
                  <a:pt x="241" y="48"/>
                  <a:pt x="241" y="48"/>
                </a:cubicBezTo>
                <a:cubicBezTo>
                  <a:pt x="241" y="112"/>
                  <a:pt x="241" y="112"/>
                  <a:pt x="241" y="112"/>
                </a:cubicBezTo>
                <a:cubicBezTo>
                  <a:pt x="48" y="112"/>
                  <a:pt x="48" y="112"/>
                  <a:pt x="48" y="112"/>
                </a:cubicBezTo>
                <a:lnTo>
                  <a:pt x="48" y="48"/>
                </a:lnTo>
                <a:close/>
                <a:moveTo>
                  <a:pt x="176" y="176"/>
                </a:moveTo>
                <a:cubicBezTo>
                  <a:pt x="208" y="176"/>
                  <a:pt x="208" y="176"/>
                  <a:pt x="208" y="176"/>
                </a:cubicBezTo>
                <a:cubicBezTo>
                  <a:pt x="208" y="144"/>
                  <a:pt x="208" y="144"/>
                  <a:pt x="208" y="144"/>
                </a:cubicBezTo>
                <a:cubicBezTo>
                  <a:pt x="176" y="144"/>
                  <a:pt x="176" y="144"/>
                  <a:pt x="176" y="144"/>
                </a:cubicBezTo>
                <a:lnTo>
                  <a:pt x="176" y="176"/>
                </a:lnTo>
                <a:close/>
                <a:moveTo>
                  <a:pt x="257" y="0"/>
                </a:moveTo>
                <a:cubicBezTo>
                  <a:pt x="32" y="0"/>
                  <a:pt x="32" y="0"/>
                  <a:pt x="32" y="0"/>
                </a:cubicBezTo>
                <a:cubicBezTo>
                  <a:pt x="14" y="0"/>
                  <a:pt x="0" y="14"/>
                  <a:pt x="0" y="32"/>
                </a:cubicBezTo>
                <a:cubicBezTo>
                  <a:pt x="0" y="321"/>
                  <a:pt x="0" y="321"/>
                  <a:pt x="0" y="321"/>
                </a:cubicBezTo>
                <a:cubicBezTo>
                  <a:pt x="0" y="339"/>
                  <a:pt x="14" y="353"/>
                  <a:pt x="32" y="353"/>
                </a:cubicBezTo>
                <a:cubicBezTo>
                  <a:pt x="257" y="353"/>
                  <a:pt x="257" y="353"/>
                  <a:pt x="257" y="353"/>
                </a:cubicBezTo>
                <a:cubicBezTo>
                  <a:pt x="274" y="353"/>
                  <a:pt x="289" y="339"/>
                  <a:pt x="289" y="321"/>
                </a:cubicBezTo>
                <a:cubicBezTo>
                  <a:pt x="289" y="32"/>
                  <a:pt x="289" y="32"/>
                  <a:pt x="289" y="32"/>
                </a:cubicBezTo>
                <a:cubicBezTo>
                  <a:pt x="289" y="14"/>
                  <a:pt x="274" y="0"/>
                  <a:pt x="257" y="0"/>
                </a:cubicBezTo>
                <a:moveTo>
                  <a:pt x="273" y="321"/>
                </a:moveTo>
                <a:cubicBezTo>
                  <a:pt x="273" y="330"/>
                  <a:pt x="265" y="337"/>
                  <a:pt x="257" y="337"/>
                </a:cubicBezTo>
                <a:cubicBezTo>
                  <a:pt x="32" y="337"/>
                  <a:pt x="32" y="337"/>
                  <a:pt x="32" y="337"/>
                </a:cubicBezTo>
                <a:cubicBezTo>
                  <a:pt x="23" y="337"/>
                  <a:pt x="16" y="330"/>
                  <a:pt x="16" y="321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23"/>
                  <a:pt x="23" y="16"/>
                  <a:pt x="32" y="16"/>
                </a:cubicBezTo>
                <a:cubicBezTo>
                  <a:pt x="257" y="16"/>
                  <a:pt x="257" y="16"/>
                  <a:pt x="257" y="16"/>
                </a:cubicBezTo>
                <a:cubicBezTo>
                  <a:pt x="265" y="16"/>
                  <a:pt x="273" y="23"/>
                  <a:pt x="273" y="32"/>
                </a:cubicBezTo>
                <a:lnTo>
                  <a:pt x="273" y="321"/>
                </a:lnTo>
                <a:close/>
                <a:moveTo>
                  <a:pt x="224" y="176"/>
                </a:moveTo>
                <a:cubicBezTo>
                  <a:pt x="257" y="176"/>
                  <a:pt x="257" y="176"/>
                  <a:pt x="257" y="176"/>
                </a:cubicBezTo>
                <a:cubicBezTo>
                  <a:pt x="257" y="144"/>
                  <a:pt x="257" y="144"/>
                  <a:pt x="257" y="144"/>
                </a:cubicBezTo>
                <a:cubicBezTo>
                  <a:pt x="224" y="144"/>
                  <a:pt x="224" y="144"/>
                  <a:pt x="224" y="144"/>
                </a:cubicBezTo>
                <a:lnTo>
                  <a:pt x="224" y="176"/>
                </a:lnTo>
                <a:close/>
                <a:moveTo>
                  <a:pt x="176" y="225"/>
                </a:moveTo>
                <a:cubicBezTo>
                  <a:pt x="208" y="225"/>
                  <a:pt x="208" y="225"/>
                  <a:pt x="208" y="225"/>
                </a:cubicBezTo>
                <a:cubicBezTo>
                  <a:pt x="208" y="192"/>
                  <a:pt x="208" y="192"/>
                  <a:pt x="208" y="192"/>
                </a:cubicBezTo>
                <a:cubicBezTo>
                  <a:pt x="176" y="192"/>
                  <a:pt x="176" y="192"/>
                  <a:pt x="176" y="192"/>
                </a:cubicBezTo>
                <a:lnTo>
                  <a:pt x="176" y="225"/>
                </a:lnTo>
                <a:close/>
                <a:moveTo>
                  <a:pt x="176" y="321"/>
                </a:moveTo>
                <a:cubicBezTo>
                  <a:pt x="208" y="321"/>
                  <a:pt x="208" y="321"/>
                  <a:pt x="208" y="321"/>
                </a:cubicBezTo>
                <a:cubicBezTo>
                  <a:pt x="208" y="289"/>
                  <a:pt x="208" y="289"/>
                  <a:pt x="208" y="289"/>
                </a:cubicBezTo>
                <a:cubicBezTo>
                  <a:pt x="176" y="289"/>
                  <a:pt x="176" y="289"/>
                  <a:pt x="176" y="289"/>
                </a:cubicBezTo>
                <a:lnTo>
                  <a:pt x="176" y="321"/>
                </a:lnTo>
                <a:close/>
                <a:moveTo>
                  <a:pt x="128" y="176"/>
                </a:moveTo>
                <a:cubicBezTo>
                  <a:pt x="160" y="176"/>
                  <a:pt x="160" y="176"/>
                  <a:pt x="160" y="176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28" y="144"/>
                  <a:pt x="128" y="144"/>
                  <a:pt x="128" y="144"/>
                </a:cubicBezTo>
                <a:lnTo>
                  <a:pt x="128" y="176"/>
                </a:lnTo>
                <a:close/>
                <a:moveTo>
                  <a:pt x="176" y="273"/>
                </a:moveTo>
                <a:cubicBezTo>
                  <a:pt x="208" y="273"/>
                  <a:pt x="208" y="273"/>
                  <a:pt x="208" y="273"/>
                </a:cubicBezTo>
                <a:cubicBezTo>
                  <a:pt x="208" y="241"/>
                  <a:pt x="208" y="241"/>
                  <a:pt x="208" y="241"/>
                </a:cubicBezTo>
                <a:cubicBezTo>
                  <a:pt x="176" y="241"/>
                  <a:pt x="176" y="241"/>
                  <a:pt x="176" y="241"/>
                </a:cubicBezTo>
                <a:lnTo>
                  <a:pt x="176" y="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2" name="Freeform 55"/>
          <p:cNvSpPr/>
          <p:nvPr/>
        </p:nvSpPr>
        <p:spPr bwMode="auto">
          <a:xfrm>
            <a:off x="2157250" y="3925770"/>
            <a:ext cx="125576" cy="144868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3" name="Freeform 56"/>
          <p:cNvSpPr/>
          <p:nvPr/>
        </p:nvSpPr>
        <p:spPr bwMode="auto">
          <a:xfrm>
            <a:off x="4740987" y="3925770"/>
            <a:ext cx="125576" cy="144868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4" name="Freeform 57"/>
          <p:cNvSpPr/>
          <p:nvPr/>
        </p:nvSpPr>
        <p:spPr bwMode="auto">
          <a:xfrm>
            <a:off x="7332956" y="3925770"/>
            <a:ext cx="125576" cy="144868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5" name="Freeform 58"/>
          <p:cNvSpPr/>
          <p:nvPr/>
        </p:nvSpPr>
        <p:spPr bwMode="auto">
          <a:xfrm>
            <a:off x="9909887" y="3925770"/>
            <a:ext cx="125576" cy="144868"/>
          </a:xfrm>
          <a:custGeom>
            <a:avLst/>
            <a:gdLst>
              <a:gd name="T0" fmla="*/ 895 w 1790"/>
              <a:gd name="T1" fmla="*/ 0 h 2065"/>
              <a:gd name="T2" fmla="*/ 0 w 1790"/>
              <a:gd name="T3" fmla="*/ 515 h 2065"/>
              <a:gd name="T4" fmla="*/ 0 w 1790"/>
              <a:gd name="T5" fmla="*/ 1550 h 2065"/>
              <a:gd name="T6" fmla="*/ 895 w 1790"/>
              <a:gd name="T7" fmla="*/ 2065 h 2065"/>
              <a:gd name="T8" fmla="*/ 1790 w 1790"/>
              <a:gd name="T9" fmla="*/ 1550 h 2065"/>
              <a:gd name="T10" fmla="*/ 1790 w 1790"/>
              <a:gd name="T11" fmla="*/ 515 h 2065"/>
              <a:gd name="T12" fmla="*/ 895 w 1790"/>
              <a:gd name="T13" fmla="*/ 0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0" h="2065">
                <a:moveTo>
                  <a:pt x="895" y="0"/>
                </a:moveTo>
                <a:lnTo>
                  <a:pt x="0" y="515"/>
                </a:lnTo>
                <a:lnTo>
                  <a:pt x="0" y="1550"/>
                </a:lnTo>
                <a:lnTo>
                  <a:pt x="895" y="2065"/>
                </a:lnTo>
                <a:lnTo>
                  <a:pt x="1790" y="1550"/>
                </a:lnTo>
                <a:lnTo>
                  <a:pt x="1790" y="515"/>
                </a:lnTo>
                <a:lnTo>
                  <a:pt x="89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82" y="4784489"/>
            <a:ext cx="2319983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181598" y="4470806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649804" y="4784489"/>
            <a:ext cx="2319983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784520" y="4470806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252726" y="4784489"/>
            <a:ext cx="2319983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387442" y="4470806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55648" y="4784489"/>
            <a:ext cx="2319983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990364" y="4470806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工作回顾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完成情况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9329" y="286184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：骆可可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7"/>
          <p:cNvSpPr/>
          <p:nvPr/>
        </p:nvSpPr>
        <p:spPr bwMode="auto">
          <a:xfrm>
            <a:off x="1209610" y="2479975"/>
            <a:ext cx="994681" cy="114002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52" name="Freeform 7"/>
          <p:cNvSpPr/>
          <p:nvPr/>
        </p:nvSpPr>
        <p:spPr bwMode="auto">
          <a:xfrm>
            <a:off x="4552749" y="4229511"/>
            <a:ext cx="994681" cy="114002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63" name="Freeform 7"/>
          <p:cNvSpPr/>
          <p:nvPr/>
        </p:nvSpPr>
        <p:spPr bwMode="auto">
          <a:xfrm>
            <a:off x="9961267" y="4241048"/>
            <a:ext cx="994681" cy="114002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64" name="Freeform 7"/>
          <p:cNvSpPr/>
          <p:nvPr/>
        </p:nvSpPr>
        <p:spPr bwMode="auto">
          <a:xfrm>
            <a:off x="6618128" y="2489249"/>
            <a:ext cx="994681" cy="114002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65" name="KSO_Shape"/>
          <p:cNvSpPr/>
          <p:nvPr/>
        </p:nvSpPr>
        <p:spPr>
          <a:xfrm rot="5400000">
            <a:off x="2514659" y="2956539"/>
            <a:ext cx="204726" cy="180159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KSO_Shape"/>
          <p:cNvSpPr/>
          <p:nvPr/>
        </p:nvSpPr>
        <p:spPr>
          <a:xfrm rot="5400000">
            <a:off x="7914885" y="2982510"/>
            <a:ext cx="204726" cy="180159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934624" y="2536098"/>
            <a:ext cx="2126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b="1" smtClean="0">
                <a:solidFill>
                  <a:schemeClr val="bg1"/>
                </a:solidFill>
              </a:rPr>
              <a:t>添加标题</a:t>
            </a:r>
            <a:endParaRPr lang="en-US" altLang="zh-CN" sz="1600" b="1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934626" y="2855146"/>
            <a:ext cx="2856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379726" y="2536098"/>
            <a:ext cx="2148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b="1">
                <a:solidFill>
                  <a:schemeClr val="bg1"/>
                </a:solidFill>
              </a:rPr>
              <a:t>添加标题</a:t>
            </a:r>
            <a:endParaRPr lang="en-US" altLang="zh-CN" sz="1600" b="1">
              <a:solidFill>
                <a:schemeClr val="bg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379726" y="2871324"/>
            <a:ext cx="2935972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KSO_Shape"/>
          <p:cNvSpPr/>
          <p:nvPr/>
        </p:nvSpPr>
        <p:spPr>
          <a:xfrm rot="16200000" flipH="1">
            <a:off x="4063432" y="4678797"/>
            <a:ext cx="204726" cy="180159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KSO_Shape"/>
          <p:cNvSpPr/>
          <p:nvPr/>
        </p:nvSpPr>
        <p:spPr>
          <a:xfrm rot="16200000" flipH="1">
            <a:off x="9463658" y="4704767"/>
            <a:ext cx="204726" cy="180159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748925" y="4268292"/>
            <a:ext cx="206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sz="1600" b="1">
                <a:solidFill>
                  <a:schemeClr val="bg1"/>
                </a:solidFill>
              </a:rPr>
              <a:t>添加标题</a:t>
            </a:r>
            <a:endParaRPr lang="en-US" altLang="zh-CN" sz="1600" b="1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94079" y="4587340"/>
            <a:ext cx="29181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304489" y="4587340"/>
            <a:ext cx="2899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756400" y="4268292"/>
            <a:ext cx="2447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12000000" scaled="0"/>
                </a:gradFill>
                <a:latin typeface="+mj-lt"/>
              </a:defRPr>
            </a:lvl1pPr>
          </a:lstStyle>
          <a:p>
            <a:pPr algn="r">
              <a:spcBef>
                <a:spcPts val="600"/>
              </a:spcBef>
            </a:pPr>
            <a:r>
              <a:rPr lang="zh-CN" altLang="en-US" b="1">
                <a:solidFill>
                  <a:schemeClr val="bg1"/>
                </a:solidFill>
              </a:rPr>
              <a:t>添加标题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77" name="Freeform 124" descr="e7d195523061f1c0d3ba7f298e59d031c9c3f97027ed136f882110EF8F17BAD1F2C348D17C7856EF46CB4678CC9E44EE1ABA681E3133328A7B4D22AAF822B2429426B2355AA8CC4431B8568D2CF3B73ADF5964BB9916C1AA44F022AAC5EB1909763789B386D86C73C326A881C590959D70E93E2C471A8ADFD3CE3217C87DD1331859AB9E7C890EC7"/>
          <p:cNvSpPr/>
          <p:nvPr/>
        </p:nvSpPr>
        <p:spPr bwMode="auto">
          <a:xfrm>
            <a:off x="6928347" y="2909936"/>
            <a:ext cx="374243" cy="298654"/>
          </a:xfrm>
          <a:custGeom>
            <a:avLst/>
            <a:gdLst>
              <a:gd name="T0" fmla="*/ 139 w 302"/>
              <a:gd name="T1" fmla="*/ 33 h 241"/>
              <a:gd name="T2" fmla="*/ 92 w 302"/>
              <a:gd name="T3" fmla="*/ 0 h 241"/>
              <a:gd name="T4" fmla="*/ 0 w 302"/>
              <a:gd name="T5" fmla="*/ 0 h 241"/>
              <a:gd name="T6" fmla="*/ 0 w 302"/>
              <a:gd name="T7" fmla="*/ 241 h 241"/>
              <a:gd name="T8" fmla="*/ 302 w 302"/>
              <a:gd name="T9" fmla="*/ 241 h 241"/>
              <a:gd name="T10" fmla="*/ 302 w 302"/>
              <a:gd name="T11" fmla="*/ 33 h 241"/>
              <a:gd name="T12" fmla="*/ 139 w 302"/>
              <a:gd name="T13" fmla="*/ 33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2" h="241">
                <a:moveTo>
                  <a:pt x="139" y="33"/>
                </a:moveTo>
                <a:lnTo>
                  <a:pt x="92" y="0"/>
                </a:lnTo>
                <a:lnTo>
                  <a:pt x="0" y="0"/>
                </a:lnTo>
                <a:lnTo>
                  <a:pt x="0" y="241"/>
                </a:lnTo>
                <a:lnTo>
                  <a:pt x="302" y="241"/>
                </a:lnTo>
                <a:lnTo>
                  <a:pt x="302" y="33"/>
                </a:lnTo>
                <a:lnTo>
                  <a:pt x="139" y="3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cs typeface="+mn-ea"/>
              <a:sym typeface="+mn-lt"/>
            </a:endParaRPr>
          </a:p>
        </p:txBody>
      </p:sp>
      <p:grpSp>
        <p:nvGrpSpPr>
          <p:cNvPr id="78" name="组合 77" descr="e7d195523061f1c0d3ba7f298e59d031c9c3f97027ed136f882110EF8F17BAD1F2C348D17C7856EF46CB4678CC9E44EE1ABA681E3133328A7B4D22AAF822B2429426B2355AA8CC4431B8568D2CF3B73ADF5964BB9916C1AA44F022AAC5EB1909763789B386D86C73C326A881C590959D70E93E2C471A8ADFD3CE3217C87DD1331859AB9E7C890EC7"/>
          <p:cNvGrpSpPr/>
          <p:nvPr/>
        </p:nvGrpSpPr>
        <p:grpSpPr>
          <a:xfrm>
            <a:off x="1530890" y="2881507"/>
            <a:ext cx="352121" cy="336964"/>
            <a:chOff x="5373688" y="1268413"/>
            <a:chExt cx="479425" cy="458788"/>
          </a:xfrm>
          <a:solidFill>
            <a:sysClr val="window" lastClr="FFFFFF"/>
          </a:solidFill>
        </p:grpSpPr>
        <p:sp>
          <p:nvSpPr>
            <p:cNvPr id="79" name="Freeform 140"/>
            <p:cNvSpPr>
              <a:spLocks noEditPoints="1"/>
            </p:cNvSpPr>
            <p:nvPr/>
          </p:nvSpPr>
          <p:spPr bwMode="auto">
            <a:xfrm>
              <a:off x="5519738" y="1282700"/>
              <a:ext cx="112713" cy="439738"/>
            </a:xfrm>
            <a:custGeom>
              <a:avLst/>
              <a:gdLst>
                <a:gd name="T0" fmla="*/ 0 w 71"/>
                <a:gd name="T1" fmla="*/ 277 h 277"/>
                <a:gd name="T2" fmla="*/ 71 w 71"/>
                <a:gd name="T3" fmla="*/ 277 h 277"/>
                <a:gd name="T4" fmla="*/ 71 w 71"/>
                <a:gd name="T5" fmla="*/ 0 h 277"/>
                <a:gd name="T6" fmla="*/ 0 w 71"/>
                <a:gd name="T7" fmla="*/ 0 h 277"/>
                <a:gd name="T8" fmla="*/ 0 w 71"/>
                <a:gd name="T9" fmla="*/ 277 h 277"/>
                <a:gd name="T10" fmla="*/ 24 w 71"/>
                <a:gd name="T11" fmla="*/ 81 h 277"/>
                <a:gd name="T12" fmla="*/ 47 w 71"/>
                <a:gd name="T13" fmla="*/ 81 h 277"/>
                <a:gd name="T14" fmla="*/ 47 w 71"/>
                <a:gd name="T15" fmla="*/ 197 h 277"/>
                <a:gd name="T16" fmla="*/ 24 w 71"/>
                <a:gd name="T17" fmla="*/ 197 h 277"/>
                <a:gd name="T18" fmla="*/ 24 w 71"/>
                <a:gd name="T19" fmla="*/ 8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77">
                  <a:moveTo>
                    <a:pt x="0" y="277"/>
                  </a:moveTo>
                  <a:lnTo>
                    <a:pt x="71" y="277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77"/>
                  </a:lnTo>
                  <a:close/>
                  <a:moveTo>
                    <a:pt x="24" y="81"/>
                  </a:moveTo>
                  <a:lnTo>
                    <a:pt x="47" y="81"/>
                  </a:lnTo>
                  <a:lnTo>
                    <a:pt x="47" y="197"/>
                  </a:lnTo>
                  <a:lnTo>
                    <a:pt x="24" y="197"/>
                  </a:lnTo>
                  <a:lnTo>
                    <a:pt x="2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  <p:sp>
          <p:nvSpPr>
            <p:cNvPr id="80" name="Freeform 141"/>
            <p:cNvSpPr>
              <a:spLocks noEditPoints="1"/>
            </p:cNvSpPr>
            <p:nvPr/>
          </p:nvSpPr>
          <p:spPr bwMode="auto">
            <a:xfrm>
              <a:off x="5670550" y="1268413"/>
              <a:ext cx="182563" cy="458788"/>
            </a:xfrm>
            <a:custGeom>
              <a:avLst/>
              <a:gdLst>
                <a:gd name="T0" fmla="*/ 68 w 115"/>
                <a:gd name="T1" fmla="*/ 0 h 289"/>
                <a:gd name="T2" fmla="*/ 0 w 115"/>
                <a:gd name="T3" fmla="*/ 14 h 289"/>
                <a:gd name="T4" fmla="*/ 47 w 115"/>
                <a:gd name="T5" fmla="*/ 289 h 289"/>
                <a:gd name="T6" fmla="*/ 115 w 115"/>
                <a:gd name="T7" fmla="*/ 274 h 289"/>
                <a:gd name="T8" fmla="*/ 68 w 115"/>
                <a:gd name="T9" fmla="*/ 0 h 289"/>
                <a:gd name="T10" fmla="*/ 35 w 115"/>
                <a:gd name="T11" fmla="*/ 90 h 289"/>
                <a:gd name="T12" fmla="*/ 59 w 115"/>
                <a:gd name="T13" fmla="*/ 85 h 289"/>
                <a:gd name="T14" fmla="*/ 78 w 115"/>
                <a:gd name="T15" fmla="*/ 199 h 289"/>
                <a:gd name="T16" fmla="*/ 56 w 115"/>
                <a:gd name="T17" fmla="*/ 203 h 289"/>
                <a:gd name="T18" fmla="*/ 35 w 115"/>
                <a:gd name="T19" fmla="*/ 9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89">
                  <a:moveTo>
                    <a:pt x="68" y="0"/>
                  </a:moveTo>
                  <a:lnTo>
                    <a:pt x="0" y="14"/>
                  </a:lnTo>
                  <a:lnTo>
                    <a:pt x="47" y="289"/>
                  </a:lnTo>
                  <a:lnTo>
                    <a:pt x="115" y="274"/>
                  </a:lnTo>
                  <a:lnTo>
                    <a:pt x="68" y="0"/>
                  </a:lnTo>
                  <a:close/>
                  <a:moveTo>
                    <a:pt x="35" y="90"/>
                  </a:moveTo>
                  <a:lnTo>
                    <a:pt x="59" y="85"/>
                  </a:lnTo>
                  <a:lnTo>
                    <a:pt x="78" y="199"/>
                  </a:lnTo>
                  <a:lnTo>
                    <a:pt x="56" y="203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  <p:sp>
          <p:nvSpPr>
            <p:cNvPr id="81" name="Freeform 142"/>
            <p:cNvSpPr>
              <a:spLocks noEditPoints="1"/>
            </p:cNvSpPr>
            <p:nvPr/>
          </p:nvSpPr>
          <p:spPr bwMode="auto">
            <a:xfrm>
              <a:off x="5373688" y="1279525"/>
              <a:ext cx="107950" cy="442913"/>
            </a:xfrm>
            <a:custGeom>
              <a:avLst/>
              <a:gdLst>
                <a:gd name="T0" fmla="*/ 0 w 68"/>
                <a:gd name="T1" fmla="*/ 279 h 279"/>
                <a:gd name="T2" fmla="*/ 68 w 68"/>
                <a:gd name="T3" fmla="*/ 279 h 279"/>
                <a:gd name="T4" fmla="*/ 68 w 68"/>
                <a:gd name="T5" fmla="*/ 0 h 279"/>
                <a:gd name="T6" fmla="*/ 0 w 68"/>
                <a:gd name="T7" fmla="*/ 0 h 279"/>
                <a:gd name="T8" fmla="*/ 0 w 68"/>
                <a:gd name="T9" fmla="*/ 279 h 279"/>
                <a:gd name="T10" fmla="*/ 23 w 68"/>
                <a:gd name="T11" fmla="*/ 83 h 279"/>
                <a:gd name="T12" fmla="*/ 47 w 68"/>
                <a:gd name="T13" fmla="*/ 83 h 279"/>
                <a:gd name="T14" fmla="*/ 47 w 68"/>
                <a:gd name="T15" fmla="*/ 199 h 279"/>
                <a:gd name="T16" fmla="*/ 23 w 68"/>
                <a:gd name="T17" fmla="*/ 199 h 279"/>
                <a:gd name="T18" fmla="*/ 23 w 68"/>
                <a:gd name="T19" fmla="*/ 8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279">
                  <a:moveTo>
                    <a:pt x="0" y="279"/>
                  </a:moveTo>
                  <a:lnTo>
                    <a:pt x="68" y="279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279"/>
                  </a:lnTo>
                  <a:close/>
                  <a:moveTo>
                    <a:pt x="23" y="83"/>
                  </a:moveTo>
                  <a:lnTo>
                    <a:pt x="47" y="83"/>
                  </a:lnTo>
                  <a:lnTo>
                    <a:pt x="47" y="199"/>
                  </a:lnTo>
                  <a:lnTo>
                    <a:pt x="23" y="199"/>
                  </a:ln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</p:grpSp>
      <p:sp>
        <p:nvSpPr>
          <p:cNvPr id="82" name="Freeform 10" descr="e7d195523061f1c0d3ba7f298e59d031c9c3f97027ed136f882110EF8F17BAD1F2C348D17C7856EF46CB4678CC9E44EE1ABA681E3133328A7B4D22AAF822B2429426B2355AA8CC4431B8568D2CF3B73ADF5964BB9916C1AA44F022AAC5EB1909763789B386D86C73C326A881C590959D70E93E2C471A8ADFD3CE3217C87DD1331859AB9E7C890EC7"/>
          <p:cNvSpPr>
            <a:spLocks noEditPoints="1"/>
          </p:cNvSpPr>
          <p:nvPr/>
        </p:nvSpPr>
        <p:spPr bwMode="auto">
          <a:xfrm>
            <a:off x="10275916" y="4613808"/>
            <a:ext cx="365383" cy="394509"/>
          </a:xfrm>
          <a:custGeom>
            <a:avLst/>
            <a:gdLst>
              <a:gd name="T0" fmla="*/ 1319 w 2625"/>
              <a:gd name="T1" fmla="*/ 1218 h 2838"/>
              <a:gd name="T2" fmla="*/ 1327 w 2625"/>
              <a:gd name="T3" fmla="*/ 1218 h 2838"/>
              <a:gd name="T4" fmla="*/ 1323 w 2625"/>
              <a:gd name="T5" fmla="*/ 1214 h 2838"/>
              <a:gd name="T6" fmla="*/ 1319 w 2625"/>
              <a:gd name="T7" fmla="*/ 1218 h 2838"/>
              <a:gd name="T8" fmla="*/ 2574 w 2625"/>
              <a:gd name="T9" fmla="*/ 676 h 2838"/>
              <a:gd name="T10" fmla="*/ 2328 w 2625"/>
              <a:gd name="T11" fmla="*/ 544 h 2838"/>
              <a:gd name="T12" fmla="*/ 2073 w 2625"/>
              <a:gd name="T13" fmla="*/ 200 h 2838"/>
              <a:gd name="T14" fmla="*/ 2072 w 2625"/>
              <a:gd name="T15" fmla="*/ 190 h 2838"/>
              <a:gd name="T16" fmla="*/ 2069 w 2625"/>
              <a:gd name="T17" fmla="*/ 181 h 2838"/>
              <a:gd name="T18" fmla="*/ 1792 w 2625"/>
              <a:gd name="T19" fmla="*/ 0 h 2838"/>
              <a:gd name="T20" fmla="*/ 833 w 2625"/>
              <a:gd name="T21" fmla="*/ 0 h 2838"/>
              <a:gd name="T22" fmla="*/ 556 w 2625"/>
              <a:gd name="T23" fmla="*/ 181 h 2838"/>
              <a:gd name="T24" fmla="*/ 553 w 2625"/>
              <a:gd name="T25" fmla="*/ 190 h 2838"/>
              <a:gd name="T26" fmla="*/ 552 w 2625"/>
              <a:gd name="T27" fmla="*/ 200 h 2838"/>
              <a:gd name="T28" fmla="*/ 297 w 2625"/>
              <a:gd name="T29" fmla="*/ 544 h 2838"/>
              <a:gd name="T30" fmla="*/ 51 w 2625"/>
              <a:gd name="T31" fmla="*/ 676 h 2838"/>
              <a:gd name="T32" fmla="*/ 0 w 2625"/>
              <a:gd name="T33" fmla="*/ 695 h 2838"/>
              <a:gd name="T34" fmla="*/ 3 w 2625"/>
              <a:gd name="T35" fmla="*/ 749 h 2838"/>
              <a:gd name="T36" fmla="*/ 146 w 2625"/>
              <a:gd name="T37" fmla="*/ 1849 h 2838"/>
              <a:gd name="T38" fmla="*/ 147 w 2625"/>
              <a:gd name="T39" fmla="*/ 1851 h 2838"/>
              <a:gd name="T40" fmla="*/ 459 w 2625"/>
              <a:gd name="T41" fmla="*/ 2274 h 2838"/>
              <a:gd name="T42" fmla="*/ 833 w 2625"/>
              <a:gd name="T43" fmla="*/ 2578 h 2838"/>
              <a:gd name="T44" fmla="*/ 1283 w 2625"/>
              <a:gd name="T45" fmla="*/ 2826 h 2838"/>
              <a:gd name="T46" fmla="*/ 1312 w 2625"/>
              <a:gd name="T47" fmla="*/ 2838 h 2838"/>
              <a:gd name="T48" fmla="*/ 1342 w 2625"/>
              <a:gd name="T49" fmla="*/ 2826 h 2838"/>
              <a:gd name="T50" fmla="*/ 1792 w 2625"/>
              <a:gd name="T51" fmla="*/ 2578 h 2838"/>
              <a:gd name="T52" fmla="*/ 2166 w 2625"/>
              <a:gd name="T53" fmla="*/ 2274 h 2838"/>
              <a:gd name="T54" fmla="*/ 2478 w 2625"/>
              <a:gd name="T55" fmla="*/ 1851 h 2838"/>
              <a:gd name="T56" fmla="*/ 2479 w 2625"/>
              <a:gd name="T57" fmla="*/ 1849 h 2838"/>
              <a:gd name="T58" fmla="*/ 2622 w 2625"/>
              <a:gd name="T59" fmla="*/ 749 h 2838"/>
              <a:gd name="T60" fmla="*/ 2625 w 2625"/>
              <a:gd name="T61" fmla="*/ 695 h 2838"/>
              <a:gd name="T62" fmla="*/ 2574 w 2625"/>
              <a:gd name="T63" fmla="*/ 676 h 2838"/>
              <a:gd name="T64" fmla="*/ 1734 w 2625"/>
              <a:gd name="T65" fmla="*/ 1218 h 2838"/>
              <a:gd name="T66" fmla="*/ 1734 w 2625"/>
              <a:gd name="T67" fmla="*/ 1378 h 2838"/>
              <a:gd name="T68" fmla="*/ 1405 w 2625"/>
              <a:gd name="T69" fmla="*/ 1378 h 2838"/>
              <a:gd name="T70" fmla="*/ 1405 w 2625"/>
              <a:gd name="T71" fmla="*/ 1539 h 2838"/>
              <a:gd name="T72" fmla="*/ 1734 w 2625"/>
              <a:gd name="T73" fmla="*/ 1539 h 2838"/>
              <a:gd name="T74" fmla="*/ 1734 w 2625"/>
              <a:gd name="T75" fmla="*/ 1700 h 2838"/>
              <a:gd name="T76" fmla="*/ 1405 w 2625"/>
              <a:gd name="T77" fmla="*/ 1700 h 2838"/>
              <a:gd name="T78" fmla="*/ 1405 w 2625"/>
              <a:gd name="T79" fmla="*/ 2021 h 2838"/>
              <a:gd name="T80" fmla="*/ 1241 w 2625"/>
              <a:gd name="T81" fmla="*/ 2021 h 2838"/>
              <a:gd name="T82" fmla="*/ 1241 w 2625"/>
              <a:gd name="T83" fmla="*/ 1700 h 2838"/>
              <a:gd name="T84" fmla="*/ 913 w 2625"/>
              <a:gd name="T85" fmla="*/ 1700 h 2838"/>
              <a:gd name="T86" fmla="*/ 913 w 2625"/>
              <a:gd name="T87" fmla="*/ 1539 h 2838"/>
              <a:gd name="T88" fmla="*/ 1241 w 2625"/>
              <a:gd name="T89" fmla="*/ 1539 h 2838"/>
              <a:gd name="T90" fmla="*/ 1241 w 2625"/>
              <a:gd name="T91" fmla="*/ 1378 h 2838"/>
              <a:gd name="T92" fmla="*/ 913 w 2625"/>
              <a:gd name="T93" fmla="*/ 1378 h 2838"/>
              <a:gd name="T94" fmla="*/ 913 w 2625"/>
              <a:gd name="T95" fmla="*/ 1218 h 2838"/>
              <a:gd name="T96" fmla="*/ 1204 w 2625"/>
              <a:gd name="T97" fmla="*/ 1218 h 2838"/>
              <a:gd name="T98" fmla="*/ 913 w 2625"/>
              <a:gd name="T99" fmla="*/ 934 h 2838"/>
              <a:gd name="T100" fmla="*/ 1029 w 2625"/>
              <a:gd name="T101" fmla="*/ 820 h 2838"/>
              <a:gd name="T102" fmla="*/ 1323 w 2625"/>
              <a:gd name="T103" fmla="*/ 1108 h 2838"/>
              <a:gd name="T104" fmla="*/ 1618 w 2625"/>
              <a:gd name="T105" fmla="*/ 820 h 2838"/>
              <a:gd name="T106" fmla="*/ 1734 w 2625"/>
              <a:gd name="T107" fmla="*/ 934 h 2838"/>
              <a:gd name="T108" fmla="*/ 1443 w 2625"/>
              <a:gd name="T109" fmla="*/ 1218 h 2838"/>
              <a:gd name="T110" fmla="*/ 1734 w 2625"/>
              <a:gd name="T111" fmla="*/ 1218 h 2838"/>
              <a:gd name="T112" fmla="*/ 1734 w 2625"/>
              <a:gd name="T113" fmla="*/ 1218 h 2838"/>
              <a:gd name="T114" fmla="*/ 1734 w 2625"/>
              <a:gd name="T115" fmla="*/ 1218 h 2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25" h="2838">
                <a:moveTo>
                  <a:pt x="1319" y="1218"/>
                </a:moveTo>
                <a:cubicBezTo>
                  <a:pt x="1327" y="1218"/>
                  <a:pt x="1327" y="1218"/>
                  <a:pt x="1327" y="1218"/>
                </a:cubicBezTo>
                <a:cubicBezTo>
                  <a:pt x="1323" y="1214"/>
                  <a:pt x="1323" y="1214"/>
                  <a:pt x="1323" y="1214"/>
                </a:cubicBezTo>
                <a:cubicBezTo>
                  <a:pt x="1319" y="1218"/>
                  <a:pt x="1319" y="1218"/>
                  <a:pt x="1319" y="1218"/>
                </a:cubicBezTo>
                <a:close/>
                <a:moveTo>
                  <a:pt x="2574" y="676"/>
                </a:moveTo>
                <a:cubicBezTo>
                  <a:pt x="2572" y="675"/>
                  <a:pt x="2451" y="629"/>
                  <a:pt x="2328" y="544"/>
                </a:cubicBezTo>
                <a:cubicBezTo>
                  <a:pt x="2221" y="470"/>
                  <a:pt x="2090" y="350"/>
                  <a:pt x="2073" y="200"/>
                </a:cubicBezTo>
                <a:cubicBezTo>
                  <a:pt x="2072" y="190"/>
                  <a:pt x="2072" y="190"/>
                  <a:pt x="2072" y="190"/>
                </a:cubicBezTo>
                <a:cubicBezTo>
                  <a:pt x="2069" y="181"/>
                  <a:pt x="2069" y="181"/>
                  <a:pt x="2069" y="181"/>
                </a:cubicBezTo>
                <a:cubicBezTo>
                  <a:pt x="2066" y="174"/>
                  <a:pt x="1993" y="0"/>
                  <a:pt x="1792" y="0"/>
                </a:cubicBezTo>
                <a:cubicBezTo>
                  <a:pt x="833" y="0"/>
                  <a:pt x="833" y="0"/>
                  <a:pt x="833" y="0"/>
                </a:cubicBezTo>
                <a:cubicBezTo>
                  <a:pt x="631" y="0"/>
                  <a:pt x="559" y="174"/>
                  <a:pt x="556" y="181"/>
                </a:cubicBezTo>
                <a:cubicBezTo>
                  <a:pt x="553" y="190"/>
                  <a:pt x="553" y="190"/>
                  <a:pt x="553" y="190"/>
                </a:cubicBezTo>
                <a:cubicBezTo>
                  <a:pt x="552" y="200"/>
                  <a:pt x="552" y="200"/>
                  <a:pt x="552" y="200"/>
                </a:cubicBezTo>
                <a:cubicBezTo>
                  <a:pt x="535" y="350"/>
                  <a:pt x="404" y="470"/>
                  <a:pt x="297" y="544"/>
                </a:cubicBezTo>
                <a:cubicBezTo>
                  <a:pt x="174" y="629"/>
                  <a:pt x="52" y="675"/>
                  <a:pt x="51" y="676"/>
                </a:cubicBezTo>
                <a:cubicBezTo>
                  <a:pt x="0" y="695"/>
                  <a:pt x="0" y="695"/>
                  <a:pt x="0" y="695"/>
                </a:cubicBezTo>
                <a:cubicBezTo>
                  <a:pt x="3" y="749"/>
                  <a:pt x="3" y="749"/>
                  <a:pt x="3" y="749"/>
                </a:cubicBezTo>
                <a:cubicBezTo>
                  <a:pt x="47" y="1610"/>
                  <a:pt x="136" y="1827"/>
                  <a:pt x="146" y="1849"/>
                </a:cubicBezTo>
                <a:cubicBezTo>
                  <a:pt x="147" y="1851"/>
                  <a:pt x="147" y="1851"/>
                  <a:pt x="147" y="1851"/>
                </a:cubicBezTo>
                <a:cubicBezTo>
                  <a:pt x="219" y="1997"/>
                  <a:pt x="324" y="2139"/>
                  <a:pt x="459" y="2274"/>
                </a:cubicBezTo>
                <a:cubicBezTo>
                  <a:pt x="566" y="2381"/>
                  <a:pt x="692" y="2483"/>
                  <a:pt x="833" y="2578"/>
                </a:cubicBezTo>
                <a:cubicBezTo>
                  <a:pt x="1074" y="2739"/>
                  <a:pt x="1274" y="2823"/>
                  <a:pt x="1283" y="2826"/>
                </a:cubicBezTo>
                <a:cubicBezTo>
                  <a:pt x="1312" y="2838"/>
                  <a:pt x="1312" y="2838"/>
                  <a:pt x="1312" y="2838"/>
                </a:cubicBezTo>
                <a:cubicBezTo>
                  <a:pt x="1342" y="2826"/>
                  <a:pt x="1342" y="2826"/>
                  <a:pt x="1342" y="2826"/>
                </a:cubicBezTo>
                <a:cubicBezTo>
                  <a:pt x="1350" y="2823"/>
                  <a:pt x="1551" y="2739"/>
                  <a:pt x="1792" y="2578"/>
                </a:cubicBezTo>
                <a:cubicBezTo>
                  <a:pt x="1933" y="2483"/>
                  <a:pt x="2059" y="2381"/>
                  <a:pt x="2166" y="2274"/>
                </a:cubicBezTo>
                <a:cubicBezTo>
                  <a:pt x="2301" y="2139"/>
                  <a:pt x="2406" y="1997"/>
                  <a:pt x="2478" y="1851"/>
                </a:cubicBezTo>
                <a:cubicBezTo>
                  <a:pt x="2479" y="1849"/>
                  <a:pt x="2479" y="1849"/>
                  <a:pt x="2479" y="1849"/>
                </a:cubicBezTo>
                <a:cubicBezTo>
                  <a:pt x="2489" y="1827"/>
                  <a:pt x="2578" y="1610"/>
                  <a:pt x="2622" y="749"/>
                </a:cubicBezTo>
                <a:cubicBezTo>
                  <a:pt x="2625" y="695"/>
                  <a:pt x="2625" y="695"/>
                  <a:pt x="2625" y="695"/>
                </a:cubicBezTo>
                <a:cubicBezTo>
                  <a:pt x="2574" y="676"/>
                  <a:pt x="2574" y="676"/>
                  <a:pt x="2574" y="676"/>
                </a:cubicBezTo>
                <a:close/>
                <a:moveTo>
                  <a:pt x="1734" y="1218"/>
                </a:moveTo>
                <a:cubicBezTo>
                  <a:pt x="1734" y="1378"/>
                  <a:pt x="1734" y="1378"/>
                  <a:pt x="1734" y="1378"/>
                </a:cubicBezTo>
                <a:cubicBezTo>
                  <a:pt x="1405" y="1378"/>
                  <a:pt x="1405" y="1378"/>
                  <a:pt x="1405" y="1378"/>
                </a:cubicBezTo>
                <a:cubicBezTo>
                  <a:pt x="1405" y="1539"/>
                  <a:pt x="1405" y="1539"/>
                  <a:pt x="1405" y="1539"/>
                </a:cubicBezTo>
                <a:cubicBezTo>
                  <a:pt x="1734" y="1539"/>
                  <a:pt x="1734" y="1539"/>
                  <a:pt x="1734" y="1539"/>
                </a:cubicBezTo>
                <a:cubicBezTo>
                  <a:pt x="1734" y="1700"/>
                  <a:pt x="1734" y="1700"/>
                  <a:pt x="1734" y="1700"/>
                </a:cubicBezTo>
                <a:cubicBezTo>
                  <a:pt x="1405" y="1700"/>
                  <a:pt x="1405" y="1700"/>
                  <a:pt x="1405" y="1700"/>
                </a:cubicBezTo>
                <a:cubicBezTo>
                  <a:pt x="1405" y="2021"/>
                  <a:pt x="1405" y="2021"/>
                  <a:pt x="1405" y="2021"/>
                </a:cubicBezTo>
                <a:cubicBezTo>
                  <a:pt x="1241" y="2021"/>
                  <a:pt x="1241" y="2021"/>
                  <a:pt x="1241" y="2021"/>
                </a:cubicBezTo>
                <a:cubicBezTo>
                  <a:pt x="1241" y="1700"/>
                  <a:pt x="1241" y="1700"/>
                  <a:pt x="1241" y="1700"/>
                </a:cubicBezTo>
                <a:cubicBezTo>
                  <a:pt x="913" y="1700"/>
                  <a:pt x="913" y="1700"/>
                  <a:pt x="913" y="1700"/>
                </a:cubicBezTo>
                <a:cubicBezTo>
                  <a:pt x="913" y="1539"/>
                  <a:pt x="913" y="1539"/>
                  <a:pt x="913" y="1539"/>
                </a:cubicBezTo>
                <a:cubicBezTo>
                  <a:pt x="1241" y="1539"/>
                  <a:pt x="1241" y="1539"/>
                  <a:pt x="1241" y="1539"/>
                </a:cubicBezTo>
                <a:cubicBezTo>
                  <a:pt x="1241" y="1378"/>
                  <a:pt x="1241" y="1378"/>
                  <a:pt x="1241" y="1378"/>
                </a:cubicBezTo>
                <a:cubicBezTo>
                  <a:pt x="913" y="1378"/>
                  <a:pt x="913" y="1378"/>
                  <a:pt x="913" y="1378"/>
                </a:cubicBezTo>
                <a:cubicBezTo>
                  <a:pt x="913" y="1218"/>
                  <a:pt x="913" y="1218"/>
                  <a:pt x="913" y="1218"/>
                </a:cubicBezTo>
                <a:cubicBezTo>
                  <a:pt x="1204" y="1218"/>
                  <a:pt x="1204" y="1218"/>
                  <a:pt x="1204" y="1218"/>
                </a:cubicBezTo>
                <a:cubicBezTo>
                  <a:pt x="913" y="934"/>
                  <a:pt x="913" y="934"/>
                  <a:pt x="913" y="934"/>
                </a:cubicBezTo>
                <a:cubicBezTo>
                  <a:pt x="1029" y="820"/>
                  <a:pt x="1029" y="820"/>
                  <a:pt x="1029" y="820"/>
                </a:cubicBezTo>
                <a:cubicBezTo>
                  <a:pt x="1323" y="1108"/>
                  <a:pt x="1323" y="1108"/>
                  <a:pt x="1323" y="1108"/>
                </a:cubicBezTo>
                <a:cubicBezTo>
                  <a:pt x="1618" y="820"/>
                  <a:pt x="1618" y="820"/>
                  <a:pt x="1618" y="820"/>
                </a:cubicBezTo>
                <a:cubicBezTo>
                  <a:pt x="1734" y="934"/>
                  <a:pt x="1734" y="934"/>
                  <a:pt x="1734" y="934"/>
                </a:cubicBezTo>
                <a:cubicBezTo>
                  <a:pt x="1443" y="1218"/>
                  <a:pt x="1443" y="1218"/>
                  <a:pt x="1443" y="1218"/>
                </a:cubicBezTo>
                <a:cubicBezTo>
                  <a:pt x="1734" y="1218"/>
                  <a:pt x="1734" y="1218"/>
                  <a:pt x="1734" y="1218"/>
                </a:cubicBezTo>
                <a:close/>
                <a:moveTo>
                  <a:pt x="1734" y="1218"/>
                </a:moveTo>
                <a:cubicBezTo>
                  <a:pt x="1734" y="1218"/>
                  <a:pt x="1734" y="1218"/>
                  <a:pt x="1734" y="121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cs typeface="+mn-ea"/>
              <a:sym typeface="+mn-lt"/>
            </a:endParaRPr>
          </a:p>
        </p:txBody>
      </p:sp>
      <p:grpSp>
        <p:nvGrpSpPr>
          <p:cNvPr id="83" name="组合 82" descr="e7d195523061f1c0d3ba7f298e59d031c9c3f97027ed136f882110EF8F17BAD1F2C348D17C7856EF46CB4678CC9E44EE1ABA681E3133328A7B4D22AAF822B2429426B2355AA8CC4431B8568D2CF3B73ADF5964BB9916C1AA44F022AAC5EB1909763789B386D86C73C326A881C590959D70E93E2C471A8ADFD3CE3217C87DD1331859AB9E7C890EC7"/>
          <p:cNvGrpSpPr/>
          <p:nvPr/>
        </p:nvGrpSpPr>
        <p:grpSpPr>
          <a:xfrm>
            <a:off x="4877606" y="4627387"/>
            <a:ext cx="344966" cy="344276"/>
            <a:chOff x="5731098" y="2897755"/>
            <a:chExt cx="729804" cy="728344"/>
          </a:xfrm>
          <a:solidFill>
            <a:sysClr val="window" lastClr="FFFFFF"/>
          </a:solidFill>
        </p:grpSpPr>
        <p:sp useBgFill="1">
          <p:nvSpPr>
            <p:cNvPr id="84" name="Freeform 5"/>
            <p:cNvSpPr>
              <a:spLocks noEditPoints="1"/>
            </p:cNvSpPr>
            <p:nvPr/>
          </p:nvSpPr>
          <p:spPr bwMode="auto">
            <a:xfrm>
              <a:off x="5752963" y="2897755"/>
              <a:ext cx="707939" cy="503864"/>
            </a:xfrm>
            <a:custGeom>
              <a:avLst/>
              <a:gdLst>
                <a:gd name="T0" fmla="*/ 2257 w 3025"/>
                <a:gd name="T1" fmla="*/ 2154 h 2154"/>
                <a:gd name="T2" fmla="*/ 2967 w 3025"/>
                <a:gd name="T3" fmla="*/ 1662 h 2154"/>
                <a:gd name="T4" fmla="*/ 3022 w 3025"/>
                <a:gd name="T5" fmla="*/ 1547 h 2154"/>
                <a:gd name="T6" fmla="*/ 2951 w 3025"/>
                <a:gd name="T7" fmla="*/ 1441 h 2154"/>
                <a:gd name="T8" fmla="*/ 96 w 3025"/>
                <a:gd name="T9" fmla="*/ 14 h 2154"/>
                <a:gd name="T10" fmla="*/ 38 w 3025"/>
                <a:gd name="T11" fmla="*/ 0 h 2154"/>
                <a:gd name="T12" fmla="*/ 0 w 3025"/>
                <a:gd name="T13" fmla="*/ 6 h 2154"/>
                <a:gd name="T14" fmla="*/ 2257 w 3025"/>
                <a:gd name="T15" fmla="*/ 2154 h 2154"/>
                <a:gd name="T16" fmla="*/ 2257 w 3025"/>
                <a:gd name="T17" fmla="*/ 2154 h 2154"/>
                <a:gd name="T18" fmla="*/ 2257 w 3025"/>
                <a:gd name="T19" fmla="*/ 2154 h 2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25" h="2154">
                  <a:moveTo>
                    <a:pt x="2257" y="2154"/>
                  </a:moveTo>
                  <a:cubicBezTo>
                    <a:pt x="2967" y="1662"/>
                    <a:pt x="2967" y="1662"/>
                    <a:pt x="2967" y="1662"/>
                  </a:cubicBezTo>
                  <a:cubicBezTo>
                    <a:pt x="3004" y="1637"/>
                    <a:pt x="3025" y="1593"/>
                    <a:pt x="3022" y="1547"/>
                  </a:cubicBezTo>
                  <a:cubicBezTo>
                    <a:pt x="3018" y="1502"/>
                    <a:pt x="2991" y="1462"/>
                    <a:pt x="2951" y="1441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8" y="5"/>
                    <a:pt x="58" y="0"/>
                    <a:pt x="38" y="0"/>
                  </a:cubicBezTo>
                  <a:cubicBezTo>
                    <a:pt x="25" y="0"/>
                    <a:pt x="12" y="2"/>
                    <a:pt x="0" y="6"/>
                  </a:cubicBezTo>
                  <a:cubicBezTo>
                    <a:pt x="2257" y="2154"/>
                    <a:pt x="2257" y="2154"/>
                    <a:pt x="2257" y="2154"/>
                  </a:cubicBezTo>
                  <a:close/>
                  <a:moveTo>
                    <a:pt x="2257" y="2154"/>
                  </a:moveTo>
                  <a:cubicBezTo>
                    <a:pt x="2257" y="2154"/>
                    <a:pt x="2257" y="2154"/>
                    <a:pt x="2257" y="21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  <p:sp useBgFill="1">
          <p:nvSpPr>
            <p:cNvPr id="85" name="Freeform 6"/>
            <p:cNvSpPr>
              <a:spLocks noEditPoints="1"/>
            </p:cNvSpPr>
            <p:nvPr/>
          </p:nvSpPr>
          <p:spPr bwMode="auto">
            <a:xfrm>
              <a:off x="5801552" y="2980842"/>
              <a:ext cx="473255" cy="645257"/>
            </a:xfrm>
            <a:custGeom>
              <a:avLst/>
              <a:gdLst>
                <a:gd name="T0" fmla="*/ 1541 w 2023"/>
                <a:gd name="T1" fmla="*/ 2362 h 2757"/>
                <a:gd name="T2" fmla="*/ 1788 w 2023"/>
                <a:gd name="T3" fmla="*/ 2704 h 2757"/>
                <a:gd name="T4" fmla="*/ 1893 w 2023"/>
                <a:gd name="T5" fmla="*/ 2757 h 2757"/>
                <a:gd name="T6" fmla="*/ 1933 w 2023"/>
                <a:gd name="T7" fmla="*/ 2751 h 2757"/>
                <a:gd name="T8" fmla="*/ 2022 w 2023"/>
                <a:gd name="T9" fmla="*/ 2628 h 2757"/>
                <a:gd name="T10" fmla="*/ 2023 w 2023"/>
                <a:gd name="T11" fmla="*/ 1933 h 2757"/>
                <a:gd name="T12" fmla="*/ 0 w 2023"/>
                <a:gd name="T13" fmla="*/ 0 h 2757"/>
                <a:gd name="T14" fmla="*/ 1541 w 2023"/>
                <a:gd name="T15" fmla="*/ 2362 h 2757"/>
                <a:gd name="T16" fmla="*/ 1541 w 2023"/>
                <a:gd name="T17" fmla="*/ 2362 h 2757"/>
                <a:gd name="T18" fmla="*/ 1541 w 2023"/>
                <a:gd name="T19" fmla="*/ 2362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3" h="2757">
                  <a:moveTo>
                    <a:pt x="1541" y="2362"/>
                  </a:moveTo>
                  <a:cubicBezTo>
                    <a:pt x="1788" y="2704"/>
                    <a:pt x="1788" y="2704"/>
                    <a:pt x="1788" y="2704"/>
                  </a:cubicBezTo>
                  <a:cubicBezTo>
                    <a:pt x="1813" y="2737"/>
                    <a:pt x="1852" y="2757"/>
                    <a:pt x="1893" y="2757"/>
                  </a:cubicBezTo>
                  <a:cubicBezTo>
                    <a:pt x="1906" y="2757"/>
                    <a:pt x="1920" y="2755"/>
                    <a:pt x="1933" y="2751"/>
                  </a:cubicBezTo>
                  <a:cubicBezTo>
                    <a:pt x="1986" y="2734"/>
                    <a:pt x="2022" y="2684"/>
                    <a:pt x="2022" y="2628"/>
                  </a:cubicBezTo>
                  <a:cubicBezTo>
                    <a:pt x="2023" y="1933"/>
                    <a:pt x="2023" y="1933"/>
                    <a:pt x="2023" y="19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41" y="2362"/>
                    <a:pt x="1541" y="2362"/>
                    <a:pt x="1541" y="2362"/>
                  </a:cubicBezTo>
                  <a:close/>
                  <a:moveTo>
                    <a:pt x="1541" y="2362"/>
                  </a:moveTo>
                  <a:cubicBezTo>
                    <a:pt x="1541" y="2362"/>
                    <a:pt x="1541" y="2362"/>
                    <a:pt x="1541" y="23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  <p:sp useBgFill="1">
          <p:nvSpPr>
            <p:cNvPr id="86" name="Freeform 7"/>
            <p:cNvSpPr>
              <a:spLocks noEditPoints="1"/>
            </p:cNvSpPr>
            <p:nvPr/>
          </p:nvSpPr>
          <p:spPr bwMode="auto">
            <a:xfrm>
              <a:off x="5731098" y="2916219"/>
              <a:ext cx="387739" cy="709880"/>
            </a:xfrm>
            <a:custGeom>
              <a:avLst/>
              <a:gdLst>
                <a:gd name="T0" fmla="*/ 13 w 1657"/>
                <a:gd name="T1" fmla="*/ 0 h 3033"/>
                <a:gd name="T2" fmla="*/ 8 w 1657"/>
                <a:gd name="T3" fmla="*/ 83 h 3033"/>
                <a:gd name="T4" fmla="*/ 801 w 1657"/>
                <a:gd name="T5" fmla="*/ 2939 h 3033"/>
                <a:gd name="T6" fmla="*/ 881 w 1657"/>
                <a:gd name="T7" fmla="*/ 3025 h 3033"/>
                <a:gd name="T8" fmla="*/ 925 w 1657"/>
                <a:gd name="T9" fmla="*/ 3033 h 3033"/>
                <a:gd name="T10" fmla="*/ 998 w 1657"/>
                <a:gd name="T11" fmla="*/ 3010 h 3033"/>
                <a:gd name="T12" fmla="*/ 1657 w 1657"/>
                <a:gd name="T13" fmla="*/ 2554 h 3033"/>
                <a:gd name="T14" fmla="*/ 13 w 1657"/>
                <a:gd name="T15" fmla="*/ 0 h 3033"/>
                <a:gd name="T16" fmla="*/ 13 w 1657"/>
                <a:gd name="T17" fmla="*/ 0 h 3033"/>
                <a:gd name="T18" fmla="*/ 13 w 1657"/>
                <a:gd name="T19" fmla="*/ 0 h 3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7" h="3033">
                  <a:moveTo>
                    <a:pt x="13" y="0"/>
                  </a:moveTo>
                  <a:cubicBezTo>
                    <a:pt x="2" y="26"/>
                    <a:pt x="0" y="55"/>
                    <a:pt x="8" y="83"/>
                  </a:cubicBezTo>
                  <a:cubicBezTo>
                    <a:pt x="801" y="2939"/>
                    <a:pt x="801" y="2939"/>
                    <a:pt x="801" y="2939"/>
                  </a:cubicBezTo>
                  <a:cubicBezTo>
                    <a:pt x="812" y="2979"/>
                    <a:pt x="842" y="3011"/>
                    <a:pt x="881" y="3025"/>
                  </a:cubicBezTo>
                  <a:cubicBezTo>
                    <a:pt x="895" y="3031"/>
                    <a:pt x="910" y="3033"/>
                    <a:pt x="925" y="3033"/>
                  </a:cubicBezTo>
                  <a:cubicBezTo>
                    <a:pt x="951" y="3033"/>
                    <a:pt x="977" y="3025"/>
                    <a:pt x="998" y="3010"/>
                  </a:cubicBezTo>
                  <a:cubicBezTo>
                    <a:pt x="1657" y="2554"/>
                    <a:pt x="1657" y="2554"/>
                    <a:pt x="1657" y="2554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项目概述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原创作者QQ：598969553                   _2"/>
          <p:cNvPicPr>
            <a:picLocks noChangeAspect="1"/>
          </p:cNvPicPr>
          <p:nvPr/>
        </p:nvPicPr>
        <p:blipFill>
          <a:blip r:embed="rId1" cstate="screen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60" r="19469"/>
          <a:stretch>
            <a:fillRect/>
          </a:stretch>
        </p:blipFill>
        <p:spPr bwMode="auto">
          <a:xfrm>
            <a:off x="638717" y="1766812"/>
            <a:ext cx="2562554" cy="2116875"/>
          </a:xfrm>
          <a:custGeom>
            <a:avLst/>
            <a:gdLst>
              <a:gd name="connsiteX0" fmla="*/ 0 w 2440530"/>
              <a:gd name="connsiteY0" fmla="*/ 0 h 2016073"/>
              <a:gd name="connsiteX1" fmla="*/ 2440530 w 2440530"/>
              <a:gd name="connsiteY1" fmla="*/ 0 h 2016073"/>
              <a:gd name="connsiteX2" fmla="*/ 2440530 w 2440530"/>
              <a:gd name="connsiteY2" fmla="*/ 2016073 h 2016073"/>
              <a:gd name="connsiteX3" fmla="*/ 0 w 2440530"/>
              <a:gd name="connsiteY3" fmla="*/ 2016073 h 20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原创作者QQ：598969553                   _3"/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3490" t="404" r="8451" b="8548"/>
          <a:stretch>
            <a:fillRect/>
          </a:stretch>
        </p:blipFill>
        <p:spPr bwMode="auto">
          <a:xfrm>
            <a:off x="9005416" y="1766812"/>
            <a:ext cx="2569757" cy="2120263"/>
          </a:xfrm>
          <a:custGeom>
            <a:avLst/>
            <a:gdLst>
              <a:gd name="connsiteX0" fmla="*/ 0 w 2447390"/>
              <a:gd name="connsiteY0" fmla="*/ 0 h 2019300"/>
              <a:gd name="connsiteX1" fmla="*/ 2447390 w 2447390"/>
              <a:gd name="connsiteY1" fmla="*/ 0 h 2019300"/>
              <a:gd name="connsiteX2" fmla="*/ 2447390 w 2447390"/>
              <a:gd name="connsiteY2" fmla="*/ 2019300 h 2019300"/>
              <a:gd name="connsiteX3" fmla="*/ 0 w 2447390"/>
              <a:gd name="connsiteY3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原创作者QQ：598969553                   _4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9780" t="35693" r="2082" b="18609"/>
          <a:stretch>
            <a:fillRect/>
          </a:stretch>
        </p:blipFill>
        <p:spPr bwMode="auto">
          <a:xfrm>
            <a:off x="3422815" y="1766812"/>
            <a:ext cx="2569757" cy="2110546"/>
          </a:xfrm>
          <a:custGeom>
            <a:avLst/>
            <a:gdLst>
              <a:gd name="connsiteX0" fmla="*/ 0 w 2447390"/>
              <a:gd name="connsiteY0" fmla="*/ 0 h 2010046"/>
              <a:gd name="connsiteX1" fmla="*/ 2447390 w 2447390"/>
              <a:gd name="connsiteY1" fmla="*/ 0 h 2010046"/>
              <a:gd name="connsiteX2" fmla="*/ 2447390 w 2447390"/>
              <a:gd name="connsiteY2" fmla="*/ 2010046 h 2010046"/>
              <a:gd name="connsiteX3" fmla="*/ 0 w 2447390"/>
              <a:gd name="connsiteY3" fmla="*/ 2010046 h 201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0046">
                <a:moveTo>
                  <a:pt x="0" y="0"/>
                </a:moveTo>
                <a:lnTo>
                  <a:pt x="2447390" y="0"/>
                </a:lnTo>
                <a:lnTo>
                  <a:pt x="2447390" y="2010046"/>
                </a:lnTo>
                <a:lnTo>
                  <a:pt x="0" y="201004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原创作者QQ：598969553                   _5"/>
          <p:cNvPicPr>
            <a:picLocks noChangeAspect="1"/>
          </p:cNvPicPr>
          <p:nvPr/>
        </p:nvPicPr>
        <p:blipFill>
          <a:blip r:embed="rId7" cstate="screen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657" t="696" r="18917" b="928"/>
          <a:stretch>
            <a:fillRect/>
          </a:stretch>
        </p:blipFill>
        <p:spPr bwMode="auto">
          <a:xfrm>
            <a:off x="6214116" y="1766812"/>
            <a:ext cx="2569757" cy="2120263"/>
          </a:xfrm>
          <a:custGeom>
            <a:avLst/>
            <a:gdLst>
              <a:gd name="connsiteX0" fmla="*/ 0 w 2447390"/>
              <a:gd name="connsiteY0" fmla="*/ 0 h 2019300"/>
              <a:gd name="connsiteX1" fmla="*/ 2447390 w 2447390"/>
              <a:gd name="connsiteY1" fmla="*/ 0 h 2019300"/>
              <a:gd name="connsiteX2" fmla="*/ 2447390 w 2447390"/>
              <a:gd name="connsiteY2" fmla="*/ 2019300 h 2019300"/>
              <a:gd name="connsiteX3" fmla="*/ 0 w 2447390"/>
              <a:gd name="connsiteY3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原创作者QQ：598969553                   _6"/>
          <p:cNvSpPr/>
          <p:nvPr/>
        </p:nvSpPr>
        <p:spPr>
          <a:xfrm>
            <a:off x="638717" y="3880053"/>
            <a:ext cx="2562554" cy="213606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原创作者QQ：598969553                   _7"/>
          <p:cNvSpPr/>
          <p:nvPr/>
        </p:nvSpPr>
        <p:spPr>
          <a:xfrm>
            <a:off x="638717" y="3322038"/>
            <a:ext cx="2562554" cy="565037"/>
          </a:xfrm>
          <a:prstGeom prst="rect">
            <a:avLst/>
          </a:prstGeom>
          <a:solidFill>
            <a:srgbClr val="0C57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原创作者QQ：598969553                   _8"/>
          <p:cNvSpPr/>
          <p:nvPr/>
        </p:nvSpPr>
        <p:spPr>
          <a:xfrm>
            <a:off x="3422814" y="3880053"/>
            <a:ext cx="2562554" cy="213606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原创作者QQ：598969553                   _9"/>
          <p:cNvSpPr/>
          <p:nvPr/>
        </p:nvSpPr>
        <p:spPr>
          <a:xfrm>
            <a:off x="3422813" y="3322038"/>
            <a:ext cx="2569758" cy="565037"/>
          </a:xfrm>
          <a:prstGeom prst="rect">
            <a:avLst/>
          </a:prstGeom>
          <a:solidFill>
            <a:srgbClr val="0C57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作者QQ：598969553                   _10"/>
          <p:cNvSpPr/>
          <p:nvPr/>
        </p:nvSpPr>
        <p:spPr>
          <a:xfrm>
            <a:off x="6221320" y="3880053"/>
            <a:ext cx="2562554" cy="213606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原创作者QQ：598969553                   _11"/>
          <p:cNvSpPr/>
          <p:nvPr/>
        </p:nvSpPr>
        <p:spPr>
          <a:xfrm>
            <a:off x="6206910" y="3322038"/>
            <a:ext cx="2576965" cy="565037"/>
          </a:xfrm>
          <a:prstGeom prst="rect">
            <a:avLst/>
          </a:prstGeom>
          <a:solidFill>
            <a:srgbClr val="0C57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作者QQ：598969553                   _12"/>
          <p:cNvSpPr/>
          <p:nvPr/>
        </p:nvSpPr>
        <p:spPr>
          <a:xfrm>
            <a:off x="9019825" y="3880053"/>
            <a:ext cx="2562554" cy="213606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原创作者QQ：598969553                   _13"/>
          <p:cNvSpPr/>
          <p:nvPr/>
        </p:nvSpPr>
        <p:spPr>
          <a:xfrm>
            <a:off x="9005416" y="3322038"/>
            <a:ext cx="2576963" cy="565037"/>
          </a:xfrm>
          <a:prstGeom prst="rect">
            <a:avLst/>
          </a:prstGeom>
          <a:solidFill>
            <a:srgbClr val="0C57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1"/>
          <p:cNvSpPr txBox="1">
            <a:spLocks noChangeArrowheads="1"/>
          </p:cNvSpPr>
          <p:nvPr/>
        </p:nvSpPr>
        <p:spPr bwMode="auto">
          <a:xfrm>
            <a:off x="1136044" y="3489776"/>
            <a:ext cx="15840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项目展示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1"/>
          <p:cNvSpPr txBox="1">
            <a:spLocks noChangeArrowheads="1"/>
          </p:cNvSpPr>
          <p:nvPr/>
        </p:nvSpPr>
        <p:spPr bwMode="auto">
          <a:xfrm>
            <a:off x="807518" y="4382667"/>
            <a:ext cx="2326003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板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1"/>
          <p:cNvSpPr txBox="1">
            <a:spLocks noChangeArrowheads="1"/>
          </p:cNvSpPr>
          <p:nvPr/>
        </p:nvSpPr>
        <p:spPr bwMode="auto">
          <a:xfrm>
            <a:off x="3887912" y="3489776"/>
            <a:ext cx="15840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项目展示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1"/>
          <p:cNvSpPr txBox="1">
            <a:spLocks noChangeArrowheads="1"/>
          </p:cNvSpPr>
          <p:nvPr/>
        </p:nvSpPr>
        <p:spPr bwMode="auto">
          <a:xfrm>
            <a:off x="3559386" y="4382667"/>
            <a:ext cx="2326003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spcBef>
                <a:spcPct val="20000"/>
              </a:spcBef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/>
              <a:t>骆可可</a:t>
            </a:r>
            <a:r>
              <a:rPr lang="en-US" altLang="zh-CN"/>
              <a:t>PPT</a:t>
            </a:r>
            <a:r>
              <a:rPr lang="zh-CN" altLang="zh-CN"/>
              <a:t>工作室更专业的模板。</a:t>
            </a:r>
            <a:r>
              <a:rPr lang="zh-CN" altLang="en-US"/>
              <a:t>骆</a:t>
            </a:r>
            <a:r>
              <a:rPr lang="zh-CN" altLang="zh-CN"/>
              <a:t>可可，色彩纷呈，潮流时尚</a:t>
            </a:r>
            <a:r>
              <a:rPr lang="zh-CN" altLang="en-US"/>
              <a:t>。</a:t>
            </a:r>
            <a:r>
              <a:rPr lang="zh-CN" altLang="en-US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4" name="1"/>
          <p:cNvSpPr txBox="1">
            <a:spLocks noChangeArrowheads="1"/>
          </p:cNvSpPr>
          <p:nvPr/>
        </p:nvSpPr>
        <p:spPr bwMode="auto">
          <a:xfrm>
            <a:off x="6702475" y="3489776"/>
            <a:ext cx="15840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项目展示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1"/>
          <p:cNvSpPr txBox="1">
            <a:spLocks noChangeArrowheads="1"/>
          </p:cNvSpPr>
          <p:nvPr/>
        </p:nvSpPr>
        <p:spPr bwMode="auto">
          <a:xfrm>
            <a:off x="6373949" y="4382667"/>
            <a:ext cx="2326003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spcBef>
                <a:spcPct val="20000"/>
              </a:spcBef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/>
              <a:t>骆可可</a:t>
            </a:r>
            <a:r>
              <a:rPr lang="en-US" altLang="zh-CN"/>
              <a:t>PPT</a:t>
            </a:r>
            <a:r>
              <a:rPr lang="zh-CN" altLang="zh-CN"/>
              <a:t>工作室更专业的模板。</a:t>
            </a:r>
            <a:r>
              <a:rPr lang="zh-CN" altLang="en-US"/>
              <a:t>骆</a:t>
            </a:r>
            <a:r>
              <a:rPr lang="zh-CN" altLang="zh-CN"/>
              <a:t>可可，色彩纷呈，潮流时尚</a:t>
            </a:r>
            <a:r>
              <a:rPr lang="zh-CN" altLang="en-US"/>
              <a:t>。</a:t>
            </a:r>
            <a:r>
              <a:rPr lang="zh-CN" altLang="en-US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>
            <a:spLocks noChangeArrowheads="1"/>
          </p:cNvSpPr>
          <p:nvPr/>
        </p:nvSpPr>
        <p:spPr bwMode="auto">
          <a:xfrm>
            <a:off x="9530291" y="3502355"/>
            <a:ext cx="15840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项目展示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1"/>
          <p:cNvSpPr txBox="1">
            <a:spLocks noChangeArrowheads="1"/>
          </p:cNvSpPr>
          <p:nvPr/>
        </p:nvSpPr>
        <p:spPr bwMode="auto">
          <a:xfrm>
            <a:off x="9201765" y="4424340"/>
            <a:ext cx="2326003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spcBef>
                <a:spcPct val="20000"/>
              </a:spcBef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/>
              <a:t>骆可可</a:t>
            </a:r>
            <a:r>
              <a:rPr lang="en-US" altLang="zh-CN"/>
              <a:t>PPT</a:t>
            </a:r>
            <a:r>
              <a:rPr lang="zh-CN" altLang="zh-CN"/>
              <a:t>工作室更专业的模板。</a:t>
            </a:r>
            <a:r>
              <a:rPr lang="zh-CN" altLang="en-US"/>
              <a:t>骆</a:t>
            </a:r>
            <a:r>
              <a:rPr lang="zh-CN" altLang="zh-CN"/>
              <a:t>可可，色彩纷呈，潮流时尚</a:t>
            </a:r>
            <a:r>
              <a:rPr lang="zh-CN" altLang="en-US"/>
              <a:t>。</a:t>
            </a:r>
            <a:r>
              <a:rPr lang="zh-CN" altLang="en-US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项目展示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967454" y="1713384"/>
            <a:ext cx="2537138" cy="2108774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94394" y="2033355"/>
            <a:ext cx="1550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94394" y="2446964"/>
            <a:ext cx="2240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单击添加项目内容。骆可可，色彩纷呈，潮流时尚。单击此处可编辑内容，单击此处可编辑内容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482667" y="1713384"/>
            <a:ext cx="2741879" cy="2108774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00563" y="4020625"/>
            <a:ext cx="2741879" cy="218493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73"/>
          <a:stretch>
            <a:fillRect/>
          </a:stretch>
        </p:blipFill>
        <p:spPr>
          <a:xfrm>
            <a:off x="3681597" y="1713054"/>
            <a:ext cx="2349693" cy="21132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6" r="9710"/>
          <a:stretch>
            <a:fillRect/>
          </a:stretch>
        </p:blipFill>
        <p:spPr>
          <a:xfrm>
            <a:off x="6177581" y="1713053"/>
            <a:ext cx="2146391" cy="210697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79"/>
          <a:stretch>
            <a:fillRect/>
          </a:stretch>
        </p:blipFill>
        <p:spPr>
          <a:xfrm>
            <a:off x="967454" y="4024730"/>
            <a:ext cx="5108077" cy="218049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56"/>
          <a:stretch>
            <a:fillRect/>
          </a:stretch>
        </p:blipFill>
        <p:spPr>
          <a:xfrm>
            <a:off x="9126299" y="4021384"/>
            <a:ext cx="2098247" cy="2184173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6497528" y="4338646"/>
            <a:ext cx="1550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97528" y="4752255"/>
            <a:ext cx="2240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单击添加项目内容。骆可可，色彩纷呈，潮流时尚。单击此处可编辑内容，单击此处可编辑内容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59347" y="2033355"/>
            <a:ext cx="1550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59347" y="2446964"/>
            <a:ext cx="2240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单击添加项目内容。骆可可，色彩纷呈，潮流时尚。单击此处可编辑内容，单击此处可编辑内容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项目展示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90327" y="0"/>
            <a:ext cx="3731491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660501" y="2333525"/>
            <a:ext cx="535709" cy="53570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40041" y="3551324"/>
            <a:ext cx="535709" cy="53570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0041" y="4767719"/>
            <a:ext cx="535709" cy="53570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64086" y="2440223"/>
            <a:ext cx="317881" cy="317881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2" name="AutoShape 59"/>
          <p:cNvSpPr/>
          <p:nvPr/>
        </p:nvSpPr>
        <p:spPr bwMode="auto">
          <a:xfrm>
            <a:off x="733927" y="3645683"/>
            <a:ext cx="317881" cy="31648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3" name="AutoShape 112"/>
          <p:cNvSpPr/>
          <p:nvPr/>
        </p:nvSpPr>
        <p:spPr bwMode="auto">
          <a:xfrm>
            <a:off x="758785" y="4869929"/>
            <a:ext cx="321896" cy="32047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164064" y="1564487"/>
            <a:ext cx="7148903" cy="4185541"/>
          </a:xfrm>
          <a:prstGeom prst="rect">
            <a:avLst/>
          </a:prstGeom>
          <a:effectLst>
            <a:outerShdw blurRad="698500" dist="419100" dir="5400000" sx="93000" sy="93000" algn="t" rotWithShape="0">
              <a:prstClr val="black">
                <a:alpha val="48000"/>
              </a:prstClr>
            </a:outerShdw>
          </a:effectLst>
        </p:spPr>
      </p:pic>
      <p:sp>
        <p:nvSpPr>
          <p:cNvPr id="20" name="矩形 19"/>
          <p:cNvSpPr/>
          <p:nvPr/>
        </p:nvSpPr>
        <p:spPr>
          <a:xfrm>
            <a:off x="6320768" y="1959881"/>
            <a:ext cx="4804946" cy="289764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66639" y="2217932"/>
            <a:ext cx="379742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单击此处可编辑内容，根据您的需要自由拉伸文本框大小，建议使用微软雅黑。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36090" y="3420278"/>
            <a:ext cx="379742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单击此处可编辑内容，根据您的需要自由拉伸文本框大小，建议使用微软雅黑。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39789" y="4637686"/>
            <a:ext cx="379742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单击此处可编辑内容，根据您的需要自由拉伸文本框大小，建议使用微软雅黑。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项目展示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经验反思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9329" y="286184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：骆可可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 t="-10000"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" name="矩形 1"/>
          <p:cNvSpPr/>
          <p:nvPr/>
        </p:nvSpPr>
        <p:spPr>
          <a:xfrm>
            <a:off x="7130005" y="0"/>
            <a:ext cx="50619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672450" y="1630445"/>
            <a:ext cx="2818659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</a:defRPr>
            </a:lvl1pPr>
          </a:lstStyle>
          <a:p>
            <a:pPr algn="l"/>
            <a:r>
              <a:rPr lang="zh-CN" altLang="en-US" smtClean="0"/>
              <a:t>自我评价</a:t>
            </a:r>
            <a:endParaRPr lang="zh-CN" altLang="en-US"/>
          </a:p>
        </p:txBody>
      </p:sp>
      <p:sp>
        <p:nvSpPr>
          <p:cNvPr id="5" name="1"/>
          <p:cNvSpPr txBox="1">
            <a:spLocks noChangeArrowheads="1"/>
          </p:cNvSpPr>
          <p:nvPr/>
        </p:nvSpPr>
        <p:spPr bwMode="auto">
          <a:xfrm>
            <a:off x="7824247" y="2734567"/>
            <a:ext cx="379110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容。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>
            <a:off x="7824246" y="3752547"/>
            <a:ext cx="379110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24246" y="2465406"/>
            <a:ext cx="93778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57"/>
          <p:cNvCxnSpPr/>
          <p:nvPr/>
        </p:nvCxnSpPr>
        <p:spPr>
          <a:xfrm>
            <a:off x="2283373" y="2753052"/>
            <a:ext cx="0" cy="1587579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58"/>
          <p:cNvCxnSpPr/>
          <p:nvPr/>
        </p:nvCxnSpPr>
        <p:spPr>
          <a:xfrm>
            <a:off x="4818536" y="2753052"/>
            <a:ext cx="0" cy="1587579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59"/>
          <p:cNvCxnSpPr/>
          <p:nvPr/>
        </p:nvCxnSpPr>
        <p:spPr>
          <a:xfrm>
            <a:off x="7356186" y="2753052"/>
            <a:ext cx="0" cy="1587579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60"/>
          <p:cNvCxnSpPr/>
          <p:nvPr/>
        </p:nvCxnSpPr>
        <p:spPr>
          <a:xfrm>
            <a:off x="9893836" y="2753052"/>
            <a:ext cx="0" cy="1587579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燕尾形 17"/>
          <p:cNvSpPr/>
          <p:nvPr/>
        </p:nvSpPr>
        <p:spPr>
          <a:xfrm>
            <a:off x="890752" y="3445622"/>
            <a:ext cx="2785243" cy="580572"/>
          </a:xfrm>
          <a:prstGeom prst="chevron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3425916" y="3445621"/>
            <a:ext cx="2785243" cy="580572"/>
          </a:xfrm>
          <a:prstGeom prst="chevron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5961080" y="3445620"/>
            <a:ext cx="2785243" cy="580572"/>
          </a:xfrm>
          <a:prstGeom prst="chevron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8496244" y="3445618"/>
            <a:ext cx="2785243" cy="580572"/>
          </a:xfrm>
          <a:prstGeom prst="chevron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1499391" y="1414954"/>
            <a:ext cx="1567964" cy="156796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61725" y="1657021"/>
            <a:ext cx="6432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kumimoji="1" lang="zh-CN" altLang="en-US" sz="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4034555" y="1414954"/>
            <a:ext cx="1567964" cy="156796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278006" y="1691144"/>
            <a:ext cx="10810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kumimoji="1" lang="zh-CN" altLang="en-US" sz="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6569719" y="1414954"/>
            <a:ext cx="1567964" cy="156796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31916" y="1657020"/>
            <a:ext cx="848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kumimoji="1" lang="zh-CN" altLang="en-US" sz="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9104882" y="1414954"/>
            <a:ext cx="1567964" cy="156796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572281" y="1693233"/>
            <a:ext cx="6662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zh-CN" altLang="en-US" sz="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1535609" y="4641685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1"/>
          <p:cNvSpPr txBox="1">
            <a:spLocks noChangeArrowheads="1"/>
          </p:cNvSpPr>
          <p:nvPr/>
        </p:nvSpPr>
        <p:spPr bwMode="auto">
          <a:xfrm>
            <a:off x="1299745" y="4980177"/>
            <a:ext cx="19672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1"/>
          <p:cNvSpPr txBox="1">
            <a:spLocks noChangeArrowheads="1"/>
          </p:cNvSpPr>
          <p:nvPr/>
        </p:nvSpPr>
        <p:spPr bwMode="auto">
          <a:xfrm>
            <a:off x="4046130" y="4641685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1"/>
          <p:cNvSpPr txBox="1">
            <a:spLocks noChangeArrowheads="1"/>
          </p:cNvSpPr>
          <p:nvPr/>
        </p:nvSpPr>
        <p:spPr bwMode="auto">
          <a:xfrm>
            <a:off x="3810266" y="4980177"/>
            <a:ext cx="19672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1"/>
          <p:cNvSpPr txBox="1">
            <a:spLocks noChangeArrowheads="1"/>
          </p:cNvSpPr>
          <p:nvPr/>
        </p:nvSpPr>
        <p:spPr bwMode="auto">
          <a:xfrm>
            <a:off x="6629017" y="4641685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1"/>
          <p:cNvSpPr txBox="1">
            <a:spLocks noChangeArrowheads="1"/>
          </p:cNvSpPr>
          <p:nvPr/>
        </p:nvSpPr>
        <p:spPr bwMode="auto">
          <a:xfrm>
            <a:off x="6393153" y="4980177"/>
            <a:ext cx="19672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4" name="1"/>
          <p:cNvSpPr txBox="1">
            <a:spLocks noChangeArrowheads="1"/>
          </p:cNvSpPr>
          <p:nvPr/>
        </p:nvSpPr>
        <p:spPr bwMode="auto">
          <a:xfrm>
            <a:off x="9139538" y="4641685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1"/>
          <p:cNvSpPr txBox="1">
            <a:spLocks noChangeArrowheads="1"/>
          </p:cNvSpPr>
          <p:nvPr/>
        </p:nvSpPr>
        <p:spPr bwMode="auto">
          <a:xfrm>
            <a:off x="8903674" y="4980177"/>
            <a:ext cx="19672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1"/>
          <p:cNvSpPr txBox="1">
            <a:spLocks noChangeArrowheads="1"/>
          </p:cNvSpPr>
          <p:nvPr/>
        </p:nvSpPr>
        <p:spPr bwMode="auto">
          <a:xfrm>
            <a:off x="1535609" y="3591823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STEP 01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1"/>
          <p:cNvSpPr txBox="1">
            <a:spLocks noChangeArrowheads="1"/>
          </p:cNvSpPr>
          <p:nvPr/>
        </p:nvSpPr>
        <p:spPr bwMode="auto">
          <a:xfrm>
            <a:off x="4073258" y="3599120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STEP 02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1"/>
          <p:cNvSpPr txBox="1">
            <a:spLocks noChangeArrowheads="1"/>
          </p:cNvSpPr>
          <p:nvPr/>
        </p:nvSpPr>
        <p:spPr bwMode="auto">
          <a:xfrm>
            <a:off x="6626601" y="3584526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STEP 03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1"/>
          <p:cNvSpPr txBox="1">
            <a:spLocks noChangeArrowheads="1"/>
          </p:cNvSpPr>
          <p:nvPr/>
        </p:nvSpPr>
        <p:spPr bwMode="auto">
          <a:xfrm>
            <a:off x="9164250" y="3591823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STEP 04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SWOT</a:t>
            </a:r>
            <a:r>
              <a:rPr lang="zh-CN" altLang="en-US" sz="3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分析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"/>
          <p:cNvSpPr txBox="1">
            <a:spLocks noChangeArrowheads="1"/>
          </p:cNvSpPr>
          <p:nvPr/>
        </p:nvSpPr>
        <p:spPr bwMode="auto">
          <a:xfrm>
            <a:off x="1934299" y="2493747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1"/>
          <p:cNvSpPr txBox="1">
            <a:spLocks noChangeArrowheads="1"/>
          </p:cNvSpPr>
          <p:nvPr/>
        </p:nvSpPr>
        <p:spPr bwMode="auto">
          <a:xfrm>
            <a:off x="1420546" y="2807600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target_60481"/>
          <p:cNvSpPr>
            <a:spLocks noChangeAspect="1"/>
          </p:cNvSpPr>
          <p:nvPr/>
        </p:nvSpPr>
        <p:spPr bwMode="auto">
          <a:xfrm>
            <a:off x="2425347" y="1733825"/>
            <a:ext cx="551710" cy="553440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" name="1"/>
          <p:cNvSpPr txBox="1">
            <a:spLocks noChangeArrowheads="1"/>
          </p:cNvSpPr>
          <p:nvPr/>
        </p:nvSpPr>
        <p:spPr bwMode="auto">
          <a:xfrm>
            <a:off x="5351862" y="2493747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4838109" y="2807600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8986064" y="2493747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>
            <a:off x="8472311" y="2807600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>
            <a:off x="1939744" y="4859622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>
            <a:spLocks noChangeArrowheads="1"/>
          </p:cNvSpPr>
          <p:nvPr/>
        </p:nvSpPr>
        <p:spPr bwMode="auto">
          <a:xfrm>
            <a:off x="1425991" y="5173475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1"/>
          <p:cNvSpPr txBox="1">
            <a:spLocks noChangeArrowheads="1"/>
          </p:cNvSpPr>
          <p:nvPr/>
        </p:nvSpPr>
        <p:spPr bwMode="auto">
          <a:xfrm>
            <a:off x="5357307" y="4859622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>
            <a:spLocks noChangeArrowheads="1"/>
          </p:cNvSpPr>
          <p:nvPr/>
        </p:nvSpPr>
        <p:spPr bwMode="auto">
          <a:xfrm>
            <a:off x="4843554" y="5173475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1"/>
          <p:cNvSpPr txBox="1">
            <a:spLocks noChangeArrowheads="1"/>
          </p:cNvSpPr>
          <p:nvPr/>
        </p:nvSpPr>
        <p:spPr bwMode="auto">
          <a:xfrm>
            <a:off x="8991509" y="4859622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1"/>
          <p:cNvSpPr txBox="1">
            <a:spLocks noChangeArrowheads="1"/>
          </p:cNvSpPr>
          <p:nvPr/>
        </p:nvSpPr>
        <p:spPr bwMode="auto">
          <a:xfrm>
            <a:off x="8477756" y="5173475"/>
            <a:ext cx="2536101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单击此处可编辑内容，单击此处可编辑内容。单击添加项目内容。骆可可，色彩纷呈，潮流时尚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black-flag_49772"/>
          <p:cNvSpPr>
            <a:spLocks noChangeAspect="1"/>
          </p:cNvSpPr>
          <p:nvPr/>
        </p:nvSpPr>
        <p:spPr bwMode="auto">
          <a:xfrm>
            <a:off x="5864070" y="1733057"/>
            <a:ext cx="494850" cy="553440"/>
          </a:xfrm>
          <a:custGeom>
            <a:avLst/>
            <a:gdLst>
              <a:gd name="connsiteX0" fmla="*/ 98862 w 541166"/>
              <a:gd name="connsiteY0" fmla="*/ 96886 h 605239"/>
              <a:gd name="connsiteX1" fmla="*/ 541166 w 541166"/>
              <a:gd name="connsiteY1" fmla="*/ 96886 h 605239"/>
              <a:gd name="connsiteX2" fmla="*/ 541166 w 541166"/>
              <a:gd name="connsiteY2" fmla="*/ 413089 h 605239"/>
              <a:gd name="connsiteX3" fmla="*/ 98862 w 541166"/>
              <a:gd name="connsiteY3" fmla="*/ 413089 h 605239"/>
              <a:gd name="connsiteX4" fmla="*/ 14536 w 541166"/>
              <a:gd name="connsiteY4" fmla="*/ 93005 h 605239"/>
              <a:gd name="connsiteX5" fmla="*/ 40892 w 541166"/>
              <a:gd name="connsiteY5" fmla="*/ 99308 h 605239"/>
              <a:gd name="connsiteX6" fmla="*/ 67248 w 541166"/>
              <a:gd name="connsiteY6" fmla="*/ 93005 h 605239"/>
              <a:gd name="connsiteX7" fmla="*/ 67248 w 541166"/>
              <a:gd name="connsiteY7" fmla="*/ 605239 h 605239"/>
              <a:gd name="connsiteX8" fmla="*/ 14536 w 541166"/>
              <a:gd name="connsiteY8" fmla="*/ 605239 h 605239"/>
              <a:gd name="connsiteX9" fmla="*/ 40928 w 541166"/>
              <a:gd name="connsiteY9" fmla="*/ 0 h 605239"/>
              <a:gd name="connsiteX10" fmla="*/ 81856 w 541166"/>
              <a:gd name="connsiteY10" fmla="*/ 40893 h 605239"/>
              <a:gd name="connsiteX11" fmla="*/ 40928 w 541166"/>
              <a:gd name="connsiteY11" fmla="*/ 81786 h 605239"/>
              <a:gd name="connsiteX12" fmla="*/ 0 w 541166"/>
              <a:gd name="connsiteY12" fmla="*/ 40893 h 605239"/>
              <a:gd name="connsiteX13" fmla="*/ 40928 w 541166"/>
              <a:gd name="connsiteY13" fmla="*/ 0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1166" h="605239">
                <a:moveTo>
                  <a:pt x="98862" y="96886"/>
                </a:moveTo>
                <a:lnTo>
                  <a:pt x="541166" y="96886"/>
                </a:lnTo>
                <a:lnTo>
                  <a:pt x="541166" y="413089"/>
                </a:lnTo>
                <a:lnTo>
                  <a:pt x="98862" y="413089"/>
                </a:lnTo>
                <a:close/>
                <a:moveTo>
                  <a:pt x="14536" y="93005"/>
                </a:moveTo>
                <a:cubicBezTo>
                  <a:pt x="22517" y="96991"/>
                  <a:pt x="31426" y="99308"/>
                  <a:pt x="40892" y="99308"/>
                </a:cubicBezTo>
                <a:cubicBezTo>
                  <a:pt x="50358" y="99308"/>
                  <a:pt x="59267" y="96991"/>
                  <a:pt x="67248" y="93005"/>
                </a:cubicBezTo>
                <a:lnTo>
                  <a:pt x="67248" y="605239"/>
                </a:lnTo>
                <a:lnTo>
                  <a:pt x="14536" y="605239"/>
                </a:lnTo>
                <a:close/>
                <a:moveTo>
                  <a:pt x="40928" y="0"/>
                </a:moveTo>
                <a:cubicBezTo>
                  <a:pt x="63532" y="0"/>
                  <a:pt x="81856" y="18308"/>
                  <a:pt x="81856" y="40893"/>
                </a:cubicBezTo>
                <a:cubicBezTo>
                  <a:pt x="81856" y="63478"/>
                  <a:pt x="63532" y="81786"/>
                  <a:pt x="40928" y="81786"/>
                </a:cubicBezTo>
                <a:cubicBezTo>
                  <a:pt x="18324" y="81786"/>
                  <a:pt x="0" y="63478"/>
                  <a:pt x="0" y="40893"/>
                </a:cubicBezTo>
                <a:cubicBezTo>
                  <a:pt x="0" y="18308"/>
                  <a:pt x="18324" y="0"/>
                  <a:pt x="409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3" name="head_126464"/>
          <p:cNvSpPr>
            <a:spLocks noChangeAspect="1"/>
          </p:cNvSpPr>
          <p:nvPr/>
        </p:nvSpPr>
        <p:spPr bwMode="auto">
          <a:xfrm>
            <a:off x="9517881" y="1790485"/>
            <a:ext cx="477693" cy="553440"/>
          </a:xfrm>
          <a:custGeom>
            <a:avLst/>
            <a:gdLst>
              <a:gd name="T0" fmla="*/ 3133 w 5620"/>
              <a:gd name="T1" fmla="*/ 0 h 6521"/>
              <a:gd name="T2" fmla="*/ 2072 w 5620"/>
              <a:gd name="T3" fmla="*/ 237 h 6521"/>
              <a:gd name="T4" fmla="*/ 635 w 5620"/>
              <a:gd name="T5" fmla="*/ 2488 h 6521"/>
              <a:gd name="T6" fmla="*/ 635 w 5620"/>
              <a:gd name="T7" fmla="*/ 2488 h 6521"/>
              <a:gd name="T8" fmla="*/ 635 w 5620"/>
              <a:gd name="T9" fmla="*/ 2820 h 6521"/>
              <a:gd name="T10" fmla="*/ 635 w 5620"/>
              <a:gd name="T11" fmla="*/ 2900 h 6521"/>
              <a:gd name="T12" fmla="*/ 128 w 5620"/>
              <a:gd name="T13" fmla="*/ 3867 h 6521"/>
              <a:gd name="T14" fmla="*/ 396 w 5620"/>
              <a:gd name="T15" fmla="*/ 4311 h 6521"/>
              <a:gd name="T16" fmla="*/ 635 w 5620"/>
              <a:gd name="T17" fmla="*/ 4311 h 6521"/>
              <a:gd name="T18" fmla="*/ 635 w 5620"/>
              <a:gd name="T19" fmla="*/ 4316 h 6521"/>
              <a:gd name="T20" fmla="*/ 635 w 5620"/>
              <a:gd name="T21" fmla="*/ 4737 h 6521"/>
              <a:gd name="T22" fmla="*/ 635 w 5620"/>
              <a:gd name="T23" fmla="*/ 5229 h 6521"/>
              <a:gd name="T24" fmla="*/ 1157 w 5620"/>
              <a:gd name="T25" fmla="*/ 5752 h 6521"/>
              <a:gd name="T26" fmla="*/ 1875 w 5620"/>
              <a:gd name="T27" fmla="*/ 5645 h 6521"/>
              <a:gd name="T28" fmla="*/ 1876 w 5620"/>
              <a:gd name="T29" fmla="*/ 6363 h 6521"/>
              <a:gd name="T30" fmla="*/ 1876 w 5620"/>
              <a:gd name="T31" fmla="*/ 6368 h 6521"/>
              <a:gd name="T32" fmla="*/ 1876 w 5620"/>
              <a:gd name="T33" fmla="*/ 6368 h 6521"/>
              <a:gd name="T34" fmla="*/ 2053 w 5620"/>
              <a:gd name="T35" fmla="*/ 6504 h 6521"/>
              <a:gd name="T36" fmla="*/ 4637 w 5620"/>
              <a:gd name="T37" fmla="*/ 6047 h 6521"/>
              <a:gd name="T38" fmla="*/ 4815 w 5620"/>
              <a:gd name="T39" fmla="*/ 5836 h 6521"/>
              <a:gd name="T40" fmla="*/ 4815 w 5620"/>
              <a:gd name="T41" fmla="*/ 5723 h 6521"/>
              <a:gd name="T42" fmla="*/ 4815 w 5620"/>
              <a:gd name="T43" fmla="*/ 5632 h 6521"/>
              <a:gd name="T44" fmla="*/ 4815 w 5620"/>
              <a:gd name="T45" fmla="*/ 4317 h 6521"/>
              <a:gd name="T46" fmla="*/ 5620 w 5620"/>
              <a:gd name="T47" fmla="*/ 2485 h 6521"/>
              <a:gd name="T48" fmla="*/ 3133 w 5620"/>
              <a:gd name="T49" fmla="*/ 0 h 6521"/>
              <a:gd name="T50" fmla="*/ 3676 w 5620"/>
              <a:gd name="T51" fmla="*/ 2271 h 6521"/>
              <a:gd name="T52" fmla="*/ 2923 w 5620"/>
              <a:gd name="T53" fmla="*/ 3575 h 6521"/>
              <a:gd name="T54" fmla="*/ 2920 w 5620"/>
              <a:gd name="T55" fmla="*/ 3580 h 6521"/>
              <a:gd name="T56" fmla="*/ 2840 w 5620"/>
              <a:gd name="T57" fmla="*/ 3627 h 6521"/>
              <a:gd name="T58" fmla="*/ 2812 w 5620"/>
              <a:gd name="T59" fmla="*/ 3539 h 6521"/>
              <a:gd name="T60" fmla="*/ 2873 w 5620"/>
              <a:gd name="T61" fmla="*/ 3211 h 6521"/>
              <a:gd name="T62" fmla="*/ 2983 w 5620"/>
              <a:gd name="T63" fmla="*/ 2635 h 6521"/>
              <a:gd name="T64" fmla="*/ 2989 w 5620"/>
              <a:gd name="T65" fmla="*/ 2579 h 6521"/>
              <a:gd name="T66" fmla="*/ 2925 w 5620"/>
              <a:gd name="T67" fmla="*/ 2576 h 6521"/>
              <a:gd name="T68" fmla="*/ 2500 w 5620"/>
              <a:gd name="T69" fmla="*/ 2577 h 6521"/>
              <a:gd name="T70" fmla="*/ 2439 w 5620"/>
              <a:gd name="T71" fmla="*/ 2469 h 6521"/>
              <a:gd name="T72" fmla="*/ 3192 w 5620"/>
              <a:gd name="T73" fmla="*/ 1165 h 6521"/>
              <a:gd name="T74" fmla="*/ 3195 w 5620"/>
              <a:gd name="T75" fmla="*/ 1160 h 6521"/>
              <a:gd name="T76" fmla="*/ 3275 w 5620"/>
              <a:gd name="T77" fmla="*/ 1113 h 6521"/>
              <a:gd name="T78" fmla="*/ 3303 w 5620"/>
              <a:gd name="T79" fmla="*/ 1201 h 6521"/>
              <a:gd name="T80" fmla="*/ 3241 w 5620"/>
              <a:gd name="T81" fmla="*/ 1529 h 6521"/>
              <a:gd name="T82" fmla="*/ 3132 w 5620"/>
              <a:gd name="T83" fmla="*/ 2105 h 6521"/>
              <a:gd name="T84" fmla="*/ 3125 w 5620"/>
              <a:gd name="T85" fmla="*/ 2161 h 6521"/>
              <a:gd name="T86" fmla="*/ 3189 w 5620"/>
              <a:gd name="T87" fmla="*/ 2164 h 6521"/>
              <a:gd name="T88" fmla="*/ 3615 w 5620"/>
              <a:gd name="T89" fmla="*/ 2163 h 6521"/>
              <a:gd name="T90" fmla="*/ 3676 w 5620"/>
              <a:gd name="T91" fmla="*/ 2271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20" h="6521">
                <a:moveTo>
                  <a:pt x="3133" y="0"/>
                </a:moveTo>
                <a:cubicBezTo>
                  <a:pt x="2753" y="0"/>
                  <a:pt x="2393" y="85"/>
                  <a:pt x="2072" y="237"/>
                </a:cubicBezTo>
                <a:cubicBezTo>
                  <a:pt x="1223" y="632"/>
                  <a:pt x="635" y="1491"/>
                  <a:pt x="635" y="2488"/>
                </a:cubicBezTo>
                <a:lnTo>
                  <a:pt x="635" y="2488"/>
                </a:lnTo>
                <a:lnTo>
                  <a:pt x="635" y="2820"/>
                </a:lnTo>
                <a:lnTo>
                  <a:pt x="635" y="2900"/>
                </a:lnTo>
                <a:lnTo>
                  <a:pt x="128" y="3867"/>
                </a:lnTo>
                <a:cubicBezTo>
                  <a:pt x="0" y="4111"/>
                  <a:pt x="121" y="4311"/>
                  <a:pt x="396" y="4311"/>
                </a:cubicBezTo>
                <a:lnTo>
                  <a:pt x="635" y="4311"/>
                </a:lnTo>
                <a:lnTo>
                  <a:pt x="635" y="4316"/>
                </a:lnTo>
                <a:lnTo>
                  <a:pt x="635" y="4737"/>
                </a:lnTo>
                <a:lnTo>
                  <a:pt x="635" y="5229"/>
                </a:lnTo>
                <a:cubicBezTo>
                  <a:pt x="635" y="5516"/>
                  <a:pt x="869" y="5752"/>
                  <a:pt x="1157" y="5752"/>
                </a:cubicBezTo>
                <a:lnTo>
                  <a:pt x="1875" y="5645"/>
                </a:lnTo>
                <a:lnTo>
                  <a:pt x="1876" y="6363"/>
                </a:lnTo>
                <a:lnTo>
                  <a:pt x="1876" y="6368"/>
                </a:lnTo>
                <a:lnTo>
                  <a:pt x="1876" y="6368"/>
                </a:lnTo>
                <a:cubicBezTo>
                  <a:pt x="1880" y="6460"/>
                  <a:pt x="1957" y="6521"/>
                  <a:pt x="2053" y="6504"/>
                </a:cubicBezTo>
                <a:lnTo>
                  <a:pt x="4637" y="6047"/>
                </a:lnTo>
                <a:cubicBezTo>
                  <a:pt x="4735" y="6029"/>
                  <a:pt x="4815" y="5935"/>
                  <a:pt x="4815" y="5836"/>
                </a:cubicBezTo>
                <a:lnTo>
                  <a:pt x="4815" y="5723"/>
                </a:lnTo>
                <a:lnTo>
                  <a:pt x="4815" y="5632"/>
                </a:lnTo>
                <a:lnTo>
                  <a:pt x="4815" y="4317"/>
                </a:lnTo>
                <a:cubicBezTo>
                  <a:pt x="5309" y="3863"/>
                  <a:pt x="5620" y="3211"/>
                  <a:pt x="5620" y="2485"/>
                </a:cubicBezTo>
                <a:cubicBezTo>
                  <a:pt x="5619" y="1112"/>
                  <a:pt x="4505" y="0"/>
                  <a:pt x="3133" y="0"/>
                </a:cubicBezTo>
                <a:close/>
                <a:moveTo>
                  <a:pt x="3676" y="2271"/>
                </a:moveTo>
                <a:cubicBezTo>
                  <a:pt x="3425" y="2705"/>
                  <a:pt x="3175" y="3140"/>
                  <a:pt x="2923" y="3575"/>
                </a:cubicBezTo>
                <a:cubicBezTo>
                  <a:pt x="2921" y="3576"/>
                  <a:pt x="2920" y="3577"/>
                  <a:pt x="2920" y="3580"/>
                </a:cubicBezTo>
                <a:cubicBezTo>
                  <a:pt x="2903" y="3612"/>
                  <a:pt x="2883" y="3643"/>
                  <a:pt x="2840" y="3627"/>
                </a:cubicBezTo>
                <a:cubicBezTo>
                  <a:pt x="2796" y="3611"/>
                  <a:pt x="2807" y="3572"/>
                  <a:pt x="2812" y="3539"/>
                </a:cubicBezTo>
                <a:cubicBezTo>
                  <a:pt x="2832" y="3429"/>
                  <a:pt x="2852" y="3320"/>
                  <a:pt x="2873" y="3211"/>
                </a:cubicBezTo>
                <a:cubicBezTo>
                  <a:pt x="2909" y="3019"/>
                  <a:pt x="2947" y="2827"/>
                  <a:pt x="2983" y="2635"/>
                </a:cubicBezTo>
                <a:cubicBezTo>
                  <a:pt x="2985" y="2619"/>
                  <a:pt x="2987" y="2601"/>
                  <a:pt x="2989" y="2579"/>
                </a:cubicBezTo>
                <a:cubicBezTo>
                  <a:pt x="2965" y="2577"/>
                  <a:pt x="2945" y="2576"/>
                  <a:pt x="2925" y="2576"/>
                </a:cubicBezTo>
                <a:cubicBezTo>
                  <a:pt x="2784" y="2576"/>
                  <a:pt x="2641" y="2577"/>
                  <a:pt x="2500" y="2577"/>
                </a:cubicBezTo>
                <a:cubicBezTo>
                  <a:pt x="2416" y="2577"/>
                  <a:pt x="2397" y="2543"/>
                  <a:pt x="2439" y="2469"/>
                </a:cubicBezTo>
                <a:cubicBezTo>
                  <a:pt x="2689" y="2035"/>
                  <a:pt x="2940" y="1600"/>
                  <a:pt x="3192" y="1165"/>
                </a:cubicBezTo>
                <a:cubicBezTo>
                  <a:pt x="3193" y="1164"/>
                  <a:pt x="3195" y="1163"/>
                  <a:pt x="3195" y="1160"/>
                </a:cubicBezTo>
                <a:cubicBezTo>
                  <a:pt x="3212" y="1128"/>
                  <a:pt x="3232" y="1097"/>
                  <a:pt x="3275" y="1113"/>
                </a:cubicBezTo>
                <a:cubicBezTo>
                  <a:pt x="3319" y="1129"/>
                  <a:pt x="3308" y="1168"/>
                  <a:pt x="3303" y="1201"/>
                </a:cubicBezTo>
                <a:cubicBezTo>
                  <a:pt x="3283" y="1311"/>
                  <a:pt x="3263" y="1420"/>
                  <a:pt x="3241" y="1529"/>
                </a:cubicBezTo>
                <a:cubicBezTo>
                  <a:pt x="3205" y="1721"/>
                  <a:pt x="3168" y="1913"/>
                  <a:pt x="3132" y="2105"/>
                </a:cubicBezTo>
                <a:cubicBezTo>
                  <a:pt x="3129" y="2121"/>
                  <a:pt x="3128" y="2139"/>
                  <a:pt x="3125" y="2161"/>
                </a:cubicBezTo>
                <a:cubicBezTo>
                  <a:pt x="3149" y="2163"/>
                  <a:pt x="3169" y="2164"/>
                  <a:pt x="3189" y="2164"/>
                </a:cubicBezTo>
                <a:cubicBezTo>
                  <a:pt x="3331" y="2164"/>
                  <a:pt x="3473" y="2163"/>
                  <a:pt x="3615" y="2163"/>
                </a:cubicBezTo>
                <a:cubicBezTo>
                  <a:pt x="3699" y="2163"/>
                  <a:pt x="3719" y="2197"/>
                  <a:pt x="3676" y="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4" name="user_209046"/>
          <p:cNvSpPr>
            <a:spLocks noChangeAspect="1"/>
          </p:cNvSpPr>
          <p:nvPr/>
        </p:nvSpPr>
        <p:spPr bwMode="auto">
          <a:xfrm>
            <a:off x="2423441" y="4144565"/>
            <a:ext cx="553440" cy="499071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5" name="zoom-in-tool_77322"/>
          <p:cNvSpPr>
            <a:spLocks noChangeAspect="1"/>
          </p:cNvSpPr>
          <p:nvPr/>
        </p:nvSpPr>
        <p:spPr bwMode="auto">
          <a:xfrm>
            <a:off x="5813269" y="4087214"/>
            <a:ext cx="553440" cy="552537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6" name="placeholder_121386"/>
          <p:cNvSpPr>
            <a:spLocks noChangeAspect="1"/>
          </p:cNvSpPr>
          <p:nvPr/>
        </p:nvSpPr>
        <p:spPr bwMode="auto">
          <a:xfrm>
            <a:off x="9519672" y="4129692"/>
            <a:ext cx="553440" cy="552670"/>
          </a:xfrm>
          <a:custGeom>
            <a:avLst/>
            <a:gdLst>
              <a:gd name="connsiteX0" fmla="*/ 451798 w 609050"/>
              <a:gd name="connsiteY0" fmla="*/ 335680 h 608203"/>
              <a:gd name="connsiteX1" fmla="*/ 451798 w 609050"/>
              <a:gd name="connsiteY1" fmla="*/ 411138 h 608203"/>
              <a:gd name="connsiteX2" fmla="*/ 493427 w 609050"/>
              <a:gd name="connsiteY2" fmla="*/ 411138 h 608203"/>
              <a:gd name="connsiteX3" fmla="*/ 493427 w 609050"/>
              <a:gd name="connsiteY3" fmla="*/ 335680 h 608203"/>
              <a:gd name="connsiteX4" fmla="*/ 609050 w 609050"/>
              <a:gd name="connsiteY4" fmla="*/ 451154 h 608203"/>
              <a:gd name="connsiteX5" fmla="*/ 533494 w 609050"/>
              <a:gd name="connsiteY5" fmla="*/ 451154 h 608203"/>
              <a:gd name="connsiteX6" fmla="*/ 533494 w 609050"/>
              <a:gd name="connsiteY6" fmla="*/ 492729 h 608203"/>
              <a:gd name="connsiteX7" fmla="*/ 609050 w 609050"/>
              <a:gd name="connsiteY7" fmla="*/ 492729 h 608203"/>
              <a:gd name="connsiteX8" fmla="*/ 493427 w 609050"/>
              <a:gd name="connsiteY8" fmla="*/ 608203 h 608203"/>
              <a:gd name="connsiteX9" fmla="*/ 493427 w 609050"/>
              <a:gd name="connsiteY9" fmla="*/ 532745 h 608203"/>
              <a:gd name="connsiteX10" fmla="*/ 451798 w 609050"/>
              <a:gd name="connsiteY10" fmla="*/ 532745 h 608203"/>
              <a:gd name="connsiteX11" fmla="*/ 451798 w 609050"/>
              <a:gd name="connsiteY11" fmla="*/ 608203 h 608203"/>
              <a:gd name="connsiteX12" fmla="*/ 336174 w 609050"/>
              <a:gd name="connsiteY12" fmla="*/ 492729 h 608203"/>
              <a:gd name="connsiteX13" fmla="*/ 411730 w 609050"/>
              <a:gd name="connsiteY13" fmla="*/ 492729 h 608203"/>
              <a:gd name="connsiteX14" fmla="*/ 411730 w 609050"/>
              <a:gd name="connsiteY14" fmla="*/ 451154 h 608203"/>
              <a:gd name="connsiteX15" fmla="*/ 336174 w 609050"/>
              <a:gd name="connsiteY15" fmla="*/ 451154 h 608203"/>
              <a:gd name="connsiteX16" fmla="*/ 451798 w 609050"/>
              <a:gd name="connsiteY16" fmla="*/ 335680 h 608203"/>
              <a:gd name="connsiteX17" fmla="*/ 231243 w 609050"/>
              <a:gd name="connsiteY17" fmla="*/ 165476 h 608203"/>
              <a:gd name="connsiteX18" fmla="*/ 293694 w 609050"/>
              <a:gd name="connsiteY18" fmla="*/ 227821 h 608203"/>
              <a:gd name="connsiteX19" fmla="*/ 231243 w 609050"/>
              <a:gd name="connsiteY19" fmla="*/ 290166 h 608203"/>
              <a:gd name="connsiteX20" fmla="*/ 168792 w 609050"/>
              <a:gd name="connsiteY20" fmla="*/ 227821 h 608203"/>
              <a:gd name="connsiteX21" fmla="*/ 231243 w 609050"/>
              <a:gd name="connsiteY21" fmla="*/ 165476 h 608203"/>
              <a:gd name="connsiteX22" fmla="*/ 231260 w 609050"/>
              <a:gd name="connsiteY22" fmla="*/ 123882 h 608203"/>
              <a:gd name="connsiteX23" fmla="*/ 127183 w 609050"/>
              <a:gd name="connsiteY23" fmla="*/ 227810 h 608203"/>
              <a:gd name="connsiteX24" fmla="*/ 231260 w 609050"/>
              <a:gd name="connsiteY24" fmla="*/ 331739 h 608203"/>
              <a:gd name="connsiteX25" fmla="*/ 335337 w 609050"/>
              <a:gd name="connsiteY25" fmla="*/ 227810 h 608203"/>
              <a:gd name="connsiteX26" fmla="*/ 231260 w 609050"/>
              <a:gd name="connsiteY26" fmla="*/ 123882 h 608203"/>
              <a:gd name="connsiteX27" fmla="*/ 231260 w 609050"/>
              <a:gd name="connsiteY27" fmla="*/ 0 h 608203"/>
              <a:gd name="connsiteX28" fmla="*/ 462415 w 609050"/>
              <a:gd name="connsiteY28" fmla="*/ 230928 h 608203"/>
              <a:gd name="connsiteX29" fmla="*/ 453777 w 609050"/>
              <a:gd name="connsiteY29" fmla="*/ 293597 h 608203"/>
              <a:gd name="connsiteX30" fmla="*/ 292978 w 609050"/>
              <a:gd name="connsiteY30" fmla="*/ 471938 h 608203"/>
              <a:gd name="connsiteX31" fmla="*/ 298702 w 609050"/>
              <a:gd name="connsiteY31" fmla="*/ 516939 h 608203"/>
              <a:gd name="connsiteX32" fmla="*/ 231260 w 609050"/>
              <a:gd name="connsiteY32" fmla="*/ 601640 h 608203"/>
              <a:gd name="connsiteX33" fmla="*/ 49749 w 609050"/>
              <a:gd name="connsiteY33" fmla="*/ 373830 h 608203"/>
              <a:gd name="connsiteX34" fmla="*/ 0 w 609050"/>
              <a:gd name="connsiteY34" fmla="*/ 230928 h 608203"/>
              <a:gd name="connsiteX35" fmla="*/ 231260 w 609050"/>
              <a:gd name="connsiteY35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9050" h="608203">
                <a:moveTo>
                  <a:pt x="451798" y="335680"/>
                </a:moveTo>
                <a:lnTo>
                  <a:pt x="451798" y="411138"/>
                </a:lnTo>
                <a:lnTo>
                  <a:pt x="493427" y="411138"/>
                </a:lnTo>
                <a:lnTo>
                  <a:pt x="493427" y="335680"/>
                </a:lnTo>
                <a:cubicBezTo>
                  <a:pt x="552852" y="344723"/>
                  <a:pt x="599996" y="391806"/>
                  <a:pt x="609050" y="451154"/>
                </a:cubicBezTo>
                <a:lnTo>
                  <a:pt x="533494" y="451154"/>
                </a:lnTo>
                <a:lnTo>
                  <a:pt x="533494" y="492729"/>
                </a:lnTo>
                <a:lnTo>
                  <a:pt x="609050" y="492729"/>
                </a:lnTo>
                <a:cubicBezTo>
                  <a:pt x="599996" y="552077"/>
                  <a:pt x="552852" y="599160"/>
                  <a:pt x="493427" y="608203"/>
                </a:cubicBezTo>
                <a:lnTo>
                  <a:pt x="493427" y="532745"/>
                </a:lnTo>
                <a:lnTo>
                  <a:pt x="451798" y="532745"/>
                </a:lnTo>
                <a:lnTo>
                  <a:pt x="451798" y="608203"/>
                </a:lnTo>
                <a:cubicBezTo>
                  <a:pt x="392373" y="599160"/>
                  <a:pt x="345228" y="552077"/>
                  <a:pt x="336174" y="492729"/>
                </a:cubicBezTo>
                <a:lnTo>
                  <a:pt x="411730" y="492729"/>
                </a:lnTo>
                <a:lnTo>
                  <a:pt x="411730" y="451154"/>
                </a:lnTo>
                <a:lnTo>
                  <a:pt x="336174" y="451154"/>
                </a:lnTo>
                <a:cubicBezTo>
                  <a:pt x="345228" y="391806"/>
                  <a:pt x="392373" y="344723"/>
                  <a:pt x="451798" y="335680"/>
                </a:cubicBezTo>
                <a:close/>
                <a:moveTo>
                  <a:pt x="231243" y="165476"/>
                </a:moveTo>
                <a:cubicBezTo>
                  <a:pt x="265734" y="165476"/>
                  <a:pt x="293694" y="193389"/>
                  <a:pt x="293694" y="227821"/>
                </a:cubicBezTo>
                <a:cubicBezTo>
                  <a:pt x="293694" y="262253"/>
                  <a:pt x="265734" y="290166"/>
                  <a:pt x="231243" y="290166"/>
                </a:cubicBezTo>
                <a:cubicBezTo>
                  <a:pt x="196752" y="290166"/>
                  <a:pt x="168792" y="262253"/>
                  <a:pt x="168792" y="227821"/>
                </a:cubicBezTo>
                <a:cubicBezTo>
                  <a:pt x="168792" y="193389"/>
                  <a:pt x="196752" y="165476"/>
                  <a:pt x="231243" y="165476"/>
                </a:cubicBezTo>
                <a:close/>
                <a:moveTo>
                  <a:pt x="231260" y="123882"/>
                </a:moveTo>
                <a:cubicBezTo>
                  <a:pt x="173809" y="123882"/>
                  <a:pt x="127183" y="170546"/>
                  <a:pt x="127183" y="227810"/>
                </a:cubicBezTo>
                <a:cubicBezTo>
                  <a:pt x="127183" y="285075"/>
                  <a:pt x="173809" y="331739"/>
                  <a:pt x="231260" y="331739"/>
                </a:cubicBezTo>
                <a:cubicBezTo>
                  <a:pt x="288606" y="331739"/>
                  <a:pt x="335337" y="285075"/>
                  <a:pt x="335337" y="227810"/>
                </a:cubicBezTo>
                <a:cubicBezTo>
                  <a:pt x="335337" y="170546"/>
                  <a:pt x="288606" y="123882"/>
                  <a:pt x="231260" y="123882"/>
                </a:cubicBezTo>
                <a:close/>
                <a:moveTo>
                  <a:pt x="231260" y="0"/>
                </a:moveTo>
                <a:cubicBezTo>
                  <a:pt x="358754" y="0"/>
                  <a:pt x="462415" y="103616"/>
                  <a:pt x="462415" y="230928"/>
                </a:cubicBezTo>
                <a:cubicBezTo>
                  <a:pt x="462415" y="252649"/>
                  <a:pt x="459397" y="273643"/>
                  <a:pt x="453777" y="293597"/>
                </a:cubicBezTo>
                <a:cubicBezTo>
                  <a:pt x="363542" y="303054"/>
                  <a:pt x="292978" y="379442"/>
                  <a:pt x="292978" y="471938"/>
                </a:cubicBezTo>
                <a:cubicBezTo>
                  <a:pt x="292978" y="487423"/>
                  <a:pt x="294955" y="502493"/>
                  <a:pt x="298702" y="516939"/>
                </a:cubicBezTo>
                <a:lnTo>
                  <a:pt x="231260" y="601640"/>
                </a:lnTo>
                <a:lnTo>
                  <a:pt x="49749" y="373830"/>
                </a:lnTo>
                <a:cubicBezTo>
                  <a:pt x="18630" y="334545"/>
                  <a:pt x="0" y="284867"/>
                  <a:pt x="0" y="230928"/>
                </a:cubicBezTo>
                <a:cubicBezTo>
                  <a:pt x="0" y="103616"/>
                  <a:pt x="103765" y="0"/>
                  <a:pt x="231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7" name="矩形 26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经验反思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工作计划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9329" y="286184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：骆可可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42953" y="3372541"/>
            <a:ext cx="2532514" cy="83736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75467" y="2933436"/>
            <a:ext cx="2532514" cy="1276468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07981" y="2647508"/>
            <a:ext cx="2532514" cy="156239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0494" y="2126708"/>
            <a:ext cx="2532514" cy="2083196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1"/>
          <p:cNvSpPr txBox="1">
            <a:spLocks noChangeArrowheads="1"/>
          </p:cNvSpPr>
          <p:nvPr/>
        </p:nvSpPr>
        <p:spPr bwMode="auto">
          <a:xfrm>
            <a:off x="1483945" y="4649009"/>
            <a:ext cx="16173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第一步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1"/>
          <p:cNvSpPr txBox="1">
            <a:spLocks noChangeArrowheads="1"/>
          </p:cNvSpPr>
          <p:nvPr/>
        </p:nvSpPr>
        <p:spPr bwMode="auto">
          <a:xfrm>
            <a:off x="1133594" y="5005367"/>
            <a:ext cx="231806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1"/>
          <p:cNvSpPr txBox="1">
            <a:spLocks noChangeArrowheads="1"/>
          </p:cNvSpPr>
          <p:nvPr/>
        </p:nvSpPr>
        <p:spPr bwMode="auto">
          <a:xfrm>
            <a:off x="4099418" y="4649009"/>
            <a:ext cx="16173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第二步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1"/>
          <p:cNvSpPr txBox="1">
            <a:spLocks noChangeArrowheads="1"/>
          </p:cNvSpPr>
          <p:nvPr/>
        </p:nvSpPr>
        <p:spPr bwMode="auto">
          <a:xfrm>
            <a:off x="3749067" y="5005367"/>
            <a:ext cx="231806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1"/>
          <p:cNvSpPr txBox="1">
            <a:spLocks noChangeArrowheads="1"/>
          </p:cNvSpPr>
          <p:nvPr/>
        </p:nvSpPr>
        <p:spPr bwMode="auto">
          <a:xfrm>
            <a:off x="6661080" y="4649009"/>
            <a:ext cx="16173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第三步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>
            <a:spLocks noChangeArrowheads="1"/>
          </p:cNvSpPr>
          <p:nvPr/>
        </p:nvSpPr>
        <p:spPr bwMode="auto">
          <a:xfrm>
            <a:off x="6310729" y="5005367"/>
            <a:ext cx="231806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1"/>
          <p:cNvSpPr txBox="1">
            <a:spLocks noChangeArrowheads="1"/>
          </p:cNvSpPr>
          <p:nvPr/>
        </p:nvSpPr>
        <p:spPr bwMode="auto">
          <a:xfrm>
            <a:off x="9297199" y="4649009"/>
            <a:ext cx="16173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第四步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1"/>
          <p:cNvSpPr txBox="1">
            <a:spLocks noChangeArrowheads="1"/>
          </p:cNvSpPr>
          <p:nvPr/>
        </p:nvSpPr>
        <p:spPr bwMode="auto">
          <a:xfrm>
            <a:off x="8946848" y="5005367"/>
            <a:ext cx="231806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990675" y="3556353"/>
            <a:ext cx="466540" cy="466540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2" name="AutoShape 59"/>
          <p:cNvSpPr/>
          <p:nvPr/>
        </p:nvSpPr>
        <p:spPr bwMode="auto">
          <a:xfrm>
            <a:off x="9562751" y="2808603"/>
            <a:ext cx="823953" cy="82032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33" name="Freeform 75"/>
          <p:cNvSpPr>
            <a:spLocks noEditPoints="1"/>
          </p:cNvSpPr>
          <p:nvPr/>
        </p:nvSpPr>
        <p:spPr bwMode="auto">
          <a:xfrm>
            <a:off x="4606853" y="3456716"/>
            <a:ext cx="462980" cy="453674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ound-test-tube_65558"/>
          <p:cNvSpPr>
            <a:spLocks noChangeAspect="1"/>
          </p:cNvSpPr>
          <p:nvPr/>
        </p:nvSpPr>
        <p:spPr bwMode="auto">
          <a:xfrm>
            <a:off x="7077185" y="3117264"/>
            <a:ext cx="557387" cy="69519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208" h="605169">
                <a:moveTo>
                  <a:pt x="220235" y="439905"/>
                </a:moveTo>
                <a:cubicBezTo>
                  <a:pt x="238474" y="439905"/>
                  <a:pt x="253260" y="454659"/>
                  <a:pt x="253260" y="472859"/>
                </a:cubicBezTo>
                <a:cubicBezTo>
                  <a:pt x="253260" y="491059"/>
                  <a:pt x="238474" y="505813"/>
                  <a:pt x="220235" y="505813"/>
                </a:cubicBezTo>
                <a:cubicBezTo>
                  <a:pt x="201996" y="505813"/>
                  <a:pt x="187210" y="491059"/>
                  <a:pt x="187210" y="472859"/>
                </a:cubicBezTo>
                <a:cubicBezTo>
                  <a:pt x="187210" y="454659"/>
                  <a:pt x="201996" y="439905"/>
                  <a:pt x="220235" y="439905"/>
                </a:cubicBezTo>
                <a:close/>
                <a:moveTo>
                  <a:pt x="128077" y="340902"/>
                </a:moveTo>
                <a:cubicBezTo>
                  <a:pt x="155943" y="340902"/>
                  <a:pt x="178532" y="363444"/>
                  <a:pt x="178532" y="391251"/>
                </a:cubicBezTo>
                <a:cubicBezTo>
                  <a:pt x="178532" y="419058"/>
                  <a:pt x="155943" y="441600"/>
                  <a:pt x="128077" y="441600"/>
                </a:cubicBezTo>
                <a:cubicBezTo>
                  <a:pt x="100211" y="441600"/>
                  <a:pt x="77622" y="419058"/>
                  <a:pt x="77622" y="391251"/>
                </a:cubicBezTo>
                <a:cubicBezTo>
                  <a:pt x="77622" y="363444"/>
                  <a:pt x="100211" y="340902"/>
                  <a:pt x="128077" y="340902"/>
                </a:cubicBezTo>
                <a:close/>
                <a:moveTo>
                  <a:pt x="45549" y="290563"/>
                </a:moveTo>
                <a:cubicBezTo>
                  <a:pt x="41428" y="290563"/>
                  <a:pt x="39910" y="295545"/>
                  <a:pt x="39910" y="295545"/>
                </a:cubicBezTo>
                <a:cubicBezTo>
                  <a:pt x="31667" y="318396"/>
                  <a:pt x="28848" y="337781"/>
                  <a:pt x="28848" y="362906"/>
                </a:cubicBezTo>
                <a:cubicBezTo>
                  <a:pt x="28848" y="480518"/>
                  <a:pt x="124718" y="576253"/>
                  <a:pt x="242604" y="576253"/>
                </a:cubicBezTo>
                <a:cubicBezTo>
                  <a:pt x="360490" y="576253"/>
                  <a:pt x="456360" y="480518"/>
                  <a:pt x="456360" y="362906"/>
                </a:cubicBezTo>
                <a:cubicBezTo>
                  <a:pt x="456360" y="339081"/>
                  <a:pt x="452348" y="316013"/>
                  <a:pt x="444865" y="294246"/>
                </a:cubicBezTo>
                <a:cubicBezTo>
                  <a:pt x="444431" y="293054"/>
                  <a:pt x="443021" y="290563"/>
                  <a:pt x="437490" y="290563"/>
                </a:cubicBezTo>
                <a:close/>
                <a:moveTo>
                  <a:pt x="150096" y="28807"/>
                </a:moveTo>
                <a:cubicBezTo>
                  <a:pt x="149336" y="28807"/>
                  <a:pt x="148577" y="29024"/>
                  <a:pt x="148577" y="30432"/>
                </a:cubicBezTo>
                <a:lnTo>
                  <a:pt x="148577" y="52091"/>
                </a:lnTo>
                <a:cubicBezTo>
                  <a:pt x="148577" y="53283"/>
                  <a:pt x="150312" y="53283"/>
                  <a:pt x="150421" y="53283"/>
                </a:cubicBezTo>
                <a:lnTo>
                  <a:pt x="189680" y="53283"/>
                </a:lnTo>
                <a:cubicBezTo>
                  <a:pt x="191741" y="53283"/>
                  <a:pt x="192825" y="54582"/>
                  <a:pt x="192825" y="55773"/>
                </a:cubicBezTo>
                <a:lnTo>
                  <a:pt x="192825" y="152592"/>
                </a:lnTo>
                <a:cubicBezTo>
                  <a:pt x="192825" y="155083"/>
                  <a:pt x="190982" y="155516"/>
                  <a:pt x="190982" y="155516"/>
                </a:cubicBezTo>
                <a:lnTo>
                  <a:pt x="182414" y="158115"/>
                </a:lnTo>
                <a:cubicBezTo>
                  <a:pt x="130032" y="173385"/>
                  <a:pt x="86760" y="208149"/>
                  <a:pt x="59756" y="252876"/>
                </a:cubicBezTo>
                <a:cubicBezTo>
                  <a:pt x="58563" y="254825"/>
                  <a:pt x="56720" y="258832"/>
                  <a:pt x="64203" y="258832"/>
                </a:cubicBezTo>
                <a:lnTo>
                  <a:pt x="422524" y="258832"/>
                </a:lnTo>
                <a:cubicBezTo>
                  <a:pt x="427838" y="258832"/>
                  <a:pt x="427187" y="255691"/>
                  <a:pt x="426211" y="254175"/>
                </a:cubicBezTo>
                <a:cubicBezTo>
                  <a:pt x="399207" y="208798"/>
                  <a:pt x="355718" y="173602"/>
                  <a:pt x="302794" y="158115"/>
                </a:cubicBezTo>
                <a:lnTo>
                  <a:pt x="294444" y="155624"/>
                </a:lnTo>
                <a:cubicBezTo>
                  <a:pt x="294444" y="155624"/>
                  <a:pt x="292383" y="155191"/>
                  <a:pt x="292383" y="151725"/>
                </a:cubicBezTo>
                <a:cubicBezTo>
                  <a:pt x="292600" y="137430"/>
                  <a:pt x="292383" y="79274"/>
                  <a:pt x="292383" y="57615"/>
                </a:cubicBezTo>
                <a:cubicBezTo>
                  <a:pt x="292383" y="55015"/>
                  <a:pt x="292708" y="53283"/>
                  <a:pt x="295745" y="53283"/>
                </a:cubicBezTo>
                <a:lnTo>
                  <a:pt x="335980" y="53283"/>
                </a:lnTo>
                <a:cubicBezTo>
                  <a:pt x="336522" y="53283"/>
                  <a:pt x="336631" y="52849"/>
                  <a:pt x="336631" y="52741"/>
                </a:cubicBezTo>
                <a:lnTo>
                  <a:pt x="336631" y="29999"/>
                </a:lnTo>
                <a:cubicBezTo>
                  <a:pt x="336631" y="29349"/>
                  <a:pt x="336522" y="28916"/>
                  <a:pt x="335872" y="28916"/>
                </a:cubicBezTo>
                <a:cubicBezTo>
                  <a:pt x="335872" y="28916"/>
                  <a:pt x="196621" y="28807"/>
                  <a:pt x="150096" y="28807"/>
                </a:cubicBezTo>
                <a:close/>
                <a:moveTo>
                  <a:pt x="148794" y="0"/>
                </a:moveTo>
                <a:lnTo>
                  <a:pt x="336305" y="0"/>
                </a:lnTo>
                <a:cubicBezTo>
                  <a:pt x="352465" y="0"/>
                  <a:pt x="365479" y="13104"/>
                  <a:pt x="365479" y="29132"/>
                </a:cubicBezTo>
                <a:lnTo>
                  <a:pt x="365479" y="52958"/>
                </a:lnTo>
                <a:cubicBezTo>
                  <a:pt x="365479" y="69094"/>
                  <a:pt x="352465" y="82090"/>
                  <a:pt x="336305" y="82090"/>
                </a:cubicBezTo>
                <a:lnTo>
                  <a:pt x="321339" y="82090"/>
                </a:lnTo>
                <a:lnTo>
                  <a:pt x="321339" y="131257"/>
                </a:lnTo>
                <a:cubicBezTo>
                  <a:pt x="321339" y="133640"/>
                  <a:pt x="322749" y="134181"/>
                  <a:pt x="322749" y="134181"/>
                </a:cubicBezTo>
                <a:cubicBezTo>
                  <a:pt x="367865" y="149668"/>
                  <a:pt x="406798" y="178258"/>
                  <a:pt x="435863" y="216379"/>
                </a:cubicBezTo>
                <a:cubicBezTo>
                  <a:pt x="468181" y="258724"/>
                  <a:pt x="485208" y="309407"/>
                  <a:pt x="485208" y="362906"/>
                </a:cubicBezTo>
                <a:cubicBezTo>
                  <a:pt x="485208" y="496438"/>
                  <a:pt x="376432" y="605169"/>
                  <a:pt x="242604" y="605169"/>
                </a:cubicBezTo>
                <a:cubicBezTo>
                  <a:pt x="108776" y="605169"/>
                  <a:pt x="0" y="496438"/>
                  <a:pt x="0" y="362906"/>
                </a:cubicBezTo>
                <a:cubicBezTo>
                  <a:pt x="0" y="309407"/>
                  <a:pt x="17027" y="258724"/>
                  <a:pt x="49345" y="216379"/>
                </a:cubicBezTo>
                <a:cubicBezTo>
                  <a:pt x="78410" y="178258"/>
                  <a:pt x="116584" y="149884"/>
                  <a:pt x="161700" y="134398"/>
                </a:cubicBezTo>
                <a:cubicBezTo>
                  <a:pt x="161700" y="134398"/>
                  <a:pt x="163869" y="133748"/>
                  <a:pt x="163869" y="132232"/>
                </a:cubicBezTo>
                <a:lnTo>
                  <a:pt x="163869" y="82090"/>
                </a:lnTo>
                <a:lnTo>
                  <a:pt x="148794" y="82090"/>
                </a:lnTo>
                <a:cubicBezTo>
                  <a:pt x="132743" y="82090"/>
                  <a:pt x="119729" y="69094"/>
                  <a:pt x="119729" y="52958"/>
                </a:cubicBezTo>
                <a:lnTo>
                  <a:pt x="119729" y="29132"/>
                </a:lnTo>
                <a:cubicBezTo>
                  <a:pt x="119729" y="13104"/>
                  <a:pt x="132743" y="0"/>
                  <a:pt x="1487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892567" y="1888112"/>
            <a:ext cx="1163826" cy="1377932"/>
            <a:chOff x="1428750" y="2633663"/>
            <a:chExt cx="871538" cy="1031874"/>
          </a:xfrm>
          <a:solidFill>
            <a:schemeClr val="bg1"/>
          </a:solidFill>
          <a:effectLst/>
        </p:grpSpPr>
        <p:sp>
          <p:nvSpPr>
            <p:cNvPr id="36" name="Freeform 27"/>
            <p:cNvSpPr/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Freeform 28"/>
            <p:cNvSpPr/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29"/>
            <p:cNvSpPr/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0"/>
            <p:cNvSpPr/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工作目标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 rot="8100000">
            <a:off x="7259907" y="2352611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5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5"/>
                </a:lnTo>
                <a:lnTo>
                  <a:pt x="1088678" y="164525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 rot="8100000">
            <a:off x="5586477" y="2912697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8100000">
            <a:off x="3913047" y="3472783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 rot="8100000">
            <a:off x="2239617" y="4032869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0280" y="3528099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7130" y="3139568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bg1"/>
                </a:solidFill>
              </a:rPr>
              <a:t>添</a:t>
            </a:r>
            <a:r>
              <a:rPr lang="zh-CN" altLang="en-US" sz="2000" b="1" smtClean="0">
                <a:solidFill>
                  <a:schemeClr val="bg1"/>
                </a:solidFill>
              </a:rPr>
              <a:t>加标题</a:t>
            </a:r>
            <a:endParaRPr lang="en-US" altLang="zh-CN" sz="2000" b="1" smtClean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1788" y="2287940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98638" y="1899409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bg1"/>
                </a:solidFill>
              </a:rPr>
              <a:t>添</a:t>
            </a:r>
            <a:r>
              <a:rPr lang="zh-CN" altLang="en-US" sz="2000" b="1" smtClean="0">
                <a:solidFill>
                  <a:schemeClr val="bg1"/>
                </a:solidFill>
              </a:rPr>
              <a:t>加标题</a:t>
            </a:r>
            <a:endParaRPr lang="en-US" altLang="zh-CN" sz="2000" b="1" smtClean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667003" y="2727271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643853" y="2338740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bg1"/>
                </a:solidFill>
              </a:rPr>
              <a:t>添</a:t>
            </a:r>
            <a:r>
              <a:rPr lang="zh-CN" altLang="en-US" sz="2000" b="1" smtClean="0">
                <a:solidFill>
                  <a:schemeClr val="bg1"/>
                </a:solidFill>
              </a:rPr>
              <a:t>加标题</a:t>
            </a:r>
            <a:endParaRPr lang="en-US" altLang="zh-CN" sz="2000" b="1" smtClean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15417" y="5073022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92267" y="4684491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bg1"/>
                </a:solidFill>
              </a:rPr>
              <a:t>添</a:t>
            </a:r>
            <a:r>
              <a:rPr lang="zh-CN" altLang="en-US" sz="2000" b="1" smtClean="0">
                <a:solidFill>
                  <a:schemeClr val="bg1"/>
                </a:solidFill>
              </a:rPr>
              <a:t>加标题</a:t>
            </a:r>
            <a:endParaRPr lang="en-US" altLang="zh-CN" sz="2000" b="1" smtClean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工作计划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19" y="1442720"/>
            <a:ext cx="5565439" cy="357778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67895" y="2012666"/>
            <a:ext cx="5335786" cy="223790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95710" y="2012666"/>
            <a:ext cx="3654426" cy="2276260"/>
          </a:xfrm>
          <a:prstGeom prst="rect">
            <a:avLst/>
          </a:prstGeom>
          <a:blipFill>
            <a:blip r:embed="rId2"/>
            <a:stretch>
              <a:fillRect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>
            <a:off x="1260935" y="5081909"/>
            <a:ext cx="985556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建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议在此选用微软雅黑字体。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5833524" y="2364500"/>
            <a:ext cx="1527625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3525" y="2686154"/>
            <a:ext cx="484636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工作室更专业的模板。单击此处可编辑内容，根据您的需要自由拉伸文本框大小。骆可可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工作室更专业的模板。单击此处可编辑内容，根据您的需要自由拉伸文本框大小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24045" y="725135"/>
            <a:ext cx="235479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方正清刻本悦宋简体" panose="02000000000000000000" pitchFamily="2" charset="-122"/>
                <a:cs typeface="+mn-ea"/>
                <a:sym typeface="+mn-lt"/>
              </a:rPr>
              <a:t>工作小结</a:t>
            </a:r>
            <a:endParaRPr lang="bg-BG" altLang="zh-CN" sz="3600" dirty="0">
              <a:solidFill>
                <a:schemeClr val="bg1"/>
              </a:solidFill>
              <a:latin typeface="微软雅黑" panose="020B0503020204020204" pitchFamily="34" charset="-122"/>
              <a:ea typeface="方正清刻本悦宋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31840" y="1423686"/>
            <a:ext cx="52832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11056" b="7837"/>
          <a:stretch>
            <a:fillRect/>
          </a:stretch>
        </p:blipFill>
        <p:spPr>
          <a:xfrm>
            <a:off x="-3360" y="1"/>
            <a:ext cx="12203076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5400000">
            <a:off x="4403685" y="-930316"/>
            <a:ext cx="6858000" cy="8718631"/>
          </a:xfrm>
          <a:prstGeom prst="rect">
            <a:avLst/>
          </a:prstGeom>
          <a:gradFill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2142" y="1303385"/>
            <a:ext cx="1107996" cy="3368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感谢聆听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7212" y="1433797"/>
            <a:ext cx="614930" cy="2951544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2922" y="1456948"/>
            <a:ext cx="1154162" cy="3113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图文框 9"/>
          <p:cNvSpPr/>
          <p:nvPr/>
        </p:nvSpPr>
        <p:spPr>
          <a:xfrm>
            <a:off x="7353526" y="959234"/>
            <a:ext cx="3356658" cy="3865944"/>
          </a:xfrm>
          <a:prstGeom prst="frame">
            <a:avLst>
              <a:gd name="adj1" fmla="val 146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0685444" y="97209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415869" y="4340327"/>
            <a:ext cx="969702" cy="969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861489" y="1365508"/>
            <a:ext cx="430887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部门</a:t>
            </a:r>
            <a:r>
              <a:rPr lang="zh-CN" altLang="en-US" sz="1600" smtClean="0">
                <a:solidFill>
                  <a:schemeClr val="bg1"/>
                </a:solidFill>
              </a:rPr>
              <a:t>：运营部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71591" y="2861848"/>
            <a:ext cx="428625" cy="1579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</a:rPr>
              <a:t>汇报</a:t>
            </a:r>
            <a:r>
              <a:rPr lang="zh-CN" altLang="en-US" sz="1600" smtClean="0">
                <a:solidFill>
                  <a:schemeClr val="bg1"/>
                </a:solidFill>
              </a:rPr>
              <a:t>：</a:t>
            </a:r>
            <a:r>
              <a:rPr lang="en-US" altLang="zh-CN" sz="1600" smtClean="0">
                <a:solidFill>
                  <a:schemeClr val="bg1"/>
                </a:solidFill>
              </a:rPr>
              <a:t>XXX</a:t>
            </a:r>
            <a:endParaRPr lang="en-US" altLang="zh-CN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ISLIDE.DIAGRAM" val="a511c76c-1a3f-4939-92e4-096473c80b7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3184</Words>
  <Application>WPS 演示</Application>
  <PresentationFormat>宽屏</PresentationFormat>
  <Paragraphs>300</Paragraphs>
  <Slides>22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4" baseType="lpstr">
      <vt:lpstr>Arial</vt:lpstr>
      <vt:lpstr>宋体</vt:lpstr>
      <vt:lpstr>Wingdings</vt:lpstr>
      <vt:lpstr>等线</vt:lpstr>
      <vt:lpstr>Roboto</vt:lpstr>
      <vt:lpstr>Aller</vt:lpstr>
      <vt:lpstr>方正清刻本悦宋简体</vt:lpstr>
      <vt:lpstr>微软雅黑</vt:lpstr>
      <vt:lpstr>Arial</vt:lpstr>
      <vt:lpstr>Calibri</vt:lpstr>
      <vt:lpstr>Calibri</vt:lpstr>
      <vt:lpstr>Arial Unicode MS</vt:lpstr>
      <vt:lpstr>等线 Light</vt:lpstr>
      <vt:lpstr>Segoe Print</vt:lpstr>
      <vt:lpstr>Gill Sans</vt:lpstr>
      <vt:lpstr>EngraversGothic BT</vt:lpstr>
      <vt:lpstr>方正兰亭粗黑简体</vt:lpstr>
      <vt:lpstr>等线</vt:lpstr>
      <vt:lpstr>黑体</vt:lpstr>
      <vt:lpstr>Wide Latin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31</cp:revision>
  <dcterms:created xsi:type="dcterms:W3CDTF">2018-10-10T11:57:00Z</dcterms:created>
  <dcterms:modified xsi:type="dcterms:W3CDTF">2018-10-12T05:34:44Z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