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24" r:id="rId3"/>
    <p:sldId id="325" r:id="rId5"/>
    <p:sldId id="326" r:id="rId6"/>
    <p:sldId id="327" r:id="rId7"/>
    <p:sldId id="329" r:id="rId8"/>
    <p:sldId id="344" r:id="rId9"/>
    <p:sldId id="331" r:id="rId10"/>
    <p:sldId id="334" r:id="rId11"/>
    <p:sldId id="346" r:id="rId12"/>
    <p:sldId id="345" r:id="rId13"/>
    <p:sldId id="330" r:id="rId14"/>
    <p:sldId id="347" r:id="rId15"/>
    <p:sldId id="333" r:id="rId16"/>
    <p:sldId id="336" r:id="rId17"/>
    <p:sldId id="348" r:id="rId18"/>
    <p:sldId id="349" r:id="rId19"/>
    <p:sldId id="338" r:id="rId20"/>
    <p:sldId id="340" r:id="rId21"/>
    <p:sldId id="341" r:id="rId22"/>
    <p:sldId id="343" r:id="rId23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3C5B"/>
    <a:srgbClr val="063556"/>
    <a:srgbClr val="15CADE"/>
    <a:srgbClr val="148BA0"/>
    <a:srgbClr val="0B2E4E"/>
    <a:srgbClr val="054265"/>
    <a:srgbClr val="BBAB4B"/>
    <a:srgbClr val="033A5B"/>
    <a:srgbClr val="24B1C6"/>
    <a:srgbClr val="0727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22" y="82"/>
      </p:cViewPr>
      <p:guideLst>
        <p:guide pos="2880"/>
        <p:guide orient="horz" pos="15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6355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06355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63556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6355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06355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63556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6355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06355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63556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 w="28575">
              <a:solidFill>
                <a:schemeClr val="bg1"/>
              </a:solidFill>
            </a:ln>
            <a:effectLst/>
          </c:spPr>
          <c:explosion val="0"/>
          <c:dPt>
            <c:idx val="0"/>
            <c:bubble3D val="0"/>
            <c:spPr>
              <a:solidFill>
                <a:srgbClr val="054265"/>
              </a:solidFill>
              <a:ln w="28575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148BA0"/>
              </a:solidFill>
              <a:ln w="28575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15CADE"/>
              </a:solidFill>
              <a:ln w="28575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063556"/>
              </a:solidFill>
              <a:ln w="28575"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05885845751961"/>
          <c:y val="0.0310812527501257"/>
          <c:w val="0.91906072803045"/>
          <c:h val="0.8454069712545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>
                <a:alpha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6365583"/>
        <c:axId val="1748621343"/>
      </c:barChart>
      <c:catAx>
        <c:axId val="1976365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748621343"/>
        <c:crosses val="autoZero"/>
        <c:auto val="1"/>
        <c:lblAlgn val="ctr"/>
        <c:lblOffset val="100"/>
        <c:noMultiLvlLbl val="0"/>
      </c:catAx>
      <c:valAx>
        <c:axId val="17486213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976365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A9BA5-2090-4344-8291-1CB8316A44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67FDC-D189-4181-B919-2AFE30BE449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C81-B57A-4F0F-8838-D0227D243E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C81-B57A-4F0F-8838-D0227D243E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C81-B57A-4F0F-8838-D0227D243E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C81-B57A-4F0F-8838-D0227D243E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C81-B57A-4F0F-8838-D0227D243E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FD92C81-B57A-4F0F-8838-D0227D243E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r="534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r="5344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r="5344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75363" y="1155207"/>
            <a:ext cx="1481620" cy="1481620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350"/>
            </a:lvl1pPr>
          </a:lstStyle>
          <a:p>
            <a:pPr marL="0" lvl="0" algn="ctr"/>
            <a:endParaRPr lang="en-US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253467" y="2727391"/>
            <a:ext cx="1481620" cy="1481620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350"/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839421" y="1153352"/>
            <a:ext cx="1481620" cy="1481620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350"/>
            </a:lvl1pPr>
          </a:lstStyle>
          <a:p>
            <a:pPr marL="0" lvl="0" algn="ctr"/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669851" y="2727391"/>
            <a:ext cx="1481620" cy="148162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837083" y="2727391"/>
            <a:ext cx="1481620" cy="148162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257392" y="1153352"/>
            <a:ext cx="1481620" cy="148162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5421450" y="1153352"/>
            <a:ext cx="1481620" cy="148162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5420699" y="2727391"/>
            <a:ext cx="1481620" cy="1481620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350"/>
            </a:lvl1pPr>
          </a:lstStyle>
          <a:p>
            <a:pPr marL="0" lvl="0" algn="ctr"/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7003479" y="1149969"/>
            <a:ext cx="1481620" cy="1481620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350"/>
            </a:lvl1pPr>
          </a:lstStyle>
          <a:p>
            <a:pPr marL="0" lvl="0" algn="ctr"/>
            <a:endParaRPr lang="en-US"/>
          </a:p>
        </p:txBody>
      </p:sp>
      <p:sp>
        <p:nvSpPr>
          <p:cNvPr id="13" name="矩形 12"/>
          <p:cNvSpPr/>
          <p:nvPr userDrawn="1"/>
        </p:nvSpPr>
        <p:spPr>
          <a:xfrm>
            <a:off x="7004316" y="2727391"/>
            <a:ext cx="1481620" cy="148162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7635E-FB6F-40E8-AE93-88CC94507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2DC8A-A2FE-48AA-8803-1F80BAB9AA9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 descr="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"/>
          <p:cNvSpPr/>
          <p:nvPr/>
        </p:nvSpPr>
        <p:spPr>
          <a:xfrm>
            <a:off x="1908615" y="2177583"/>
            <a:ext cx="53267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chemeClr val="bg1"/>
                </a:solidFill>
                <a:latin typeface="+mj-lt"/>
                <a:ea typeface="方正书宋简体" panose="03000509000000000000" pitchFamily="65" charset="-122"/>
              </a:rPr>
              <a:t>Business Annual Report </a:t>
            </a:r>
            <a:endParaRPr lang="en-US" altLang="zh-CN" sz="3200">
              <a:solidFill>
                <a:schemeClr val="bg1"/>
              </a:solidFill>
              <a:latin typeface="+mj-lt"/>
              <a:ea typeface="方正书宋简体" panose="03000509000000000000" pitchFamily="65" charset="-122"/>
            </a:endParaRPr>
          </a:p>
        </p:txBody>
      </p:sp>
      <p:sp>
        <p:nvSpPr>
          <p:cNvPr id="23" name="矩形 22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2006314" y="2667511"/>
            <a:ext cx="5131373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46475" y="3337767"/>
            <a:ext cx="205105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</a:rPr>
              <a:t>部门：品牌部        汇报人：</a:t>
            </a:r>
            <a:r>
              <a:rPr lang="en-US" altLang="zh-CN" sz="1100">
                <a:solidFill>
                  <a:schemeClr val="bg1"/>
                </a:solidFill>
              </a:rPr>
              <a:t>XXX</a:t>
            </a:r>
            <a:endParaRPr lang="en-US" altLang="zh-CN" sz="1100">
              <a:solidFill>
                <a:schemeClr val="bg1"/>
              </a:solidFill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444584" y="3212817"/>
            <a:ext cx="25483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-746449" y="559837"/>
            <a:ext cx="578498" cy="578498"/>
          </a:xfrm>
          <a:prstGeom prst="ellipse">
            <a:avLst/>
          </a:prstGeom>
          <a:solidFill>
            <a:srgbClr val="24B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746449" y="1259423"/>
            <a:ext cx="578498" cy="578498"/>
          </a:xfrm>
          <a:prstGeom prst="ellipse">
            <a:avLst/>
          </a:prstGeom>
          <a:solidFill>
            <a:srgbClr val="033A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6449" y="1993252"/>
            <a:ext cx="578498" cy="578498"/>
          </a:xfrm>
          <a:prstGeom prst="ellipse">
            <a:avLst/>
          </a:prstGeom>
          <a:solidFill>
            <a:srgbClr val="15CA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87412" y="146855"/>
            <a:ext cx="306719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Calibri" panose="020F0502020204030204" pitchFamily="34" charset="0"/>
              </a:rPr>
              <a:t>CONTENTS</a:t>
            </a:r>
            <a:endParaRPr lang="en-US" altLang="zh-CN" sz="36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5" name="矩形 24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187412" y="711014"/>
            <a:ext cx="359438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790765" y="1827184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7" name="矩形 26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790766" y="2174704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5396557" y="1901531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9" name="矩形 28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5396558" y="2250073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790766" y="3171885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31" name="矩形 30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790767" y="354219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5396558" y="3171885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工作计划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37" name="矩形 36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5396559" y="3532654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79700" y="1857605"/>
            <a:ext cx="411064" cy="411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07274B"/>
                </a:solidFill>
                <a:latin typeface="+mj-lt"/>
              </a:rPr>
              <a:t>1</a:t>
            </a:r>
            <a:endParaRPr lang="zh-CN" altLang="en-US" sz="1600">
              <a:solidFill>
                <a:srgbClr val="07274B"/>
              </a:solidFill>
              <a:latin typeface="+mj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985492" y="1881825"/>
            <a:ext cx="411064" cy="411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07274B"/>
                </a:solidFill>
                <a:latin typeface="+mj-lt"/>
              </a:rPr>
              <a:t>2</a:t>
            </a:r>
            <a:endParaRPr lang="zh-CN" altLang="en-US" sz="1600">
              <a:solidFill>
                <a:srgbClr val="07274B"/>
              </a:solidFill>
              <a:latin typeface="+mj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79700" y="3132134"/>
            <a:ext cx="411064" cy="411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07274B"/>
                </a:solidFill>
                <a:latin typeface="+mj-lt"/>
              </a:rPr>
              <a:t>3</a:t>
            </a:r>
            <a:endParaRPr lang="zh-CN" altLang="en-US" sz="1600">
              <a:solidFill>
                <a:srgbClr val="07274B"/>
              </a:solidFill>
              <a:latin typeface="+mj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985492" y="3147995"/>
            <a:ext cx="411064" cy="411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07274B"/>
                </a:solidFill>
                <a:latin typeface="+mj-lt"/>
              </a:rPr>
              <a:t>4</a:t>
            </a:r>
            <a:endParaRPr lang="zh-CN" altLang="en-US" sz="1600">
              <a:solidFill>
                <a:srgbClr val="07274B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719427" y="1393516"/>
            <a:ext cx="101525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800">
                <a:solidFill>
                  <a:schemeClr val="bg1"/>
                </a:solidFill>
                <a:latin typeface="BravoRG" panose="02000506000000020004" pitchFamily="50" charset="0"/>
                <a:ea typeface="+mj-ea"/>
                <a:sym typeface="Calibri" panose="020F0502020204030204" pitchFamily="34" charset="0"/>
              </a:rPr>
              <a:t>01</a:t>
            </a:r>
            <a:endParaRPr lang="zh-CN" altLang="en-US" sz="8800">
              <a:solidFill>
                <a:schemeClr val="bg1"/>
              </a:solidFill>
              <a:latin typeface="BravoRG" panose="02000506000000020004" pitchFamily="50" charset="0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7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587476" y="1925419"/>
            <a:ext cx="25684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36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9" name="矩形 28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587476" y="2517419"/>
            <a:ext cx="3559773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弧形 1"/>
          <p:cNvSpPr/>
          <p:nvPr/>
        </p:nvSpPr>
        <p:spPr>
          <a:xfrm>
            <a:off x="1996751" y="1819301"/>
            <a:ext cx="1465567" cy="1446550"/>
          </a:xfrm>
          <a:prstGeom prst="arc">
            <a:avLst>
              <a:gd name="adj1" fmla="val 14573418"/>
              <a:gd name="adj2" fmla="val 1125120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2286000" y="1979750"/>
            <a:ext cx="883403" cy="11547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2" b="7862"/>
          <a:stretch>
            <a:fillRect/>
          </a:stretch>
        </p:blipFill>
        <p:spPr>
          <a:xfrm>
            <a:off x="-6257" y="0"/>
            <a:ext cx="9150256" cy="5147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945224" y="0"/>
            <a:ext cx="4198775" cy="5143500"/>
          </a:xfrm>
          <a:prstGeom prst="rect">
            <a:avLst/>
          </a:prstGeom>
          <a:solidFill>
            <a:srgbClr val="05426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TextBox 16"/>
          <p:cNvSpPr txBox="1"/>
          <p:nvPr/>
        </p:nvSpPr>
        <p:spPr bwMode="auto">
          <a:xfrm>
            <a:off x="5418428" y="1854820"/>
            <a:ext cx="3406258" cy="103675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Nullam nec lorem ut ipsum rhoncus imperdiet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TextBox 16"/>
          <p:cNvSpPr txBox="1"/>
          <p:nvPr/>
        </p:nvSpPr>
        <p:spPr bwMode="auto">
          <a:xfrm>
            <a:off x="5418428" y="2891579"/>
            <a:ext cx="3406258" cy="79438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96984" y="1328081"/>
            <a:ext cx="21753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51435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chemeClr val="bg1"/>
                </a:solidFill>
                <a:latin typeface="+mj-lt"/>
                <a:ea typeface="+mj-ea"/>
              </a:rPr>
              <a:t>工作概述</a:t>
            </a:r>
            <a:endParaRPr lang="zh-CN" altLang="en-US" sz="280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35" name="矩形: 圆角 34"/>
          <p:cNvSpPr/>
          <p:nvPr/>
        </p:nvSpPr>
        <p:spPr>
          <a:xfrm>
            <a:off x="5418428" y="3782499"/>
            <a:ext cx="1107281" cy="29167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Click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任意多边形: 形状 31"/>
          <p:cNvSpPr/>
          <p:nvPr/>
        </p:nvSpPr>
        <p:spPr>
          <a:xfrm rot="5400000" flipH="1">
            <a:off x="1800506" y="-493848"/>
            <a:ext cx="1812677" cy="4775334"/>
          </a:xfrm>
          <a:custGeom>
            <a:avLst/>
            <a:gdLst>
              <a:gd name="connsiteX0" fmla="*/ 763361 w 763361"/>
              <a:gd name="connsiteY0" fmla="*/ 127355 h 1798212"/>
              <a:gd name="connsiteX1" fmla="*/ 763361 w 763361"/>
              <a:gd name="connsiteY1" fmla="*/ 1798212 h 1798212"/>
              <a:gd name="connsiteX2" fmla="*/ 0 w 763361"/>
              <a:gd name="connsiteY2" fmla="*/ 1798212 h 1798212"/>
              <a:gd name="connsiteX3" fmla="*/ 0 w 763361"/>
              <a:gd name="connsiteY3" fmla="*/ 127355 h 1798212"/>
              <a:gd name="connsiteX4" fmla="*/ 538919 w 763361"/>
              <a:gd name="connsiteY4" fmla="*/ 127355 h 1798212"/>
              <a:gd name="connsiteX5" fmla="*/ 538919 w 763361"/>
              <a:gd name="connsiteY5" fmla="*/ 0 h 1798212"/>
              <a:gd name="connsiteX6" fmla="*/ 666274 w 763361"/>
              <a:gd name="connsiteY6" fmla="*/ 127355 h 179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3361" h="1798212">
                <a:moveTo>
                  <a:pt x="763361" y="127355"/>
                </a:moveTo>
                <a:lnTo>
                  <a:pt x="763361" y="1798212"/>
                </a:lnTo>
                <a:lnTo>
                  <a:pt x="0" y="1798212"/>
                </a:lnTo>
                <a:lnTo>
                  <a:pt x="0" y="127355"/>
                </a:lnTo>
                <a:lnTo>
                  <a:pt x="538919" y="127355"/>
                </a:lnTo>
                <a:lnTo>
                  <a:pt x="538919" y="0"/>
                </a:lnTo>
                <a:lnTo>
                  <a:pt x="666274" y="127355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407" y="2767034"/>
            <a:ext cx="1827681" cy="1827681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4963886" y="791696"/>
            <a:ext cx="1780054" cy="1780054"/>
            <a:chOff x="4482526" y="0"/>
            <a:chExt cx="2077597" cy="2077597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6667"/>
            <a:stretch>
              <a:fillRect/>
            </a:stretch>
          </p:blipFill>
          <p:spPr>
            <a:xfrm>
              <a:off x="4845050" y="341514"/>
              <a:ext cx="1352550" cy="1352550"/>
            </a:xfrm>
            <a:prstGeom prst="ellipse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2526" y="0"/>
              <a:ext cx="2077597" cy="2077597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6" r="20910"/>
          <a:stretch>
            <a:fillRect/>
          </a:stretch>
        </p:blipFill>
        <p:spPr>
          <a:xfrm>
            <a:off x="2660079" y="3097525"/>
            <a:ext cx="1190215" cy="1190215"/>
          </a:xfrm>
          <a:prstGeom prst="ellipse">
            <a:avLst/>
          </a:prstGeom>
        </p:spPr>
      </p:pic>
      <p:sp>
        <p:nvSpPr>
          <p:cNvPr id="28" name="任意多边形: 形状 27"/>
          <p:cNvSpPr/>
          <p:nvPr/>
        </p:nvSpPr>
        <p:spPr>
          <a:xfrm rot="16200000">
            <a:off x="5526998" y="1502562"/>
            <a:ext cx="1812677" cy="4775334"/>
          </a:xfrm>
          <a:custGeom>
            <a:avLst/>
            <a:gdLst>
              <a:gd name="connsiteX0" fmla="*/ 763361 w 763361"/>
              <a:gd name="connsiteY0" fmla="*/ 127355 h 1798212"/>
              <a:gd name="connsiteX1" fmla="*/ 763361 w 763361"/>
              <a:gd name="connsiteY1" fmla="*/ 1798212 h 1798212"/>
              <a:gd name="connsiteX2" fmla="*/ 0 w 763361"/>
              <a:gd name="connsiteY2" fmla="*/ 1798212 h 1798212"/>
              <a:gd name="connsiteX3" fmla="*/ 0 w 763361"/>
              <a:gd name="connsiteY3" fmla="*/ 127355 h 1798212"/>
              <a:gd name="connsiteX4" fmla="*/ 538919 w 763361"/>
              <a:gd name="connsiteY4" fmla="*/ 127355 h 1798212"/>
              <a:gd name="connsiteX5" fmla="*/ 538919 w 763361"/>
              <a:gd name="connsiteY5" fmla="*/ 0 h 1798212"/>
              <a:gd name="connsiteX6" fmla="*/ 666274 w 763361"/>
              <a:gd name="connsiteY6" fmla="*/ 127355 h 179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3361" h="1798212">
                <a:moveTo>
                  <a:pt x="763361" y="127355"/>
                </a:moveTo>
                <a:lnTo>
                  <a:pt x="763361" y="1798212"/>
                </a:lnTo>
                <a:lnTo>
                  <a:pt x="0" y="1798212"/>
                </a:lnTo>
                <a:lnTo>
                  <a:pt x="0" y="127355"/>
                </a:lnTo>
                <a:lnTo>
                  <a:pt x="538919" y="127355"/>
                </a:lnTo>
                <a:lnTo>
                  <a:pt x="538919" y="0"/>
                </a:lnTo>
                <a:lnTo>
                  <a:pt x="666274" y="127355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16"/>
          <p:cNvSpPr txBox="1"/>
          <p:nvPr/>
        </p:nvSpPr>
        <p:spPr bwMode="auto">
          <a:xfrm>
            <a:off x="570359" y="1558786"/>
            <a:ext cx="3406258" cy="103675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Nullam nec lorem ut ipsum rhoncus imperdiet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4542" y="1158970"/>
            <a:ext cx="14641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51435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chemeClr val="bg1"/>
                </a:solidFill>
                <a:latin typeface="+mj-lt"/>
                <a:ea typeface="+mj-ea"/>
              </a:rPr>
              <a:t>工作概述</a:t>
            </a:r>
            <a:endParaRPr lang="zh-CN" altLang="en-US" sz="240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31" name="TextBox 16"/>
          <p:cNvSpPr txBox="1"/>
          <p:nvPr/>
        </p:nvSpPr>
        <p:spPr bwMode="auto">
          <a:xfrm>
            <a:off x="4687817" y="3557956"/>
            <a:ext cx="3406258" cy="103675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Nullam nec lorem ut ipsum rhoncus imperdiet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572000" y="3158140"/>
            <a:ext cx="14641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51435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chemeClr val="bg1"/>
                </a:solidFill>
                <a:latin typeface="+mj-lt"/>
                <a:ea typeface="+mj-ea"/>
              </a:rPr>
              <a:t>工作概述</a:t>
            </a:r>
            <a:endParaRPr lang="zh-CN" altLang="en-US" sz="2400">
              <a:solidFill>
                <a:schemeClr val="bg1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任意多边形: 形状 32"/>
          <p:cNvSpPr/>
          <p:nvPr/>
        </p:nvSpPr>
        <p:spPr>
          <a:xfrm rot="10800000">
            <a:off x="196398" y="1359139"/>
            <a:ext cx="1876806" cy="1681379"/>
          </a:xfrm>
          <a:custGeom>
            <a:avLst/>
            <a:gdLst>
              <a:gd name="connsiteX0" fmla="*/ 2081808 w 2081808"/>
              <a:gd name="connsiteY0" fmla="*/ 2393716 h 2393716"/>
              <a:gd name="connsiteX1" fmla="*/ 0 w 2081808"/>
              <a:gd name="connsiteY1" fmla="*/ 2393716 h 2393716"/>
              <a:gd name="connsiteX2" fmla="*/ 0 w 2081808"/>
              <a:gd name="connsiteY2" fmla="*/ 413271 h 2393716"/>
              <a:gd name="connsiteX3" fmla="*/ 801207 w 2081808"/>
              <a:gd name="connsiteY3" fmla="*/ 413271 h 2393716"/>
              <a:gd name="connsiteX4" fmla="*/ 1040904 w 2081808"/>
              <a:gd name="connsiteY4" fmla="*/ 0 h 2393716"/>
              <a:gd name="connsiteX5" fmla="*/ 1280601 w 2081808"/>
              <a:gd name="connsiteY5" fmla="*/ 413271 h 2393716"/>
              <a:gd name="connsiteX6" fmla="*/ 2081808 w 2081808"/>
              <a:gd name="connsiteY6" fmla="*/ 413271 h 239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1808" h="2393716">
                <a:moveTo>
                  <a:pt x="2081808" y="2393716"/>
                </a:moveTo>
                <a:lnTo>
                  <a:pt x="0" y="2393716"/>
                </a:lnTo>
                <a:lnTo>
                  <a:pt x="0" y="413271"/>
                </a:lnTo>
                <a:lnTo>
                  <a:pt x="801207" y="413271"/>
                </a:lnTo>
                <a:lnTo>
                  <a:pt x="1040904" y="0"/>
                </a:lnTo>
                <a:lnTo>
                  <a:pt x="1280601" y="413271"/>
                </a:lnTo>
                <a:lnTo>
                  <a:pt x="2081808" y="413271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/>
          <p:cNvSpPr/>
          <p:nvPr/>
        </p:nvSpPr>
        <p:spPr>
          <a:xfrm rot="10800000">
            <a:off x="2481314" y="1347487"/>
            <a:ext cx="1876806" cy="1681379"/>
          </a:xfrm>
          <a:custGeom>
            <a:avLst/>
            <a:gdLst>
              <a:gd name="connsiteX0" fmla="*/ 2081808 w 2081808"/>
              <a:gd name="connsiteY0" fmla="*/ 2393716 h 2393716"/>
              <a:gd name="connsiteX1" fmla="*/ 0 w 2081808"/>
              <a:gd name="connsiteY1" fmla="*/ 2393716 h 2393716"/>
              <a:gd name="connsiteX2" fmla="*/ 0 w 2081808"/>
              <a:gd name="connsiteY2" fmla="*/ 413271 h 2393716"/>
              <a:gd name="connsiteX3" fmla="*/ 801207 w 2081808"/>
              <a:gd name="connsiteY3" fmla="*/ 413271 h 2393716"/>
              <a:gd name="connsiteX4" fmla="*/ 1040904 w 2081808"/>
              <a:gd name="connsiteY4" fmla="*/ 0 h 2393716"/>
              <a:gd name="connsiteX5" fmla="*/ 1280601 w 2081808"/>
              <a:gd name="connsiteY5" fmla="*/ 413271 h 2393716"/>
              <a:gd name="connsiteX6" fmla="*/ 2081808 w 2081808"/>
              <a:gd name="connsiteY6" fmla="*/ 413271 h 239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1808" h="2393716">
                <a:moveTo>
                  <a:pt x="2081808" y="2393716"/>
                </a:moveTo>
                <a:lnTo>
                  <a:pt x="0" y="2393716"/>
                </a:lnTo>
                <a:lnTo>
                  <a:pt x="0" y="413271"/>
                </a:lnTo>
                <a:lnTo>
                  <a:pt x="801207" y="413271"/>
                </a:lnTo>
                <a:lnTo>
                  <a:pt x="1040904" y="0"/>
                </a:lnTo>
                <a:lnTo>
                  <a:pt x="1280601" y="413271"/>
                </a:lnTo>
                <a:lnTo>
                  <a:pt x="2081808" y="413271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: 形状 36"/>
          <p:cNvSpPr/>
          <p:nvPr/>
        </p:nvSpPr>
        <p:spPr>
          <a:xfrm rot="10800000">
            <a:off x="4766230" y="1347488"/>
            <a:ext cx="1876806" cy="1681379"/>
          </a:xfrm>
          <a:custGeom>
            <a:avLst/>
            <a:gdLst>
              <a:gd name="connsiteX0" fmla="*/ 2081808 w 2081808"/>
              <a:gd name="connsiteY0" fmla="*/ 2393716 h 2393716"/>
              <a:gd name="connsiteX1" fmla="*/ 0 w 2081808"/>
              <a:gd name="connsiteY1" fmla="*/ 2393716 h 2393716"/>
              <a:gd name="connsiteX2" fmla="*/ 0 w 2081808"/>
              <a:gd name="connsiteY2" fmla="*/ 413271 h 2393716"/>
              <a:gd name="connsiteX3" fmla="*/ 801207 w 2081808"/>
              <a:gd name="connsiteY3" fmla="*/ 413271 h 2393716"/>
              <a:gd name="connsiteX4" fmla="*/ 1040904 w 2081808"/>
              <a:gd name="connsiteY4" fmla="*/ 0 h 2393716"/>
              <a:gd name="connsiteX5" fmla="*/ 1280601 w 2081808"/>
              <a:gd name="connsiteY5" fmla="*/ 413271 h 2393716"/>
              <a:gd name="connsiteX6" fmla="*/ 2081808 w 2081808"/>
              <a:gd name="connsiteY6" fmla="*/ 413271 h 239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1808" h="2393716">
                <a:moveTo>
                  <a:pt x="2081808" y="2393716"/>
                </a:moveTo>
                <a:lnTo>
                  <a:pt x="0" y="2393716"/>
                </a:lnTo>
                <a:lnTo>
                  <a:pt x="0" y="413271"/>
                </a:lnTo>
                <a:lnTo>
                  <a:pt x="801207" y="413271"/>
                </a:lnTo>
                <a:lnTo>
                  <a:pt x="1040904" y="0"/>
                </a:lnTo>
                <a:lnTo>
                  <a:pt x="1280601" y="413271"/>
                </a:lnTo>
                <a:lnTo>
                  <a:pt x="2081808" y="413271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: 形状 37"/>
          <p:cNvSpPr/>
          <p:nvPr/>
        </p:nvSpPr>
        <p:spPr>
          <a:xfrm rot="10800000">
            <a:off x="7051146" y="1335836"/>
            <a:ext cx="1876806" cy="1681379"/>
          </a:xfrm>
          <a:custGeom>
            <a:avLst/>
            <a:gdLst>
              <a:gd name="connsiteX0" fmla="*/ 2081808 w 2081808"/>
              <a:gd name="connsiteY0" fmla="*/ 2393716 h 2393716"/>
              <a:gd name="connsiteX1" fmla="*/ 0 w 2081808"/>
              <a:gd name="connsiteY1" fmla="*/ 2393716 h 2393716"/>
              <a:gd name="connsiteX2" fmla="*/ 0 w 2081808"/>
              <a:gd name="connsiteY2" fmla="*/ 413271 h 2393716"/>
              <a:gd name="connsiteX3" fmla="*/ 801207 w 2081808"/>
              <a:gd name="connsiteY3" fmla="*/ 413271 h 2393716"/>
              <a:gd name="connsiteX4" fmla="*/ 1040904 w 2081808"/>
              <a:gd name="connsiteY4" fmla="*/ 0 h 2393716"/>
              <a:gd name="connsiteX5" fmla="*/ 1280601 w 2081808"/>
              <a:gd name="connsiteY5" fmla="*/ 413271 h 2393716"/>
              <a:gd name="connsiteX6" fmla="*/ 2081808 w 2081808"/>
              <a:gd name="connsiteY6" fmla="*/ 413271 h 239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1808" h="2393716">
                <a:moveTo>
                  <a:pt x="2081808" y="2393716"/>
                </a:moveTo>
                <a:lnTo>
                  <a:pt x="0" y="2393716"/>
                </a:lnTo>
                <a:lnTo>
                  <a:pt x="0" y="413271"/>
                </a:lnTo>
                <a:lnTo>
                  <a:pt x="801207" y="413271"/>
                </a:lnTo>
                <a:lnTo>
                  <a:pt x="1040904" y="0"/>
                </a:lnTo>
                <a:lnTo>
                  <a:pt x="1280601" y="413271"/>
                </a:lnTo>
                <a:lnTo>
                  <a:pt x="2081808" y="413271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105181" y="3104792"/>
            <a:ext cx="2081808" cy="103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amet, consectetuer adipiscing elit. 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426228" y="2288913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4" name="矩形 43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2378813" y="3105375"/>
            <a:ext cx="2081808" cy="103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amet, consectetuer adipiscing elit. 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5" name="矩形 44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4663729" y="3104792"/>
            <a:ext cx="2081808" cy="103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amet, consectetuer adipiscing elit. 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6" name="矩形 45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6937361" y="3104792"/>
            <a:ext cx="2081808" cy="103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amet, consectetuer adipiscing elit. 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3" name="AutoShape 59"/>
          <p:cNvSpPr/>
          <p:nvPr/>
        </p:nvSpPr>
        <p:spPr bwMode="auto">
          <a:xfrm>
            <a:off x="7709158" y="1609445"/>
            <a:ext cx="538214" cy="53584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54" name="Group 124"/>
          <p:cNvGrpSpPr/>
          <p:nvPr/>
        </p:nvGrpSpPr>
        <p:grpSpPr>
          <a:xfrm>
            <a:off x="5423171" y="1651335"/>
            <a:ext cx="537343" cy="452064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55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6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7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214805" y="1609154"/>
            <a:ext cx="536426" cy="536426"/>
            <a:chOff x="3191434" y="2145028"/>
            <a:chExt cx="359165" cy="359165"/>
          </a:xfrm>
          <a:solidFill>
            <a:schemeClr val="accent2"/>
          </a:solidFill>
        </p:grpSpPr>
        <p:sp>
          <p:nvSpPr>
            <p:cNvPr id="59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0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1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H="1">
            <a:off x="877872" y="1609154"/>
            <a:ext cx="536426" cy="536426"/>
            <a:chOff x="2473104" y="2145028"/>
            <a:chExt cx="359165" cy="359165"/>
          </a:xfrm>
          <a:solidFill>
            <a:schemeClr val="accent2"/>
          </a:solidFill>
        </p:grpSpPr>
        <p:sp>
          <p:nvSpPr>
            <p:cNvPr id="63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4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65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2793357" y="2288913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6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4984364" y="2288913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67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7324170" y="2288913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67" b="22816"/>
          <a:stretch>
            <a:fillRect/>
          </a:stretch>
        </p:blipFill>
        <p:spPr>
          <a:xfrm>
            <a:off x="0" y="-1"/>
            <a:ext cx="9144000" cy="2905931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330883"/>
            <a:ext cx="9157996" cy="922567"/>
          </a:xfrm>
          <a:prstGeom prst="rect">
            <a:avLst/>
          </a:prstGeom>
          <a:solidFill>
            <a:srgbClr val="0542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6"/>
          <p:cNvSpPr txBox="1"/>
          <p:nvPr/>
        </p:nvSpPr>
        <p:spPr bwMode="auto">
          <a:xfrm>
            <a:off x="663664" y="2516160"/>
            <a:ext cx="7267355" cy="55201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Nullam nec lorem ut ipsum rhoncus imperdiet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631765" y="3532657"/>
            <a:ext cx="550189" cy="55018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1277465" y="3766253"/>
            <a:ext cx="3155050" cy="103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</a:t>
            </a:r>
            <a:r>
              <a:rPr lang="zh-CN" altLang="en-US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0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284266" y="3446517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 flipH="1">
            <a:off x="727276" y="3610121"/>
            <a:ext cx="359165" cy="35916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44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5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3" name="椭圆 52"/>
          <p:cNvSpPr/>
          <p:nvPr/>
        </p:nvSpPr>
        <p:spPr>
          <a:xfrm>
            <a:off x="4774556" y="3570284"/>
            <a:ext cx="550189" cy="55018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5420256" y="3803880"/>
            <a:ext cx="3155050" cy="103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</a:t>
            </a:r>
            <a:r>
              <a:rPr lang="zh-CN" altLang="en-US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5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5427057" y="3484144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工作概述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2" name="AutoShape 112"/>
          <p:cNvSpPr/>
          <p:nvPr/>
        </p:nvSpPr>
        <p:spPr bwMode="auto">
          <a:xfrm>
            <a:off x="4869468" y="3637738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719427" y="1393516"/>
            <a:ext cx="101525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800">
                <a:solidFill>
                  <a:schemeClr val="bg1"/>
                </a:solidFill>
                <a:latin typeface="BravoRG" panose="02000506000000020004" pitchFamily="50" charset="0"/>
                <a:ea typeface="+mj-ea"/>
                <a:sym typeface="Calibri" panose="020F0502020204030204" pitchFamily="34" charset="0"/>
              </a:rPr>
              <a:t>02</a:t>
            </a:r>
            <a:endParaRPr lang="zh-CN" altLang="en-US" sz="8800">
              <a:solidFill>
                <a:schemeClr val="bg1"/>
              </a:solidFill>
              <a:latin typeface="BravoRG" panose="02000506000000020004" pitchFamily="50" charset="0"/>
              <a:ea typeface="+mj-ea"/>
              <a:sym typeface="Calibri" panose="020F0502020204030204" pitchFamily="34" charset="0"/>
            </a:endParaRPr>
          </a:p>
        </p:txBody>
      </p:sp>
      <p:sp>
        <p:nvSpPr>
          <p:cNvPr id="6" name="弧形 5"/>
          <p:cNvSpPr/>
          <p:nvPr/>
        </p:nvSpPr>
        <p:spPr>
          <a:xfrm>
            <a:off x="1996751" y="1819301"/>
            <a:ext cx="1465567" cy="1446550"/>
          </a:xfrm>
          <a:prstGeom prst="arc">
            <a:avLst>
              <a:gd name="adj1" fmla="val 14855289"/>
              <a:gd name="adj2" fmla="val 1125120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286000" y="1979750"/>
            <a:ext cx="883403" cy="11547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587476" y="1925419"/>
            <a:ext cx="25684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36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9" name="矩形 8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587476" y="2517419"/>
            <a:ext cx="3559773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aphicFrame>
        <p:nvGraphicFramePr>
          <p:cNvPr id="24" name="图表 23"/>
          <p:cNvGraphicFramePr/>
          <p:nvPr/>
        </p:nvGraphicFramePr>
        <p:xfrm>
          <a:off x="-36468" y="1221793"/>
          <a:ext cx="2888796" cy="192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5" name="空心弧 24"/>
          <p:cNvSpPr/>
          <p:nvPr/>
        </p:nvSpPr>
        <p:spPr>
          <a:xfrm>
            <a:off x="560337" y="1308270"/>
            <a:ext cx="1695186" cy="1695186"/>
          </a:xfrm>
          <a:prstGeom prst="blockArc">
            <a:avLst>
              <a:gd name="adj1" fmla="val 16300944"/>
              <a:gd name="adj2" fmla="val 11934170"/>
              <a:gd name="adj3" fmla="val 944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52517" y="1830782"/>
            <a:ext cx="910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0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80</a:t>
            </a:r>
            <a:r>
              <a:rPr lang="en-US" altLang="zh-CN" sz="16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  <a:endParaRPr lang="en-US" altLang="zh-CN" sz="16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8" name="图表 27"/>
          <p:cNvGraphicFramePr/>
          <p:nvPr/>
        </p:nvGraphicFramePr>
        <p:xfrm>
          <a:off x="3127602" y="1236836"/>
          <a:ext cx="2888796" cy="192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空心弧 29"/>
          <p:cNvSpPr/>
          <p:nvPr/>
        </p:nvSpPr>
        <p:spPr>
          <a:xfrm>
            <a:off x="3751881" y="1337132"/>
            <a:ext cx="1695186" cy="1695186"/>
          </a:xfrm>
          <a:prstGeom prst="blockArc">
            <a:avLst>
              <a:gd name="adj1" fmla="val 16138425"/>
              <a:gd name="adj2" fmla="val 9903788"/>
              <a:gd name="adj3" fmla="val 915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4144061" y="1830782"/>
            <a:ext cx="910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0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70</a:t>
            </a:r>
            <a:r>
              <a:rPr lang="en-US" altLang="zh-CN" sz="16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  <a:endParaRPr lang="en-US" altLang="zh-CN" sz="16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图表 32"/>
          <p:cNvGraphicFramePr/>
          <p:nvPr/>
        </p:nvGraphicFramePr>
        <p:xfrm>
          <a:off x="6291672" y="1236836"/>
          <a:ext cx="2888796" cy="192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空心弧 34"/>
          <p:cNvSpPr/>
          <p:nvPr/>
        </p:nvSpPr>
        <p:spPr>
          <a:xfrm>
            <a:off x="6888477" y="1344967"/>
            <a:ext cx="1695186" cy="1695186"/>
          </a:xfrm>
          <a:prstGeom prst="blockArc">
            <a:avLst>
              <a:gd name="adj1" fmla="val 16262418"/>
              <a:gd name="adj2" fmla="val 7500235"/>
              <a:gd name="adj3" fmla="val 10939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280657" y="1803667"/>
            <a:ext cx="910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0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60</a:t>
            </a:r>
            <a:r>
              <a:rPr lang="en-US" altLang="zh-CN" sz="16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  <a:endParaRPr lang="en-US" altLang="zh-CN" sz="16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5645" y="3595847"/>
            <a:ext cx="204700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</a:rPr>
              <a:t>Donec luctus nibh sit amet sem vulputate venenatis bibendum orci pulvinar. </a:t>
            </a:r>
            <a:endParaRPr lang="zh-CN" altLang="en-US" sz="900">
              <a:solidFill>
                <a:schemeClr val="bg1"/>
              </a:solidFill>
            </a:endParaRPr>
          </a:p>
        </p:txBody>
      </p:sp>
      <p:sp>
        <p:nvSpPr>
          <p:cNvPr id="3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703885" y="3195737"/>
            <a:ext cx="13505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584966" y="3619768"/>
            <a:ext cx="204700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</a:rPr>
              <a:t>Donec luctus nibh sit amet sem vulputate venenatis bibendum orci pulvinar. </a:t>
            </a:r>
            <a:endParaRPr lang="zh-CN" altLang="en-US" sz="900">
              <a:solidFill>
                <a:schemeClr val="bg1"/>
              </a:solidFill>
            </a:endParaRPr>
          </a:p>
        </p:txBody>
      </p:sp>
      <p:sp>
        <p:nvSpPr>
          <p:cNvPr id="4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933206" y="3219658"/>
            <a:ext cx="13505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814287" y="3659742"/>
            <a:ext cx="204700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</a:rPr>
              <a:t>Donec luctus nibh sit amet sem vulputate venenatis bibendum orci pulvinar. </a:t>
            </a:r>
            <a:endParaRPr lang="zh-CN" altLang="en-US" sz="900">
              <a:solidFill>
                <a:schemeClr val="bg1"/>
              </a:solidFill>
            </a:endParaRPr>
          </a:p>
        </p:txBody>
      </p:sp>
      <p:sp>
        <p:nvSpPr>
          <p:cNvPr id="48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7162527" y="3259632"/>
            <a:ext cx="13505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-438376" y="1124005"/>
            <a:ext cx="4902795" cy="3286960"/>
            <a:chOff x="-572749" y="1297431"/>
            <a:chExt cx="5333625" cy="3575800"/>
          </a:xfrm>
        </p:grpSpPr>
        <p:graphicFrame>
          <p:nvGraphicFramePr>
            <p:cNvPr id="13" name="图表 12"/>
            <p:cNvGraphicFramePr/>
            <p:nvPr/>
          </p:nvGraphicFramePr>
          <p:xfrm>
            <a:off x="-572749" y="1297431"/>
            <a:ext cx="5333625" cy="3575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4" name="矩形 13"/>
            <p:cNvSpPr/>
            <p:nvPr/>
          </p:nvSpPr>
          <p:spPr>
            <a:xfrm>
              <a:off x="797315" y="2110996"/>
              <a:ext cx="703127" cy="4017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10</a:t>
              </a:r>
              <a:r>
                <a:rPr lang="en-US" altLang="zh-CN" sz="1800" dirty="0">
                  <a:solidFill>
                    <a:schemeClr val="bg1"/>
                  </a:solidFill>
                  <a:latin typeface="+mj-lt"/>
                </a:rPr>
                <a:t>%</a:t>
              </a:r>
              <a:endParaRPr lang="en-US" altLang="zh-CN" sz="18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390998" y="1661168"/>
              <a:ext cx="497350" cy="368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9%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222719" y="2829009"/>
              <a:ext cx="1147813" cy="703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58%</a:t>
              </a:r>
              <a:endParaRPr lang="en-US" altLang="zh-CN" sz="3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13174" y="2859789"/>
              <a:ext cx="1041436" cy="6361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23%</a:t>
              </a:r>
              <a:endParaRPr lang="en-US" altLang="zh-CN" sz="32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4407409" y="1839700"/>
            <a:ext cx="204700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</a:rPr>
              <a:t>Donec luctus nibh sit amet sem vulputate venenatis bibendum orci pulvinar. </a:t>
            </a:r>
            <a:endParaRPr lang="zh-CN" altLang="en-US" sz="90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96998" y="1839700"/>
            <a:ext cx="204700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</a:rPr>
              <a:t>Donec luctus nibh sit amet sem vulputate venenatis bibendum orci pulvinar. </a:t>
            </a:r>
            <a:endParaRPr lang="zh-CN" altLang="en-US" sz="90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407409" y="3178199"/>
            <a:ext cx="204700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</a:rPr>
              <a:t>Donec luctus nibh sit amet sem vulputate venenatis bibendum orci pulvinar. </a:t>
            </a:r>
            <a:endParaRPr lang="zh-CN" altLang="en-US" sz="90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096998" y="3178199"/>
            <a:ext cx="204700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</a:rPr>
              <a:t>Donec luctus nibh sit amet sem vulputate venenatis bibendum orci pulvinar. </a:t>
            </a:r>
            <a:endParaRPr lang="zh-CN" altLang="en-US" sz="90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85135" y="1610794"/>
            <a:ext cx="837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58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  <a:endParaRPr lang="en-US" altLang="zh-CN" sz="14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35855" y="1589302"/>
            <a:ext cx="837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23</a:t>
            </a:r>
            <a:r>
              <a:rPr lang="en-US" altLang="zh-CN" sz="14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  <a:endParaRPr lang="en-US" altLang="zh-CN" sz="14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335855" y="2889658"/>
            <a:ext cx="837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10</a:t>
            </a:r>
            <a:r>
              <a:rPr lang="en-US" altLang="zh-CN" sz="14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  <a:endParaRPr lang="en-US" altLang="zh-CN" sz="14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841616" y="276763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</a:t>
            </a:r>
            <a:r>
              <a:rPr lang="en-US" altLang="zh-CN" sz="14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  <a:endParaRPr lang="en-US" altLang="zh-CN" sz="14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4364316" y="1525881"/>
            <a:ext cx="13505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3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7096998" y="1525881"/>
            <a:ext cx="13505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4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4396545" y="2849920"/>
            <a:ext cx="13505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5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7096998" y="2849920"/>
            <a:ext cx="13505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业绩展示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aphicFrame>
        <p:nvGraphicFramePr>
          <p:cNvPr id="33" name="图表 32"/>
          <p:cNvGraphicFramePr/>
          <p:nvPr/>
        </p:nvGraphicFramePr>
        <p:xfrm>
          <a:off x="233265" y="1124005"/>
          <a:ext cx="5439745" cy="3802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矩形 1"/>
          <p:cNvSpPr/>
          <p:nvPr/>
        </p:nvSpPr>
        <p:spPr>
          <a:xfrm>
            <a:off x="5747657" y="1576873"/>
            <a:ext cx="3163078" cy="88640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747657" y="2572916"/>
            <a:ext cx="3163078" cy="88640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5747657" y="3568959"/>
            <a:ext cx="3163078" cy="886409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16"/>
          <p:cNvSpPr txBox="1"/>
          <p:nvPr/>
        </p:nvSpPr>
        <p:spPr bwMode="auto">
          <a:xfrm>
            <a:off x="6418554" y="1574541"/>
            <a:ext cx="2802853" cy="79438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TextBox 16"/>
          <p:cNvSpPr txBox="1"/>
          <p:nvPr/>
        </p:nvSpPr>
        <p:spPr bwMode="auto">
          <a:xfrm>
            <a:off x="6418554" y="2581208"/>
            <a:ext cx="2802853" cy="79438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TextBox 16"/>
          <p:cNvSpPr txBox="1"/>
          <p:nvPr/>
        </p:nvSpPr>
        <p:spPr bwMode="auto">
          <a:xfrm>
            <a:off x="6418554" y="3568317"/>
            <a:ext cx="2802853" cy="79438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2" name="Group 25"/>
          <p:cNvGrpSpPr/>
          <p:nvPr/>
        </p:nvGrpSpPr>
        <p:grpSpPr>
          <a:xfrm>
            <a:off x="5959783" y="2763542"/>
            <a:ext cx="296197" cy="429716"/>
            <a:chOff x="3814763" y="2921000"/>
            <a:chExt cx="306388" cy="444500"/>
          </a:xfrm>
          <a:solidFill>
            <a:schemeClr val="accent2"/>
          </a:solidFill>
        </p:grpSpPr>
        <p:sp>
          <p:nvSpPr>
            <p:cNvPr id="13" name="Freeform 24"/>
            <p:cNvSpPr>
              <a:spLocks noEditPoints="1"/>
            </p:cNvSpPr>
            <p:nvPr/>
          </p:nvSpPr>
          <p:spPr bwMode="auto">
            <a:xfrm>
              <a:off x="3814763" y="2921000"/>
              <a:ext cx="306388" cy="444500"/>
            </a:xfrm>
            <a:custGeom>
              <a:avLst/>
              <a:gdLst>
                <a:gd name="T0" fmla="*/ 340 w 398"/>
                <a:gd name="T1" fmla="*/ 0 h 580"/>
                <a:gd name="T2" fmla="*/ 58 w 398"/>
                <a:gd name="T3" fmla="*/ 0 h 580"/>
                <a:gd name="T4" fmla="*/ 0 w 398"/>
                <a:gd name="T5" fmla="*/ 57 h 580"/>
                <a:gd name="T6" fmla="*/ 0 w 398"/>
                <a:gd name="T7" fmla="*/ 523 h 580"/>
                <a:gd name="T8" fmla="*/ 58 w 398"/>
                <a:gd name="T9" fmla="*/ 580 h 580"/>
                <a:gd name="T10" fmla="*/ 340 w 398"/>
                <a:gd name="T11" fmla="*/ 580 h 580"/>
                <a:gd name="T12" fmla="*/ 398 w 398"/>
                <a:gd name="T13" fmla="*/ 523 h 580"/>
                <a:gd name="T14" fmla="*/ 398 w 398"/>
                <a:gd name="T15" fmla="*/ 522 h 580"/>
                <a:gd name="T16" fmla="*/ 398 w 398"/>
                <a:gd name="T17" fmla="*/ 518 h 580"/>
                <a:gd name="T18" fmla="*/ 398 w 398"/>
                <a:gd name="T19" fmla="*/ 57 h 580"/>
                <a:gd name="T20" fmla="*/ 340 w 398"/>
                <a:gd name="T21" fmla="*/ 0 h 580"/>
                <a:gd name="T22" fmla="*/ 172 w 398"/>
                <a:gd name="T23" fmla="*/ 15 h 580"/>
                <a:gd name="T24" fmla="*/ 226 w 398"/>
                <a:gd name="T25" fmla="*/ 15 h 580"/>
                <a:gd name="T26" fmla="*/ 232 w 398"/>
                <a:gd name="T27" fmla="*/ 21 h 580"/>
                <a:gd name="T28" fmla="*/ 226 w 398"/>
                <a:gd name="T29" fmla="*/ 28 h 580"/>
                <a:gd name="T30" fmla="*/ 172 w 398"/>
                <a:gd name="T31" fmla="*/ 28 h 580"/>
                <a:gd name="T32" fmla="*/ 166 w 398"/>
                <a:gd name="T33" fmla="*/ 21 h 580"/>
                <a:gd name="T34" fmla="*/ 172 w 398"/>
                <a:gd name="T35" fmla="*/ 15 h 580"/>
                <a:gd name="T36" fmla="*/ 199 w 398"/>
                <a:gd name="T37" fmla="*/ 561 h 580"/>
                <a:gd name="T38" fmla="*/ 173 w 398"/>
                <a:gd name="T39" fmla="*/ 535 h 580"/>
                <a:gd name="T40" fmla="*/ 199 w 398"/>
                <a:gd name="T41" fmla="*/ 508 h 580"/>
                <a:gd name="T42" fmla="*/ 225 w 398"/>
                <a:gd name="T43" fmla="*/ 535 h 580"/>
                <a:gd name="T44" fmla="*/ 199 w 398"/>
                <a:gd name="T45" fmla="*/ 561 h 580"/>
                <a:gd name="T46" fmla="*/ 356 w 398"/>
                <a:gd name="T47" fmla="*/ 476 h 580"/>
                <a:gd name="T48" fmla="*/ 340 w 398"/>
                <a:gd name="T49" fmla="*/ 491 h 580"/>
                <a:gd name="T50" fmla="*/ 58 w 398"/>
                <a:gd name="T51" fmla="*/ 491 h 580"/>
                <a:gd name="T52" fmla="*/ 42 w 398"/>
                <a:gd name="T53" fmla="*/ 475 h 580"/>
                <a:gd name="T54" fmla="*/ 42 w 398"/>
                <a:gd name="T55" fmla="*/ 63 h 580"/>
                <a:gd name="T56" fmla="*/ 58 w 398"/>
                <a:gd name="T57" fmla="*/ 47 h 580"/>
                <a:gd name="T58" fmla="*/ 340 w 398"/>
                <a:gd name="T59" fmla="*/ 47 h 580"/>
                <a:gd name="T60" fmla="*/ 356 w 398"/>
                <a:gd name="T61" fmla="*/ 63 h 580"/>
                <a:gd name="T62" fmla="*/ 356 w 398"/>
                <a:gd name="T63" fmla="*/ 47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8" h="580">
                  <a:moveTo>
                    <a:pt x="340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0" y="555"/>
                    <a:pt x="26" y="580"/>
                    <a:pt x="58" y="580"/>
                  </a:cubicBezTo>
                  <a:cubicBezTo>
                    <a:pt x="340" y="580"/>
                    <a:pt x="340" y="580"/>
                    <a:pt x="340" y="580"/>
                  </a:cubicBezTo>
                  <a:cubicBezTo>
                    <a:pt x="372" y="580"/>
                    <a:pt x="398" y="555"/>
                    <a:pt x="398" y="523"/>
                  </a:cubicBezTo>
                  <a:cubicBezTo>
                    <a:pt x="398" y="522"/>
                    <a:pt x="398" y="522"/>
                    <a:pt x="398" y="522"/>
                  </a:cubicBezTo>
                  <a:cubicBezTo>
                    <a:pt x="398" y="518"/>
                    <a:pt x="398" y="518"/>
                    <a:pt x="398" y="518"/>
                  </a:cubicBezTo>
                  <a:cubicBezTo>
                    <a:pt x="398" y="57"/>
                    <a:pt x="398" y="57"/>
                    <a:pt x="398" y="57"/>
                  </a:cubicBezTo>
                  <a:cubicBezTo>
                    <a:pt x="398" y="25"/>
                    <a:pt x="372" y="0"/>
                    <a:pt x="340" y="0"/>
                  </a:cubicBezTo>
                  <a:close/>
                  <a:moveTo>
                    <a:pt x="172" y="15"/>
                  </a:moveTo>
                  <a:cubicBezTo>
                    <a:pt x="226" y="15"/>
                    <a:pt x="226" y="15"/>
                    <a:pt x="226" y="15"/>
                  </a:cubicBezTo>
                  <a:cubicBezTo>
                    <a:pt x="230" y="15"/>
                    <a:pt x="232" y="18"/>
                    <a:pt x="232" y="21"/>
                  </a:cubicBezTo>
                  <a:cubicBezTo>
                    <a:pt x="232" y="25"/>
                    <a:pt x="230" y="28"/>
                    <a:pt x="226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68" y="28"/>
                    <a:pt x="166" y="25"/>
                    <a:pt x="166" y="21"/>
                  </a:cubicBezTo>
                  <a:cubicBezTo>
                    <a:pt x="166" y="18"/>
                    <a:pt x="168" y="15"/>
                    <a:pt x="172" y="15"/>
                  </a:cubicBezTo>
                  <a:close/>
                  <a:moveTo>
                    <a:pt x="199" y="561"/>
                  </a:moveTo>
                  <a:cubicBezTo>
                    <a:pt x="184" y="561"/>
                    <a:pt x="173" y="549"/>
                    <a:pt x="173" y="535"/>
                  </a:cubicBezTo>
                  <a:cubicBezTo>
                    <a:pt x="173" y="520"/>
                    <a:pt x="184" y="508"/>
                    <a:pt x="199" y="508"/>
                  </a:cubicBezTo>
                  <a:cubicBezTo>
                    <a:pt x="214" y="508"/>
                    <a:pt x="225" y="520"/>
                    <a:pt x="225" y="535"/>
                  </a:cubicBezTo>
                  <a:cubicBezTo>
                    <a:pt x="225" y="549"/>
                    <a:pt x="214" y="561"/>
                    <a:pt x="199" y="561"/>
                  </a:cubicBezTo>
                  <a:close/>
                  <a:moveTo>
                    <a:pt x="356" y="476"/>
                  </a:moveTo>
                  <a:cubicBezTo>
                    <a:pt x="355" y="484"/>
                    <a:pt x="349" y="491"/>
                    <a:pt x="340" y="491"/>
                  </a:cubicBezTo>
                  <a:cubicBezTo>
                    <a:pt x="58" y="491"/>
                    <a:pt x="58" y="491"/>
                    <a:pt x="58" y="491"/>
                  </a:cubicBezTo>
                  <a:cubicBezTo>
                    <a:pt x="49" y="491"/>
                    <a:pt x="42" y="484"/>
                    <a:pt x="42" y="475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54"/>
                    <a:pt x="49" y="47"/>
                    <a:pt x="58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9" y="47"/>
                    <a:pt x="356" y="54"/>
                    <a:pt x="356" y="63"/>
                  </a:cubicBezTo>
                  <a:cubicBezTo>
                    <a:pt x="356" y="476"/>
                    <a:pt x="356" y="476"/>
                    <a:pt x="356" y="4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14" name="Freeform 25"/>
            <p:cNvSpPr/>
            <p:nvPr/>
          </p:nvSpPr>
          <p:spPr bwMode="auto">
            <a:xfrm>
              <a:off x="3903663" y="2998788"/>
              <a:ext cx="128588" cy="96838"/>
            </a:xfrm>
            <a:custGeom>
              <a:avLst/>
              <a:gdLst>
                <a:gd name="T0" fmla="*/ 166 w 166"/>
                <a:gd name="T1" fmla="*/ 62 h 127"/>
                <a:gd name="T2" fmla="*/ 133 w 166"/>
                <a:gd name="T3" fmla="*/ 47 h 127"/>
                <a:gd name="T4" fmla="*/ 0 w 166"/>
                <a:gd name="T5" fmla="*/ 117 h 127"/>
                <a:gd name="T6" fmla="*/ 111 w 166"/>
                <a:gd name="T7" fmla="*/ 37 h 127"/>
                <a:gd name="T8" fmla="*/ 80 w 166"/>
                <a:gd name="T9" fmla="*/ 23 h 127"/>
                <a:gd name="T10" fmla="*/ 143 w 166"/>
                <a:gd name="T11" fmla="*/ 0 h 127"/>
                <a:gd name="T12" fmla="*/ 166 w 166"/>
                <a:gd name="T13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27">
                  <a:moveTo>
                    <a:pt x="166" y="62"/>
                  </a:moveTo>
                  <a:cubicBezTo>
                    <a:pt x="133" y="47"/>
                    <a:pt x="133" y="47"/>
                    <a:pt x="133" y="47"/>
                  </a:cubicBezTo>
                  <a:cubicBezTo>
                    <a:pt x="95" y="127"/>
                    <a:pt x="0" y="117"/>
                    <a:pt x="0" y="117"/>
                  </a:cubicBezTo>
                  <a:cubicBezTo>
                    <a:pt x="71" y="106"/>
                    <a:pt x="101" y="58"/>
                    <a:pt x="111" y="37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143" y="0"/>
                    <a:pt x="143" y="0"/>
                    <a:pt x="143" y="0"/>
                  </a:cubicBezTo>
                  <a:lnTo>
                    <a:pt x="166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15" name="Freeform 26"/>
            <p:cNvSpPr/>
            <p:nvPr/>
          </p:nvSpPr>
          <p:spPr bwMode="auto">
            <a:xfrm>
              <a:off x="4008438" y="3060700"/>
              <a:ext cx="52388" cy="207963"/>
            </a:xfrm>
            <a:custGeom>
              <a:avLst/>
              <a:gdLst>
                <a:gd name="T0" fmla="*/ 68 w 68"/>
                <a:gd name="T1" fmla="*/ 10 h 271"/>
                <a:gd name="T2" fmla="*/ 68 w 68"/>
                <a:gd name="T3" fmla="*/ 261 h 271"/>
                <a:gd name="T4" fmla="*/ 58 w 68"/>
                <a:gd name="T5" fmla="*/ 271 h 271"/>
                <a:gd name="T6" fmla="*/ 10 w 68"/>
                <a:gd name="T7" fmla="*/ 271 h 271"/>
                <a:gd name="T8" fmla="*/ 0 w 68"/>
                <a:gd name="T9" fmla="*/ 261 h 271"/>
                <a:gd name="T10" fmla="*/ 0 w 68"/>
                <a:gd name="T11" fmla="*/ 10 h 271"/>
                <a:gd name="T12" fmla="*/ 10 w 68"/>
                <a:gd name="T13" fmla="*/ 0 h 271"/>
                <a:gd name="T14" fmla="*/ 58 w 68"/>
                <a:gd name="T15" fmla="*/ 0 h 271"/>
                <a:gd name="T16" fmla="*/ 68 w 68"/>
                <a:gd name="T17" fmla="*/ 1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71">
                  <a:moveTo>
                    <a:pt x="68" y="10"/>
                  </a:moveTo>
                  <a:cubicBezTo>
                    <a:pt x="68" y="261"/>
                    <a:pt x="68" y="261"/>
                    <a:pt x="68" y="261"/>
                  </a:cubicBezTo>
                  <a:cubicBezTo>
                    <a:pt x="68" y="266"/>
                    <a:pt x="64" y="271"/>
                    <a:pt x="58" y="271"/>
                  </a:cubicBezTo>
                  <a:cubicBezTo>
                    <a:pt x="10" y="271"/>
                    <a:pt x="10" y="271"/>
                    <a:pt x="10" y="271"/>
                  </a:cubicBezTo>
                  <a:cubicBezTo>
                    <a:pt x="4" y="271"/>
                    <a:pt x="0" y="266"/>
                    <a:pt x="0" y="26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4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16" name="Freeform 27"/>
            <p:cNvSpPr/>
            <p:nvPr/>
          </p:nvSpPr>
          <p:spPr bwMode="auto">
            <a:xfrm>
              <a:off x="3941763" y="3098800"/>
              <a:ext cx="52388" cy="169863"/>
            </a:xfrm>
            <a:custGeom>
              <a:avLst/>
              <a:gdLst>
                <a:gd name="T0" fmla="*/ 68 w 68"/>
                <a:gd name="T1" fmla="*/ 10 h 220"/>
                <a:gd name="T2" fmla="*/ 68 w 68"/>
                <a:gd name="T3" fmla="*/ 210 h 220"/>
                <a:gd name="T4" fmla="*/ 58 w 68"/>
                <a:gd name="T5" fmla="*/ 220 h 220"/>
                <a:gd name="T6" fmla="*/ 10 w 68"/>
                <a:gd name="T7" fmla="*/ 220 h 220"/>
                <a:gd name="T8" fmla="*/ 0 w 68"/>
                <a:gd name="T9" fmla="*/ 210 h 220"/>
                <a:gd name="T10" fmla="*/ 0 w 68"/>
                <a:gd name="T11" fmla="*/ 10 h 220"/>
                <a:gd name="T12" fmla="*/ 10 w 68"/>
                <a:gd name="T13" fmla="*/ 0 h 220"/>
                <a:gd name="T14" fmla="*/ 58 w 68"/>
                <a:gd name="T15" fmla="*/ 0 h 220"/>
                <a:gd name="T16" fmla="*/ 68 w 68"/>
                <a:gd name="T17" fmla="*/ 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20">
                  <a:moveTo>
                    <a:pt x="68" y="10"/>
                  </a:moveTo>
                  <a:cubicBezTo>
                    <a:pt x="68" y="210"/>
                    <a:pt x="68" y="210"/>
                    <a:pt x="68" y="210"/>
                  </a:cubicBezTo>
                  <a:cubicBezTo>
                    <a:pt x="68" y="215"/>
                    <a:pt x="64" y="220"/>
                    <a:pt x="58" y="220"/>
                  </a:cubicBezTo>
                  <a:cubicBezTo>
                    <a:pt x="10" y="220"/>
                    <a:pt x="10" y="220"/>
                    <a:pt x="10" y="220"/>
                  </a:cubicBezTo>
                  <a:cubicBezTo>
                    <a:pt x="4" y="220"/>
                    <a:pt x="0" y="215"/>
                    <a:pt x="0" y="2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5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17" name="Freeform 28"/>
            <p:cNvSpPr/>
            <p:nvPr/>
          </p:nvSpPr>
          <p:spPr bwMode="auto">
            <a:xfrm>
              <a:off x="3875088" y="3138488"/>
              <a:ext cx="53975" cy="130175"/>
            </a:xfrm>
            <a:custGeom>
              <a:avLst/>
              <a:gdLst>
                <a:gd name="T0" fmla="*/ 69 w 69"/>
                <a:gd name="T1" fmla="*/ 10 h 168"/>
                <a:gd name="T2" fmla="*/ 69 w 69"/>
                <a:gd name="T3" fmla="*/ 158 h 168"/>
                <a:gd name="T4" fmla="*/ 58 w 69"/>
                <a:gd name="T5" fmla="*/ 168 h 168"/>
                <a:gd name="T6" fmla="*/ 10 w 69"/>
                <a:gd name="T7" fmla="*/ 168 h 168"/>
                <a:gd name="T8" fmla="*/ 0 w 69"/>
                <a:gd name="T9" fmla="*/ 158 h 168"/>
                <a:gd name="T10" fmla="*/ 0 w 69"/>
                <a:gd name="T11" fmla="*/ 10 h 168"/>
                <a:gd name="T12" fmla="*/ 10 w 69"/>
                <a:gd name="T13" fmla="*/ 0 h 168"/>
                <a:gd name="T14" fmla="*/ 58 w 69"/>
                <a:gd name="T15" fmla="*/ 0 h 168"/>
                <a:gd name="T16" fmla="*/ 69 w 69"/>
                <a:gd name="T17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8">
                  <a:moveTo>
                    <a:pt x="69" y="10"/>
                  </a:moveTo>
                  <a:cubicBezTo>
                    <a:pt x="69" y="158"/>
                    <a:pt x="69" y="158"/>
                    <a:pt x="69" y="158"/>
                  </a:cubicBezTo>
                  <a:cubicBezTo>
                    <a:pt x="69" y="163"/>
                    <a:pt x="64" y="168"/>
                    <a:pt x="58" y="168"/>
                  </a:cubicBezTo>
                  <a:cubicBezTo>
                    <a:pt x="10" y="168"/>
                    <a:pt x="10" y="168"/>
                    <a:pt x="10" y="168"/>
                  </a:cubicBezTo>
                  <a:cubicBezTo>
                    <a:pt x="4" y="168"/>
                    <a:pt x="0" y="163"/>
                    <a:pt x="0" y="1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9" y="4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5904534" y="1848958"/>
            <a:ext cx="406695" cy="342237"/>
            <a:chOff x="4605338" y="3814763"/>
            <a:chExt cx="420688" cy="354013"/>
          </a:xfrm>
          <a:solidFill>
            <a:schemeClr val="accent2"/>
          </a:solidFill>
        </p:grpSpPr>
        <p:sp>
          <p:nvSpPr>
            <p:cNvPr id="21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22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25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26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27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28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</p:grpSp>
      <p:grpSp>
        <p:nvGrpSpPr>
          <p:cNvPr id="29" name="Group 242"/>
          <p:cNvGrpSpPr/>
          <p:nvPr/>
        </p:nvGrpSpPr>
        <p:grpSpPr>
          <a:xfrm>
            <a:off x="5891489" y="3847182"/>
            <a:ext cx="432785" cy="329961"/>
            <a:chOff x="2908300" y="2946400"/>
            <a:chExt cx="447675" cy="341313"/>
          </a:xfrm>
          <a:solidFill>
            <a:srgbClr val="063556"/>
          </a:solidFill>
        </p:grpSpPr>
        <p:sp>
          <p:nvSpPr>
            <p:cNvPr id="30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  <p:sp>
          <p:nvSpPr>
            <p:cNvPr id="31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719427" y="1393516"/>
            <a:ext cx="101525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800">
                <a:solidFill>
                  <a:schemeClr val="bg1"/>
                </a:solidFill>
                <a:latin typeface="BravoRG" panose="02000506000000020004" pitchFamily="50" charset="0"/>
                <a:ea typeface="+mj-ea"/>
                <a:sym typeface="Calibri" panose="020F0502020204030204" pitchFamily="34" charset="0"/>
              </a:rPr>
              <a:t>03</a:t>
            </a:r>
            <a:endParaRPr lang="zh-CN" altLang="en-US" sz="8800">
              <a:solidFill>
                <a:schemeClr val="bg1"/>
              </a:solidFill>
              <a:latin typeface="BravoRG" panose="02000506000000020004" pitchFamily="50" charset="0"/>
              <a:ea typeface="+mj-ea"/>
              <a:sym typeface="Calibri" panose="020F0502020204030204" pitchFamily="34" charset="0"/>
            </a:endParaRPr>
          </a:p>
        </p:txBody>
      </p:sp>
      <p:sp>
        <p:nvSpPr>
          <p:cNvPr id="6" name="弧形 5"/>
          <p:cNvSpPr/>
          <p:nvPr/>
        </p:nvSpPr>
        <p:spPr>
          <a:xfrm>
            <a:off x="1996751" y="1819301"/>
            <a:ext cx="1465567" cy="1446550"/>
          </a:xfrm>
          <a:prstGeom prst="arc">
            <a:avLst>
              <a:gd name="adj1" fmla="val 14855289"/>
              <a:gd name="adj2" fmla="val 1125120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286000" y="1979750"/>
            <a:ext cx="883403" cy="11547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587476" y="1925419"/>
            <a:ext cx="25684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36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9" name="矩形 8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587476" y="2517419"/>
            <a:ext cx="3559773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椭圆 41"/>
          <p:cNvSpPr/>
          <p:nvPr/>
        </p:nvSpPr>
        <p:spPr>
          <a:xfrm>
            <a:off x="624964" y="1380926"/>
            <a:ext cx="550189" cy="55018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1277465" y="1577854"/>
            <a:ext cx="2699152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4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277465" y="1294786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624964" y="2603354"/>
            <a:ext cx="550189" cy="55018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1277465" y="2800282"/>
            <a:ext cx="2699152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5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277465" y="2517214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624964" y="3747615"/>
            <a:ext cx="550189" cy="55018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1277465" y="3944543"/>
            <a:ext cx="2699152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8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277465" y="3661475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grpSp>
        <p:nvGrpSpPr>
          <p:cNvPr id="59" name="Group 124"/>
          <p:cNvGrpSpPr/>
          <p:nvPr/>
        </p:nvGrpSpPr>
        <p:grpSpPr>
          <a:xfrm>
            <a:off x="720475" y="3871369"/>
            <a:ext cx="359779" cy="30268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60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1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2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12186" y="2706963"/>
            <a:ext cx="359165" cy="359165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64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5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6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 flipH="1">
            <a:off x="720475" y="1458390"/>
            <a:ext cx="359165" cy="35916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68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69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5" r="5238"/>
          <a:stretch>
            <a:fillRect/>
          </a:stretch>
        </p:blipFill>
        <p:spPr>
          <a:xfrm>
            <a:off x="5270319" y="13960"/>
            <a:ext cx="3873681" cy="5164908"/>
          </a:xfrm>
          <a:prstGeom prst="rect">
            <a:avLst/>
          </a:prstGeom>
        </p:spPr>
      </p:pic>
      <p:cxnSp>
        <p:nvCxnSpPr>
          <p:cNvPr id="70" name="直接连接符 69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72" name="矩形 71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矩形 23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82809" y="1908994"/>
            <a:ext cx="2631055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amet, consectetuer adipiscing elit. 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598909" y="1610372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6" name="矩形 25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382809" y="3468167"/>
            <a:ext cx="2631055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amet, consectetuer adipiscing elit. 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598909" y="3169545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8" name="矩形 27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6131302" y="1892615"/>
            <a:ext cx="2631055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amet, consectetuer adipiscing elit. 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6131302" y="1593993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30" name="矩形 29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6131302" y="3451788"/>
            <a:ext cx="2631055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amet, consectetuer adipiscing elit. 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1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6131302" y="3153166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17787" y="1628528"/>
            <a:ext cx="1195937" cy="119593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631439" y="1628528"/>
            <a:ext cx="1195937" cy="1195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317787" y="2950227"/>
            <a:ext cx="1195937" cy="1195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631439" y="2950227"/>
            <a:ext cx="1195937" cy="119593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AutoShape 59"/>
          <p:cNvSpPr/>
          <p:nvPr/>
        </p:nvSpPr>
        <p:spPr bwMode="auto">
          <a:xfrm>
            <a:off x="4912942" y="1963325"/>
            <a:ext cx="479995" cy="47788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063556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21" name="Group 124"/>
          <p:cNvGrpSpPr/>
          <p:nvPr/>
        </p:nvGrpSpPr>
        <p:grpSpPr>
          <a:xfrm>
            <a:off x="3688670" y="3324204"/>
            <a:ext cx="479219" cy="403164"/>
            <a:chOff x="5368132" y="2625725"/>
            <a:chExt cx="465138" cy="391319"/>
          </a:xfrm>
          <a:solidFill>
            <a:srgbClr val="063556"/>
          </a:solidFill>
        </p:grpSpPr>
        <p:sp>
          <p:nvSpPr>
            <p:cNvPr id="22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23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2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696438" y="2018122"/>
            <a:ext cx="478401" cy="478401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34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5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6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flipH="1">
            <a:off x="4990206" y="3316434"/>
            <a:ext cx="478401" cy="478401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8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9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97"/>
          <a:stretch>
            <a:fillRect/>
          </a:stretch>
        </p:blipFill>
        <p:spPr>
          <a:xfrm>
            <a:off x="0" y="-62673"/>
            <a:ext cx="9143999" cy="520617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-62674"/>
            <a:ext cx="9144000" cy="5206174"/>
          </a:xfrm>
          <a:prstGeom prst="rect">
            <a:avLst/>
          </a:prstGeom>
          <a:solidFill>
            <a:srgbClr val="06355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连接符 40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3" name="矩形 42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4" name="任意多边形: 形状 43"/>
          <p:cNvSpPr/>
          <p:nvPr/>
        </p:nvSpPr>
        <p:spPr>
          <a:xfrm rot="5400000" flipH="1">
            <a:off x="1842070" y="734848"/>
            <a:ext cx="1902574" cy="5012158"/>
          </a:xfrm>
          <a:custGeom>
            <a:avLst/>
            <a:gdLst>
              <a:gd name="connsiteX0" fmla="*/ 763361 w 763361"/>
              <a:gd name="connsiteY0" fmla="*/ 127355 h 1798212"/>
              <a:gd name="connsiteX1" fmla="*/ 763361 w 763361"/>
              <a:gd name="connsiteY1" fmla="*/ 1798212 h 1798212"/>
              <a:gd name="connsiteX2" fmla="*/ 0 w 763361"/>
              <a:gd name="connsiteY2" fmla="*/ 1798212 h 1798212"/>
              <a:gd name="connsiteX3" fmla="*/ 0 w 763361"/>
              <a:gd name="connsiteY3" fmla="*/ 127355 h 1798212"/>
              <a:gd name="connsiteX4" fmla="*/ 538919 w 763361"/>
              <a:gd name="connsiteY4" fmla="*/ 127355 h 1798212"/>
              <a:gd name="connsiteX5" fmla="*/ 538919 w 763361"/>
              <a:gd name="connsiteY5" fmla="*/ 0 h 1798212"/>
              <a:gd name="connsiteX6" fmla="*/ 666274 w 763361"/>
              <a:gd name="connsiteY6" fmla="*/ 127355 h 179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3361" h="1798212">
                <a:moveTo>
                  <a:pt x="763361" y="127355"/>
                </a:moveTo>
                <a:lnTo>
                  <a:pt x="763361" y="1798212"/>
                </a:lnTo>
                <a:lnTo>
                  <a:pt x="0" y="1798212"/>
                </a:lnTo>
                <a:lnTo>
                  <a:pt x="0" y="127355"/>
                </a:lnTo>
                <a:lnTo>
                  <a:pt x="538919" y="127355"/>
                </a:lnTo>
                <a:lnTo>
                  <a:pt x="538919" y="0"/>
                </a:lnTo>
                <a:lnTo>
                  <a:pt x="666274" y="127355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16"/>
          <p:cNvSpPr txBox="1"/>
          <p:nvPr/>
        </p:nvSpPr>
        <p:spPr bwMode="auto">
          <a:xfrm>
            <a:off x="631870" y="2913082"/>
            <a:ext cx="3258604" cy="103675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Nullam nec lorem ut ipsum rhoncus imperdiet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70297" y="2451417"/>
            <a:ext cx="14641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51435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chemeClr val="bg1"/>
                </a:solidFill>
                <a:latin typeface="+mj-lt"/>
                <a:ea typeface="+mj-ea"/>
              </a:rPr>
              <a:t>经验总结</a:t>
            </a:r>
            <a:endParaRPr lang="zh-CN" altLang="en-US" sz="2400">
              <a:solidFill>
                <a:schemeClr val="bg1"/>
              </a:solidFill>
              <a:latin typeface="+mj-lt"/>
              <a:ea typeface="+mj-ea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2" r="21532" b="14597"/>
          <a:stretch>
            <a:fillRect/>
          </a:stretch>
        </p:blipFill>
        <p:spPr>
          <a:xfrm>
            <a:off x="5644029" y="2304594"/>
            <a:ext cx="2019884" cy="2019884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719427" y="1393516"/>
            <a:ext cx="101525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800">
                <a:solidFill>
                  <a:schemeClr val="bg1"/>
                </a:solidFill>
                <a:latin typeface="BravoRG" panose="02000506000000020004" pitchFamily="50" charset="0"/>
                <a:ea typeface="+mj-ea"/>
                <a:sym typeface="Calibri" panose="020F0502020204030204" pitchFamily="34" charset="0"/>
              </a:rPr>
              <a:t>04</a:t>
            </a:r>
            <a:endParaRPr lang="zh-CN" altLang="en-US" sz="8800">
              <a:solidFill>
                <a:schemeClr val="bg1"/>
              </a:solidFill>
              <a:latin typeface="BravoRG" panose="02000506000000020004" pitchFamily="50" charset="0"/>
              <a:ea typeface="+mj-ea"/>
              <a:sym typeface="Calibri" panose="020F0502020204030204" pitchFamily="34" charset="0"/>
            </a:endParaRPr>
          </a:p>
        </p:txBody>
      </p:sp>
      <p:sp>
        <p:nvSpPr>
          <p:cNvPr id="6" name="弧形 5"/>
          <p:cNvSpPr/>
          <p:nvPr/>
        </p:nvSpPr>
        <p:spPr>
          <a:xfrm>
            <a:off x="1996751" y="1819301"/>
            <a:ext cx="1465567" cy="1446550"/>
          </a:xfrm>
          <a:prstGeom prst="arc">
            <a:avLst>
              <a:gd name="adj1" fmla="val 14855289"/>
              <a:gd name="adj2" fmla="val 1125120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286000" y="1979750"/>
            <a:ext cx="883403" cy="11547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587476" y="1925419"/>
            <a:ext cx="25684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工作计划</a:t>
            </a:r>
            <a:endParaRPr lang="zh-CN" altLang="en-US" sz="36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9" name="矩形 8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587476" y="2517419"/>
            <a:ext cx="3559773" cy="69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工作计划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任意多边形: 形状 33"/>
          <p:cNvSpPr/>
          <p:nvPr/>
        </p:nvSpPr>
        <p:spPr>
          <a:xfrm rot="5400000" flipH="1">
            <a:off x="1800506" y="-405931"/>
            <a:ext cx="1812679" cy="4775337"/>
          </a:xfrm>
          <a:custGeom>
            <a:avLst/>
            <a:gdLst>
              <a:gd name="connsiteX0" fmla="*/ 763361 w 763361"/>
              <a:gd name="connsiteY0" fmla="*/ 127355 h 1798212"/>
              <a:gd name="connsiteX1" fmla="*/ 763361 w 763361"/>
              <a:gd name="connsiteY1" fmla="*/ 1798212 h 1798212"/>
              <a:gd name="connsiteX2" fmla="*/ 0 w 763361"/>
              <a:gd name="connsiteY2" fmla="*/ 1798212 h 1798212"/>
              <a:gd name="connsiteX3" fmla="*/ 0 w 763361"/>
              <a:gd name="connsiteY3" fmla="*/ 127355 h 1798212"/>
              <a:gd name="connsiteX4" fmla="*/ 538919 w 763361"/>
              <a:gd name="connsiteY4" fmla="*/ 127355 h 1798212"/>
              <a:gd name="connsiteX5" fmla="*/ 538919 w 763361"/>
              <a:gd name="connsiteY5" fmla="*/ 0 h 1798212"/>
              <a:gd name="connsiteX6" fmla="*/ 666274 w 763361"/>
              <a:gd name="connsiteY6" fmla="*/ 127355 h 179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3361" h="1798212">
                <a:moveTo>
                  <a:pt x="763361" y="127355"/>
                </a:moveTo>
                <a:lnTo>
                  <a:pt x="763361" y="1798212"/>
                </a:lnTo>
                <a:lnTo>
                  <a:pt x="0" y="1798212"/>
                </a:lnTo>
                <a:lnTo>
                  <a:pt x="0" y="127355"/>
                </a:lnTo>
                <a:lnTo>
                  <a:pt x="538919" y="127355"/>
                </a:lnTo>
                <a:lnTo>
                  <a:pt x="538919" y="0"/>
                </a:lnTo>
                <a:lnTo>
                  <a:pt x="666274" y="127355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16"/>
          <p:cNvSpPr txBox="1"/>
          <p:nvPr/>
        </p:nvSpPr>
        <p:spPr bwMode="auto">
          <a:xfrm>
            <a:off x="476261" y="1681050"/>
            <a:ext cx="3258604" cy="103675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50">
                <a:solidFill>
                  <a:schemeClr val="bg1"/>
                </a:solidFill>
                <a:ea typeface="微软雅黑" panose="020B0503020204020204" pitchFamily="34" charset="-122"/>
              </a:rPr>
              <a:t>Lorem ipsum dolor sit amet, consectetur adipiscing elit. Donec luctus nibh sit amet sem vulputate venenatis bibendum orci pulvinar. Nullam nec lorem ut ipsum rhoncus imperdiet</a:t>
            </a:r>
            <a:endParaRPr lang="en-US" sz="105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14688" y="1219385"/>
            <a:ext cx="14641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51435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chemeClr val="bg1"/>
                </a:solidFill>
                <a:latin typeface="+mj-lt"/>
                <a:ea typeface="+mj-ea"/>
              </a:rPr>
              <a:t>工作计划</a:t>
            </a:r>
            <a:endParaRPr lang="zh-CN" altLang="en-US" sz="240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14688" y="3159750"/>
            <a:ext cx="550189" cy="55018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1067189" y="3356677"/>
            <a:ext cx="2699152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0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067189" y="3073609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经验总结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14688" y="4203718"/>
            <a:ext cx="550189" cy="55018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 descr="e7d195523061f1c09e9d68d7cf438b91ef959ecb14fc25d26BBA7F7DBC18E55DFF4014AF651F0BF2569D4B6C1DA7F1A4683A481403BD872FC687266AD13265C1DE7C373772FD8728ABDD69ADD03BFF5BE2862BC891DBB79E10DB513E374AE534FA998B5905FE5628651D9625737F40972089C532E5406DDB64F9FF52DCC7F4E0E52573EB41B30AC074A5450FD255FE64"/>
          <p:cNvSpPr/>
          <p:nvPr/>
        </p:nvSpPr>
        <p:spPr>
          <a:xfrm>
            <a:off x="1067189" y="4400646"/>
            <a:ext cx="2699152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Lorem ipsum dolor sit amet</a:t>
            </a:r>
            <a:endParaRPr lang="en-US" altLang="zh-CN" sz="105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6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1067189" y="4117578"/>
            <a:ext cx="1414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工作计划</a:t>
            </a:r>
            <a:endParaRPr lang="zh-CN" altLang="en-US" sz="18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 flipH="1">
            <a:off x="510200" y="4281182"/>
            <a:ext cx="359165" cy="35916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48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9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2" name="AutoShape 59"/>
          <p:cNvSpPr/>
          <p:nvPr/>
        </p:nvSpPr>
        <p:spPr bwMode="auto">
          <a:xfrm>
            <a:off x="527994" y="3274227"/>
            <a:ext cx="323576" cy="322152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6" r="22699"/>
          <a:stretch>
            <a:fillRect/>
          </a:stretch>
        </p:blipFill>
        <p:spPr>
          <a:xfrm>
            <a:off x="5331335" y="0"/>
            <a:ext cx="381305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工作计划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1" r="16631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2" r="16702"/>
          <a:stretch>
            <a:fillRect/>
          </a:stretch>
        </p:blipFill>
        <p:spPr/>
      </p:pic>
      <p:sp>
        <p:nvSpPr>
          <p:cNvPr id="39" name="矩形 38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965176" y="4339319"/>
            <a:ext cx="7213648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79260" y="3198794"/>
            <a:ext cx="1673825" cy="797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900">
                <a:solidFill>
                  <a:schemeClr val="bg1"/>
                </a:solidFill>
              </a:rPr>
              <a:t>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</a:endParaRPr>
          </a:p>
        </p:txBody>
      </p:sp>
      <p:sp>
        <p:nvSpPr>
          <p:cNvPr id="67" name="TextBox 61"/>
          <p:cNvSpPr txBox="1"/>
          <p:nvPr/>
        </p:nvSpPr>
        <p:spPr>
          <a:xfrm>
            <a:off x="859762" y="2896739"/>
            <a:ext cx="111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800" b="0">
                <a:solidFill>
                  <a:schemeClr val="bg1"/>
                </a:solidFill>
              </a:rPr>
              <a:t>工作计划</a:t>
            </a:r>
            <a:endParaRPr lang="zh-CN" altLang="en-US" sz="1800" b="0">
              <a:solidFill>
                <a:schemeClr val="bg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165596" y="1606162"/>
            <a:ext cx="1673825" cy="797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900">
                <a:solidFill>
                  <a:schemeClr val="bg1"/>
                </a:solidFill>
              </a:rPr>
              <a:t>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</a:endParaRPr>
          </a:p>
        </p:txBody>
      </p:sp>
      <p:sp>
        <p:nvSpPr>
          <p:cNvPr id="69" name="TextBox 61"/>
          <p:cNvSpPr txBox="1"/>
          <p:nvPr/>
        </p:nvSpPr>
        <p:spPr>
          <a:xfrm>
            <a:off x="2446098" y="1304107"/>
            <a:ext cx="111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800" b="0">
                <a:solidFill>
                  <a:schemeClr val="bg1"/>
                </a:solidFill>
              </a:rPr>
              <a:t>工作计划</a:t>
            </a:r>
            <a:endParaRPr lang="zh-CN" altLang="en-US" sz="1800" b="0">
              <a:solidFill>
                <a:schemeClr val="bg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705288" y="3192173"/>
            <a:ext cx="1673825" cy="797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900">
                <a:solidFill>
                  <a:schemeClr val="bg1"/>
                </a:solidFill>
              </a:rPr>
              <a:t>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</a:endParaRPr>
          </a:p>
        </p:txBody>
      </p:sp>
      <p:sp>
        <p:nvSpPr>
          <p:cNvPr id="71" name="TextBox 61"/>
          <p:cNvSpPr txBox="1"/>
          <p:nvPr/>
        </p:nvSpPr>
        <p:spPr>
          <a:xfrm>
            <a:off x="3985790" y="2890118"/>
            <a:ext cx="111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800" b="0">
                <a:solidFill>
                  <a:schemeClr val="bg1"/>
                </a:solidFill>
              </a:rPr>
              <a:t>工作计划</a:t>
            </a:r>
            <a:endParaRPr lang="zh-CN" altLang="en-US" sz="1800" b="0">
              <a:solidFill>
                <a:schemeClr val="bg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321041" y="1617669"/>
            <a:ext cx="1673825" cy="797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900">
                <a:solidFill>
                  <a:schemeClr val="bg1"/>
                </a:solidFill>
              </a:rPr>
              <a:t>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</a:endParaRPr>
          </a:p>
        </p:txBody>
      </p:sp>
      <p:sp>
        <p:nvSpPr>
          <p:cNvPr id="73" name="TextBox 61"/>
          <p:cNvSpPr txBox="1"/>
          <p:nvPr/>
        </p:nvSpPr>
        <p:spPr>
          <a:xfrm>
            <a:off x="5601543" y="1315614"/>
            <a:ext cx="111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800" b="0">
                <a:solidFill>
                  <a:schemeClr val="bg1"/>
                </a:solidFill>
              </a:rPr>
              <a:t>工作计划</a:t>
            </a:r>
            <a:endParaRPr lang="zh-CN" altLang="en-US" sz="1800" b="0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890533" y="3176677"/>
            <a:ext cx="1673825" cy="797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900">
                <a:solidFill>
                  <a:schemeClr val="bg1"/>
                </a:solidFill>
              </a:rPr>
              <a:t>Lorem ipsum dolor sit amet, consectetuer adipiscing elit. Aenean commodo ligula eget dolor. </a:t>
            </a:r>
            <a:endParaRPr lang="en-US" altLang="zh-CN" sz="900">
              <a:solidFill>
                <a:schemeClr val="bg1"/>
              </a:solidFill>
            </a:endParaRPr>
          </a:p>
        </p:txBody>
      </p:sp>
      <p:sp>
        <p:nvSpPr>
          <p:cNvPr id="75" name="TextBox 61"/>
          <p:cNvSpPr txBox="1"/>
          <p:nvPr/>
        </p:nvSpPr>
        <p:spPr>
          <a:xfrm>
            <a:off x="7171035" y="2874622"/>
            <a:ext cx="111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800" b="0">
                <a:solidFill>
                  <a:schemeClr val="bg1"/>
                </a:solidFill>
              </a:rPr>
              <a:t>工作计划</a:t>
            </a:r>
            <a:endParaRPr lang="zh-CN" altLang="en-US" sz="1800" b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19177" y="181155"/>
            <a:ext cx="0" cy="508958"/>
          </a:xfrm>
          <a:prstGeom prst="line">
            <a:avLst/>
          </a:prstGeom>
          <a:ln>
            <a:headEnd type="diamond" w="sm" len="sm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 txBox="1">
            <a:spLocks noChangeArrowheads="1"/>
          </p:cNvSpPr>
          <p:nvPr/>
        </p:nvSpPr>
        <p:spPr bwMode="auto">
          <a:xfrm>
            <a:off x="382227" y="119328"/>
            <a:ext cx="241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bg1"/>
                </a:solidFill>
                <a:latin typeface="+mj-lt"/>
                <a:ea typeface="+mj-ea"/>
                <a:sym typeface="Calibri" panose="020F0502020204030204" pitchFamily="34" charset="0"/>
              </a:rPr>
              <a:t>工作计划</a:t>
            </a:r>
            <a:endParaRPr lang="zh-CN" altLang="en-US" sz="2000">
              <a:solidFill>
                <a:schemeClr val="bg1"/>
              </a:solidFill>
              <a:latin typeface="+mj-lt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0" name="矩形 19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382228" y="466848"/>
            <a:ext cx="3594389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5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</a:t>
            </a:r>
            <a:endParaRPr lang="zh-CN" altLang="en-US" sz="18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Isosceles Triangle 1"/>
          <p:cNvSpPr/>
          <p:nvPr/>
        </p:nvSpPr>
        <p:spPr>
          <a:xfrm rot="10800000">
            <a:off x="3417350" y="3311842"/>
            <a:ext cx="213577" cy="184118"/>
          </a:xfrm>
          <a:prstGeom prst="triangl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" name="Isosceles Triangle 2"/>
          <p:cNvSpPr/>
          <p:nvPr/>
        </p:nvSpPr>
        <p:spPr>
          <a:xfrm rot="10800000">
            <a:off x="7613156" y="3311842"/>
            <a:ext cx="213577" cy="184118"/>
          </a:xfrm>
          <a:prstGeom prst="triangl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" name="Isosceles Triangle 3"/>
          <p:cNvSpPr/>
          <p:nvPr/>
        </p:nvSpPr>
        <p:spPr>
          <a:xfrm>
            <a:off x="5465403" y="2234953"/>
            <a:ext cx="213577" cy="184118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Isosceles Triangle 4"/>
          <p:cNvSpPr/>
          <p:nvPr/>
        </p:nvSpPr>
        <p:spPr>
          <a:xfrm>
            <a:off x="1282449" y="2237982"/>
            <a:ext cx="213577" cy="184118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Round Same Side Corner Rectangle 6"/>
          <p:cNvSpPr/>
          <p:nvPr/>
        </p:nvSpPr>
        <p:spPr>
          <a:xfrm rot="5400000">
            <a:off x="7370824" y="1802564"/>
            <a:ext cx="668272" cy="2112534"/>
          </a:xfrm>
          <a:prstGeom prst="round2SameRect">
            <a:avLst/>
          </a:prstGeom>
          <a:solidFill>
            <a:schemeClr val="bg1"/>
          </a:solidFill>
          <a:ln w="25400">
            <a:solidFill>
              <a:srgbClr val="073C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0" name="任意多边形 51"/>
          <p:cNvSpPr/>
          <p:nvPr/>
        </p:nvSpPr>
        <p:spPr>
          <a:xfrm>
            <a:off x="4536158" y="2524694"/>
            <a:ext cx="2273840" cy="668273"/>
          </a:xfrm>
          <a:custGeom>
            <a:avLst/>
            <a:gdLst>
              <a:gd name="connsiteX0" fmla="*/ 0 w 2838386"/>
              <a:gd name="connsiteY0" fmla="*/ 0 h 834191"/>
              <a:gd name="connsiteX1" fmla="*/ 2637031 w 2838386"/>
              <a:gd name="connsiteY1" fmla="*/ 0 h 834191"/>
              <a:gd name="connsiteX2" fmla="*/ 2637031 w 2838386"/>
              <a:gd name="connsiteY2" fmla="*/ 300312 h 834191"/>
              <a:gd name="connsiteX3" fmla="*/ 2838386 w 2838386"/>
              <a:gd name="connsiteY3" fmla="*/ 417099 h 834191"/>
              <a:gd name="connsiteX4" fmla="*/ 2637031 w 2838386"/>
              <a:gd name="connsiteY4" fmla="*/ 533884 h 834191"/>
              <a:gd name="connsiteX5" fmla="*/ 2637031 w 2838386"/>
              <a:gd name="connsiteY5" fmla="*/ 834191 h 834191"/>
              <a:gd name="connsiteX6" fmla="*/ 0 w 2838386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8386" h="834191">
                <a:moveTo>
                  <a:pt x="0" y="0"/>
                </a:moveTo>
                <a:lnTo>
                  <a:pt x="2637031" y="0"/>
                </a:lnTo>
                <a:lnTo>
                  <a:pt x="2637031" y="300312"/>
                </a:lnTo>
                <a:lnTo>
                  <a:pt x="2838386" y="417099"/>
                </a:lnTo>
                <a:lnTo>
                  <a:pt x="2637031" y="533884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rgbClr val="073C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1" name="任意多边形 53"/>
          <p:cNvSpPr/>
          <p:nvPr/>
        </p:nvSpPr>
        <p:spPr>
          <a:xfrm>
            <a:off x="2449680" y="2524694"/>
            <a:ext cx="2247785" cy="668273"/>
          </a:xfrm>
          <a:custGeom>
            <a:avLst/>
            <a:gdLst>
              <a:gd name="connsiteX0" fmla="*/ 0 w 2805862"/>
              <a:gd name="connsiteY0" fmla="*/ 0 h 834191"/>
              <a:gd name="connsiteX1" fmla="*/ 2637031 w 2805862"/>
              <a:gd name="connsiteY1" fmla="*/ 0 h 834191"/>
              <a:gd name="connsiteX2" fmla="*/ 2637031 w 2805862"/>
              <a:gd name="connsiteY2" fmla="*/ 319176 h 834191"/>
              <a:gd name="connsiteX3" fmla="*/ 2805862 w 2805862"/>
              <a:gd name="connsiteY3" fmla="*/ 417098 h 834191"/>
              <a:gd name="connsiteX4" fmla="*/ 2637031 w 2805862"/>
              <a:gd name="connsiteY4" fmla="*/ 515019 h 834191"/>
              <a:gd name="connsiteX5" fmla="*/ 2637031 w 2805862"/>
              <a:gd name="connsiteY5" fmla="*/ 834191 h 834191"/>
              <a:gd name="connsiteX6" fmla="*/ 0 w 2805862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5862" h="834191">
                <a:moveTo>
                  <a:pt x="0" y="0"/>
                </a:moveTo>
                <a:lnTo>
                  <a:pt x="2637031" y="0"/>
                </a:lnTo>
                <a:lnTo>
                  <a:pt x="2637031" y="319176"/>
                </a:lnTo>
                <a:lnTo>
                  <a:pt x="2805862" y="417098"/>
                </a:lnTo>
                <a:lnTo>
                  <a:pt x="2637031" y="515019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rgbClr val="073C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任意多边形 55"/>
          <p:cNvSpPr/>
          <p:nvPr/>
        </p:nvSpPr>
        <p:spPr>
          <a:xfrm rot="5400000">
            <a:off x="1139931" y="1721911"/>
            <a:ext cx="668272" cy="2273841"/>
          </a:xfrm>
          <a:custGeom>
            <a:avLst/>
            <a:gdLst>
              <a:gd name="connsiteX0" fmla="*/ 0 w 834190"/>
              <a:gd name="connsiteY0" fmla="*/ 2699353 h 2838387"/>
              <a:gd name="connsiteX1" fmla="*/ 0 w 834190"/>
              <a:gd name="connsiteY1" fmla="*/ 201356 h 2838387"/>
              <a:gd name="connsiteX2" fmla="*/ 300309 w 834190"/>
              <a:gd name="connsiteY2" fmla="*/ 201356 h 2838387"/>
              <a:gd name="connsiteX3" fmla="*/ 417096 w 834190"/>
              <a:gd name="connsiteY3" fmla="*/ 0 h 2838387"/>
              <a:gd name="connsiteX4" fmla="*/ 533882 w 834190"/>
              <a:gd name="connsiteY4" fmla="*/ 201356 h 2838387"/>
              <a:gd name="connsiteX5" fmla="*/ 834190 w 834190"/>
              <a:gd name="connsiteY5" fmla="*/ 201356 h 2838387"/>
              <a:gd name="connsiteX6" fmla="*/ 834190 w 834190"/>
              <a:gd name="connsiteY6" fmla="*/ 2699353 h 2838387"/>
              <a:gd name="connsiteX7" fmla="*/ 695156 w 834190"/>
              <a:gd name="connsiteY7" fmla="*/ 2838387 h 2838387"/>
              <a:gd name="connsiteX8" fmla="*/ 139034 w 834190"/>
              <a:gd name="connsiteY8" fmla="*/ 2838387 h 2838387"/>
              <a:gd name="connsiteX9" fmla="*/ 0 w 834190"/>
              <a:gd name="connsiteY9" fmla="*/ 2699353 h 283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4190" h="2838387">
                <a:moveTo>
                  <a:pt x="0" y="2699353"/>
                </a:moveTo>
                <a:lnTo>
                  <a:pt x="0" y="201356"/>
                </a:lnTo>
                <a:lnTo>
                  <a:pt x="300309" y="201356"/>
                </a:lnTo>
                <a:lnTo>
                  <a:pt x="417096" y="0"/>
                </a:lnTo>
                <a:lnTo>
                  <a:pt x="533882" y="201356"/>
                </a:lnTo>
                <a:lnTo>
                  <a:pt x="834190" y="201356"/>
                </a:lnTo>
                <a:lnTo>
                  <a:pt x="834190" y="2699353"/>
                </a:lnTo>
                <a:cubicBezTo>
                  <a:pt x="834190" y="2776139"/>
                  <a:pt x="771942" y="2838387"/>
                  <a:pt x="695156" y="2838387"/>
                </a:cubicBezTo>
                <a:lnTo>
                  <a:pt x="139034" y="2838387"/>
                </a:lnTo>
                <a:cubicBezTo>
                  <a:pt x="62248" y="2838387"/>
                  <a:pt x="0" y="2776139"/>
                  <a:pt x="0" y="269935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rgbClr val="073C5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6132" y="1413593"/>
            <a:ext cx="2546210" cy="705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050">
                <a:solidFill>
                  <a:schemeClr val="bg1"/>
                </a:solidFill>
              </a:rPr>
              <a:t>Lorem ipsum dolor sit amet, consectetuer adipiscing elit. Aenean commodo ligula eget dolor. </a:t>
            </a:r>
            <a:endParaRPr lang="en-US" altLang="zh-CN" sz="1050">
              <a:solidFill>
                <a:schemeClr val="bg1"/>
              </a:solidFill>
            </a:endParaRPr>
          </a:p>
        </p:txBody>
      </p:sp>
      <p:sp>
        <p:nvSpPr>
          <p:cNvPr id="14" name="TextBox 61"/>
          <p:cNvSpPr txBox="1"/>
          <p:nvPr/>
        </p:nvSpPr>
        <p:spPr>
          <a:xfrm>
            <a:off x="817848" y="1111481"/>
            <a:ext cx="111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800" b="0">
                <a:solidFill>
                  <a:schemeClr val="bg1"/>
                </a:solidFill>
              </a:rPr>
              <a:t>工作计划</a:t>
            </a:r>
            <a:endParaRPr lang="zh-CN" altLang="en-US" sz="1800" b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05875" y="1480813"/>
            <a:ext cx="2546210" cy="705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050">
                <a:solidFill>
                  <a:schemeClr val="bg1"/>
                </a:solidFill>
              </a:rPr>
              <a:t>Lorem ipsum dolor sit amet, consectetuer adipiscing elit. Aenean commodo ligula eget dolor. </a:t>
            </a:r>
            <a:endParaRPr lang="en-US" altLang="zh-CN" sz="1050">
              <a:solidFill>
                <a:schemeClr val="bg1"/>
              </a:solidFill>
            </a:endParaRPr>
          </a:p>
        </p:txBody>
      </p:sp>
      <p:sp>
        <p:nvSpPr>
          <p:cNvPr id="16" name="TextBox 61"/>
          <p:cNvSpPr txBox="1"/>
          <p:nvPr/>
        </p:nvSpPr>
        <p:spPr>
          <a:xfrm>
            <a:off x="5107591" y="1178701"/>
            <a:ext cx="111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800" b="0">
                <a:solidFill>
                  <a:schemeClr val="bg1"/>
                </a:solidFill>
              </a:rPr>
              <a:t>工作计划</a:t>
            </a:r>
            <a:endParaRPr lang="zh-CN" altLang="en-US" sz="1800" b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06558" y="3857939"/>
            <a:ext cx="2546210" cy="705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050">
                <a:solidFill>
                  <a:schemeClr val="bg1"/>
                </a:solidFill>
              </a:rPr>
              <a:t>Lorem ipsum dolor sit amet, consectetuer adipiscing elit. Aenean commodo ligula eget dolor. </a:t>
            </a:r>
            <a:endParaRPr lang="en-US" altLang="zh-CN" sz="1050">
              <a:solidFill>
                <a:schemeClr val="bg1"/>
              </a:solidFill>
            </a:endParaRPr>
          </a:p>
        </p:txBody>
      </p:sp>
      <p:sp>
        <p:nvSpPr>
          <p:cNvPr id="18" name="TextBox 61"/>
          <p:cNvSpPr txBox="1"/>
          <p:nvPr/>
        </p:nvSpPr>
        <p:spPr>
          <a:xfrm>
            <a:off x="2908274" y="3555827"/>
            <a:ext cx="111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800" b="0">
                <a:solidFill>
                  <a:schemeClr val="bg1"/>
                </a:solidFill>
              </a:rPr>
              <a:t>工作计划</a:t>
            </a:r>
            <a:endParaRPr lang="zh-CN" altLang="en-US" sz="1800" b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40051" y="3842688"/>
            <a:ext cx="2546210" cy="705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050">
                <a:solidFill>
                  <a:schemeClr val="bg1"/>
                </a:solidFill>
              </a:rPr>
              <a:t>Lorem ipsum dolor sit amet, consectetuer adipiscing elit. Aenean commodo ligula eget dolor. </a:t>
            </a:r>
            <a:endParaRPr lang="en-US" altLang="zh-CN" sz="1050">
              <a:solidFill>
                <a:schemeClr val="bg1"/>
              </a:solidFill>
            </a:endParaRPr>
          </a:p>
        </p:txBody>
      </p:sp>
      <p:sp>
        <p:nvSpPr>
          <p:cNvPr id="22" name="TextBox 61"/>
          <p:cNvSpPr txBox="1"/>
          <p:nvPr/>
        </p:nvSpPr>
        <p:spPr>
          <a:xfrm>
            <a:off x="7041767" y="3540576"/>
            <a:ext cx="111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800" b="0">
                <a:solidFill>
                  <a:schemeClr val="bg1"/>
                </a:solidFill>
              </a:rPr>
              <a:t>工作计划</a:t>
            </a:r>
            <a:endParaRPr lang="zh-CN" altLang="en-US" sz="1800" b="0">
              <a:solidFill>
                <a:schemeClr val="bg1"/>
              </a:solidFill>
            </a:endParaRPr>
          </a:p>
        </p:txBody>
      </p:sp>
      <p:sp>
        <p:nvSpPr>
          <p:cNvPr id="23" name="TextBox 61"/>
          <p:cNvSpPr txBox="1"/>
          <p:nvPr/>
        </p:nvSpPr>
        <p:spPr>
          <a:xfrm>
            <a:off x="817848" y="2674164"/>
            <a:ext cx="111282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1800" b="0">
                <a:solidFill>
                  <a:srgbClr val="23537C"/>
                </a:solidFill>
              </a:rPr>
              <a:t>STEP 1</a:t>
            </a:r>
            <a:endParaRPr lang="zh-CN" altLang="en-US" sz="1800" b="0" dirty="0">
              <a:solidFill>
                <a:srgbClr val="23537C"/>
              </a:solidFill>
            </a:endParaRPr>
          </a:p>
        </p:txBody>
      </p:sp>
      <p:sp>
        <p:nvSpPr>
          <p:cNvPr id="24" name="TextBox 61"/>
          <p:cNvSpPr txBox="1"/>
          <p:nvPr/>
        </p:nvSpPr>
        <p:spPr>
          <a:xfrm>
            <a:off x="2908274" y="2674164"/>
            <a:ext cx="111282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1800" b="0">
                <a:solidFill>
                  <a:srgbClr val="23537C"/>
                </a:solidFill>
              </a:rPr>
              <a:t>STEP 2</a:t>
            </a:r>
            <a:endParaRPr lang="zh-CN" altLang="en-US" sz="1800" b="0" dirty="0">
              <a:solidFill>
                <a:srgbClr val="23537C"/>
              </a:solidFill>
            </a:endParaRPr>
          </a:p>
        </p:txBody>
      </p:sp>
      <p:sp>
        <p:nvSpPr>
          <p:cNvPr id="25" name="TextBox 61"/>
          <p:cNvSpPr txBox="1"/>
          <p:nvPr/>
        </p:nvSpPr>
        <p:spPr>
          <a:xfrm>
            <a:off x="4994751" y="2674164"/>
            <a:ext cx="111282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1800" b="0">
                <a:solidFill>
                  <a:srgbClr val="23537C"/>
                </a:solidFill>
              </a:rPr>
              <a:t>STEP 3</a:t>
            </a:r>
            <a:endParaRPr lang="zh-CN" altLang="en-US" sz="1800" b="0" dirty="0">
              <a:solidFill>
                <a:srgbClr val="23537C"/>
              </a:solidFill>
            </a:endParaRPr>
          </a:p>
        </p:txBody>
      </p:sp>
      <p:sp>
        <p:nvSpPr>
          <p:cNvPr id="26" name="TextBox 61"/>
          <p:cNvSpPr txBox="1"/>
          <p:nvPr/>
        </p:nvSpPr>
        <p:spPr>
          <a:xfrm>
            <a:off x="7107284" y="2674164"/>
            <a:ext cx="111282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1800" b="0">
                <a:solidFill>
                  <a:srgbClr val="23537C"/>
                </a:solidFill>
              </a:rPr>
              <a:t>STEP 4</a:t>
            </a:r>
            <a:endParaRPr lang="zh-CN" altLang="en-US" sz="1800" b="0" dirty="0">
              <a:solidFill>
                <a:srgbClr val="23537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 descr="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"/>
          <p:cNvSpPr/>
          <p:nvPr/>
        </p:nvSpPr>
        <p:spPr>
          <a:xfrm>
            <a:off x="1558742" y="2177583"/>
            <a:ext cx="60265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方正书宋简体" panose="03000509000000000000" pitchFamily="65" charset="-122"/>
                <a:cs typeface="+mn-cs"/>
              </a:rPr>
              <a:t>THANK YOU FOR WATCHING</a:t>
            </a:r>
            <a:endParaRPr kumimoji="0" lang="en-US" altLang="zh-CN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方正书宋简体" panose="03000509000000000000" pitchFamily="65" charset="-122"/>
              <a:cs typeface="+mn-cs"/>
            </a:endParaRPr>
          </a:p>
        </p:txBody>
      </p:sp>
      <p:sp>
        <p:nvSpPr>
          <p:cNvPr id="23" name="矩形 22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2006314" y="2667511"/>
            <a:ext cx="5131373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46475" y="3337767"/>
            <a:ext cx="205105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微软雅黑 Light"/>
                <a:cs typeface="+mn-cs"/>
              </a:rPr>
              <a:t>部门：品牌部        汇报人：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微软雅黑 Light"/>
                <a:cs typeface="+mn-cs"/>
              </a:rPr>
              <a:t>XXX</a:t>
            </a: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444584" y="3212817"/>
            <a:ext cx="25483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简历渐变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7379</Words>
  <Application>WPS 演示</Application>
  <PresentationFormat>全屏显示(16:9)</PresentationFormat>
  <Paragraphs>306</Paragraphs>
  <Slides>20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6" baseType="lpstr">
      <vt:lpstr>Arial</vt:lpstr>
      <vt:lpstr>宋体</vt:lpstr>
      <vt:lpstr>Wingdings</vt:lpstr>
      <vt:lpstr>方正书宋简体</vt:lpstr>
      <vt:lpstr>微软雅黑</vt:lpstr>
      <vt:lpstr>Calibri</vt:lpstr>
      <vt:lpstr>Arial</vt:lpstr>
      <vt:lpstr>BravoRG</vt:lpstr>
      <vt:lpstr>Gill Sans</vt:lpstr>
      <vt:lpstr>Century Gothic</vt:lpstr>
      <vt:lpstr>Calibri Light</vt:lpstr>
      <vt:lpstr>微软雅黑 Light</vt:lpstr>
      <vt:lpstr>黑体</vt:lpstr>
      <vt:lpstr>Arial Unicode MS</vt:lpstr>
      <vt:lpstr>等线</vt:lpstr>
      <vt:lpstr>Segoe Print</vt:lpstr>
      <vt:lpstr>Microsoft YaHei UI</vt:lpstr>
      <vt:lpstr>Bebas</vt:lpstr>
      <vt:lpstr>Calibri Light</vt:lpstr>
      <vt:lpstr>微软雅黑 Light</vt:lpstr>
      <vt:lpstr>等线</vt:lpstr>
      <vt:lpstr>等线</vt:lpstr>
      <vt:lpstr>Calibri</vt:lpstr>
      <vt:lpstr>PMingLiU-ExtB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 哒哒</dc:creator>
  <cp:lastModifiedBy>admin</cp:lastModifiedBy>
  <cp:revision>108</cp:revision>
  <dcterms:created xsi:type="dcterms:W3CDTF">2018-09-12T01:23:00Z</dcterms:created>
  <dcterms:modified xsi:type="dcterms:W3CDTF">2018-10-12T05:45:31Z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