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5" r:id="rId7"/>
    <p:sldId id="275" r:id="rId8"/>
    <p:sldId id="268" r:id="rId9"/>
    <p:sldId id="276" r:id="rId10"/>
    <p:sldId id="269" r:id="rId11"/>
    <p:sldId id="277" r:id="rId12"/>
    <p:sldId id="270" r:id="rId13"/>
    <p:sldId id="274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C:\Users\hbsxdyzx001\Desktop\教学课件\课件模板\b6.jpg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18" y="-17145"/>
            <a:ext cx="12192000" cy="685609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654300" y="1831340"/>
            <a:ext cx="6713220" cy="2449830"/>
            <a:chOff x="3926" y="2286"/>
            <a:chExt cx="10572" cy="3858"/>
          </a:xfrm>
        </p:grpSpPr>
        <p:grpSp>
          <p:nvGrpSpPr>
            <p:cNvPr id="6" name="组合 5"/>
            <p:cNvGrpSpPr/>
            <p:nvPr/>
          </p:nvGrpSpPr>
          <p:grpSpPr>
            <a:xfrm>
              <a:off x="3926" y="2286"/>
              <a:ext cx="10573" cy="3859"/>
              <a:chOff x="2018" y="2387"/>
              <a:chExt cx="10573" cy="347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2018" y="2387"/>
                <a:ext cx="10573" cy="3476"/>
              </a:xfrm>
              <a:prstGeom prst="roundRect">
                <a:avLst>
                  <a:gd name="adj" fmla="val 9960"/>
                </a:avLst>
              </a:prstGeom>
              <a:solidFill>
                <a:srgbClr val="69AC89"/>
              </a:soli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71500" dist="2413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2308" y="2705"/>
                <a:ext cx="9968" cy="2886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>
                <a:outerShdw blurRad="279400" dist="101600" dir="5400000" algn="t" rotWithShape="0">
                  <a:prstClr val="black">
                    <a:alpha val="34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TextBox 23"/>
              <p:cNvSpPr txBox="1"/>
              <p:nvPr/>
            </p:nvSpPr>
            <p:spPr>
              <a:xfrm>
                <a:off x="2308" y="3202"/>
                <a:ext cx="9968" cy="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800" i="0" u="none" strike="noStrike" kern="0" cap="none" spc="0" normalizeH="0" baseline="0" noProof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锐字锐线怒放黑简1.0" panose="02010604000000000000" charset="-122"/>
                    <a:ea typeface="锐字锐线怒放黑简1.0" panose="02010604000000000000" charset="-122"/>
                  </a:rPr>
                  <a:t>这里</a:t>
                </a:r>
                <a:r>
                  <a:rPr kumimoji="0" lang="zh-CN" altLang="en-US" sz="4800" i="0" u="none" strike="noStrike" kern="0" cap="none" spc="0" normalizeH="0" baseline="0" noProof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00B0F0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锐字锐线怒放黑简1.0" panose="02010604000000000000" charset="-122"/>
                    <a:ea typeface="锐字锐线怒放黑简1.0" panose="02010604000000000000" charset="-122"/>
                  </a:rPr>
                  <a:t>输入</a:t>
                </a:r>
                <a:r>
                  <a:rPr kumimoji="0" lang="zh-CN" altLang="en-US" sz="4800" i="0" u="none" strike="noStrike" kern="0" cap="none" spc="0" normalizeH="0" baseline="0" noProof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7030A0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锐字锐线怒放黑简1.0" panose="02010604000000000000" charset="-122"/>
                    <a:ea typeface="锐字锐线怒放黑简1.0" panose="02010604000000000000" charset="-122"/>
                  </a:rPr>
                  <a:t>公开</a:t>
                </a:r>
                <a:r>
                  <a:rPr kumimoji="0" lang="zh-CN" altLang="en-US" sz="4800" i="0" u="none" strike="noStrike" kern="0" cap="none" spc="0" normalizeH="0" baseline="0" noProof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锐字锐线怒放黑简1.0" panose="02010604000000000000" charset="-122"/>
                    <a:ea typeface="锐字锐线怒放黑简1.0" panose="02010604000000000000" charset="-122"/>
                  </a:rPr>
                  <a:t>课的</a:t>
                </a:r>
                <a:r>
                  <a:rPr kumimoji="0" lang="zh-CN" altLang="en-US" sz="4800" i="0" u="none" strike="noStrike" kern="0" cap="none" spc="0" normalizeH="0" baseline="0" noProof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锐字锐线怒放黑简1.0" panose="02010604000000000000" charset="-122"/>
                    <a:ea typeface="锐字锐线怒放黑简1.0" panose="02010604000000000000" charset="-122"/>
                  </a:rPr>
                  <a:t>标题</a:t>
                </a:r>
                <a:endParaRPr kumimoji="0" lang="zh-CN" altLang="en-US" sz="4800" i="0" u="none" strike="noStrike" kern="0" cap="none" spc="0" normalizeH="0" baseline="0" noProof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uLnTx/>
                  <a:uFillTx/>
                  <a:latin typeface="锐字锐线怒放黑简1.0" panose="02010604000000000000" charset="-122"/>
                  <a:ea typeface="锐字锐线怒放黑简1.0" panose="02010604000000000000" charset="-122"/>
                </a:endParaRPr>
              </a:p>
            </p:txBody>
          </p:sp>
        </p:grpSp>
        <p:sp>
          <p:nvSpPr>
            <p:cNvPr id="34" name="圆角矩形 33"/>
            <p:cNvSpPr/>
            <p:nvPr/>
          </p:nvSpPr>
          <p:spPr>
            <a:xfrm>
              <a:off x="6562" y="4750"/>
              <a:ext cx="2809" cy="54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2" rIns="121844" bIns="60922" rtlCol="0" anchor="ctr"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授课人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:XXX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9550" y="4736"/>
              <a:ext cx="2809" cy="5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2" rIns="121844" bIns="60922" rtlCol="0" anchor="ctr"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:2019.6.5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4317" y="4494"/>
              <a:ext cx="9793" cy="2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ysDot"/>
              <a:miter lim="800000"/>
            </a:ln>
            <a:effectLst/>
          </p:spPr>
        </p:cxn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C:\Users\hbsxdyzx001\Desktop\教学课件\课件模板\b6.jpg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033" y="635"/>
            <a:ext cx="12192000" cy="6856095"/>
          </a:xfrm>
          <a:prstGeom prst="rect">
            <a:avLst/>
          </a:prstGeom>
        </p:spPr>
      </p:pic>
      <p:sp>
        <p:nvSpPr>
          <p:cNvPr id="214" name="六边形 213"/>
          <p:cNvSpPr/>
          <p:nvPr/>
        </p:nvSpPr>
        <p:spPr>
          <a:xfrm>
            <a:off x="4547870" y="701675"/>
            <a:ext cx="2583180" cy="859790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8" name="矩形 217"/>
          <p:cNvSpPr/>
          <p:nvPr/>
        </p:nvSpPr>
        <p:spPr>
          <a:xfrm>
            <a:off x="5129530" y="668655"/>
            <a:ext cx="1592580" cy="73596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1245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000" b="1" kern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" name="Rectangle 4"/>
          <p:cNvSpPr txBox="1">
            <a:spLocks noChangeArrowheads="1"/>
          </p:cNvSpPr>
          <p:nvPr/>
        </p:nvSpPr>
        <p:spPr bwMode="auto">
          <a:xfrm>
            <a:off x="5102225" y="1243965"/>
            <a:ext cx="1446530" cy="401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2" rIns="91426" bIns="4571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pitchFamily="34" charset="-122"/>
              </a:rPr>
              <a:t>CATALOG</a:t>
            </a:r>
            <a:endParaRPr lang="zh-CN" altLang="en-US" sz="1600" kern="0" dirty="0"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372622" y="2153050"/>
            <a:ext cx="1675446" cy="2629653"/>
            <a:chOff x="778084" y="1038958"/>
            <a:chExt cx="1850186" cy="2900945"/>
          </a:xfrm>
        </p:grpSpPr>
        <p:sp>
          <p:nvSpPr>
            <p:cNvPr id="2" name="圆角矩形 1"/>
            <p:cNvSpPr/>
            <p:nvPr/>
          </p:nvSpPr>
          <p:spPr>
            <a:xfrm>
              <a:off x="887052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E4B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778084" y="1947913"/>
              <a:ext cx="1850186" cy="1991990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E4B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403141" y="1647875"/>
              <a:ext cx="600075" cy="600075"/>
            </a:xfrm>
            <a:prstGeom prst="ellipse">
              <a:avLst/>
            </a:prstGeom>
            <a:solidFill>
              <a:srgbClr val="E4B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28" name="文本框 11"/>
            <p:cNvSpPr txBox="1"/>
            <p:nvPr/>
          </p:nvSpPr>
          <p:spPr>
            <a:xfrm>
              <a:off x="1304926" y="1222952"/>
              <a:ext cx="839367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01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59" name="文本框 64"/>
            <p:cNvSpPr txBox="1"/>
            <p:nvPr/>
          </p:nvSpPr>
          <p:spPr>
            <a:xfrm>
              <a:off x="1055071" y="2527545"/>
              <a:ext cx="1371600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课堂导入</a:t>
              </a:r>
              <a:endParaRPr lang="zh-CN" altLang="zh-H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176551" y="2153050"/>
            <a:ext cx="1675446" cy="2629653"/>
            <a:chOff x="2690633" y="1038958"/>
            <a:chExt cx="1850186" cy="2900945"/>
          </a:xfrm>
        </p:grpSpPr>
        <p:sp>
          <p:nvSpPr>
            <p:cNvPr id="62" name="圆角矩形 61"/>
            <p:cNvSpPr/>
            <p:nvPr/>
          </p:nvSpPr>
          <p:spPr>
            <a:xfrm>
              <a:off x="2799601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4BA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2690633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315689" y="1647875"/>
              <a:ext cx="600075" cy="600075"/>
            </a:xfrm>
            <a:prstGeom prst="ellipse">
              <a:avLst/>
            </a:prstGeom>
            <a:solidFill>
              <a:srgbClr val="4BA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65" name="文本框 48"/>
            <p:cNvSpPr txBox="1"/>
            <p:nvPr/>
          </p:nvSpPr>
          <p:spPr>
            <a:xfrm>
              <a:off x="3185327" y="1222952"/>
              <a:ext cx="89494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02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66" name="文本框 66"/>
            <p:cNvSpPr txBox="1"/>
            <p:nvPr/>
          </p:nvSpPr>
          <p:spPr>
            <a:xfrm>
              <a:off x="2957099" y="2554165"/>
              <a:ext cx="1335838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教学步骤</a:t>
              </a:r>
              <a:endParaRPr lang="zh-CN" altLang="zh-HK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973022" y="2153050"/>
            <a:ext cx="1675446" cy="2629653"/>
            <a:chOff x="4603182" y="1038958"/>
            <a:chExt cx="1850186" cy="2900945"/>
          </a:xfrm>
        </p:grpSpPr>
        <p:sp>
          <p:nvSpPr>
            <p:cNvPr id="69" name="圆角矩形 68"/>
            <p:cNvSpPr/>
            <p:nvPr/>
          </p:nvSpPr>
          <p:spPr>
            <a:xfrm>
              <a:off x="4712149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A3C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603182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A3CD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5228238" y="1647875"/>
              <a:ext cx="600075" cy="600075"/>
            </a:xfrm>
            <a:prstGeom prst="ellipse">
              <a:avLst/>
            </a:prstGeom>
            <a:solidFill>
              <a:srgbClr val="A3C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72" name="文本框 54"/>
            <p:cNvSpPr txBox="1"/>
            <p:nvPr/>
          </p:nvSpPr>
          <p:spPr>
            <a:xfrm>
              <a:off x="5044295" y="1222952"/>
              <a:ext cx="97858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03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73" name="文本框 68"/>
            <p:cNvSpPr txBox="1"/>
            <p:nvPr/>
          </p:nvSpPr>
          <p:spPr>
            <a:xfrm>
              <a:off x="4880169" y="2554165"/>
              <a:ext cx="1371600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巩固练习</a:t>
              </a:r>
              <a:endParaRPr lang="zh-CN" altLang="zh-H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776950" y="2153050"/>
            <a:ext cx="1675446" cy="2629653"/>
            <a:chOff x="6515731" y="1038958"/>
            <a:chExt cx="1850186" cy="2900945"/>
          </a:xfrm>
        </p:grpSpPr>
        <p:sp>
          <p:nvSpPr>
            <p:cNvPr id="76" name="圆角矩形 75"/>
            <p:cNvSpPr/>
            <p:nvPr/>
          </p:nvSpPr>
          <p:spPr>
            <a:xfrm>
              <a:off x="6624698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E632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6515731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E63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7140787" y="1647875"/>
              <a:ext cx="600075" cy="600075"/>
            </a:xfrm>
            <a:prstGeom prst="ellipse">
              <a:avLst/>
            </a:prstGeom>
            <a:solidFill>
              <a:srgbClr val="E632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79" name="文本框 60"/>
            <p:cNvSpPr txBox="1"/>
            <p:nvPr/>
          </p:nvSpPr>
          <p:spPr>
            <a:xfrm>
              <a:off x="6988992" y="1222952"/>
              <a:ext cx="87627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04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0" name="文本框 70"/>
            <p:cNvSpPr txBox="1"/>
            <p:nvPr/>
          </p:nvSpPr>
          <p:spPr>
            <a:xfrm>
              <a:off x="6779395" y="2594095"/>
              <a:ext cx="1371600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课后作业</a:t>
              </a:r>
              <a:endParaRPr lang="zh-CN" altLang="zh-H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\Users\hbsxdyzx001\Desktop\教学课件\课件模板\b6.jpg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" y="635"/>
            <a:ext cx="12192000" cy="685609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979932" y="2092090"/>
            <a:ext cx="1675446" cy="2629653"/>
            <a:chOff x="778084" y="1038958"/>
            <a:chExt cx="1850186" cy="2900945"/>
          </a:xfrm>
        </p:grpSpPr>
        <p:sp>
          <p:nvSpPr>
            <p:cNvPr id="2" name="圆角矩形 1"/>
            <p:cNvSpPr/>
            <p:nvPr/>
          </p:nvSpPr>
          <p:spPr>
            <a:xfrm>
              <a:off x="887052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E4B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778084" y="1947913"/>
              <a:ext cx="1850186" cy="1991990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E4B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403141" y="1647875"/>
              <a:ext cx="600075" cy="600075"/>
            </a:xfrm>
            <a:prstGeom prst="ellipse">
              <a:avLst/>
            </a:prstGeom>
            <a:solidFill>
              <a:srgbClr val="E4B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28" name="文本框 11"/>
            <p:cNvSpPr txBox="1"/>
            <p:nvPr/>
          </p:nvSpPr>
          <p:spPr>
            <a:xfrm>
              <a:off x="1304926" y="1222952"/>
              <a:ext cx="839367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01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59" name="文本框 64"/>
            <p:cNvSpPr txBox="1"/>
            <p:nvPr/>
          </p:nvSpPr>
          <p:spPr>
            <a:xfrm>
              <a:off x="1055071" y="2527545"/>
              <a:ext cx="1371600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课堂导入</a:t>
              </a:r>
              <a:endParaRPr lang="zh-CN" altLang="zh-H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hbsxdyzx001\Desktop\教学课件\课件模板\b66.jpgb6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908" y="13335"/>
            <a:ext cx="12131675" cy="682371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 rot="10800000">
            <a:off x="219075" y="216535"/>
            <a:ext cx="11740515" cy="309245"/>
            <a:chOff x="0" y="6553200"/>
            <a:chExt cx="12192000" cy="309372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>
              <a:off x="5596558" y="6592824"/>
              <a:ext cx="4571570" cy="265176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 flipH="1">
              <a:off x="0" y="6597396"/>
              <a:ext cx="5596558" cy="265176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37" t="95555"/>
            <a:stretch>
              <a:fillRect/>
            </a:stretch>
          </p:blipFill>
          <p:spPr>
            <a:xfrm flipH="1">
              <a:off x="10168128" y="6553200"/>
              <a:ext cx="2023872" cy="304800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84480" y="489585"/>
            <a:ext cx="2970530" cy="407035"/>
            <a:chOff x="562" y="548"/>
            <a:chExt cx="4678" cy="641"/>
          </a:xfrm>
        </p:grpSpPr>
        <p:sp>
          <p:nvSpPr>
            <p:cNvPr id="5" name="TextBox 11"/>
            <p:cNvSpPr txBox="1"/>
            <p:nvPr/>
          </p:nvSpPr>
          <p:spPr>
            <a:xfrm>
              <a:off x="2526" y="559"/>
              <a:ext cx="2714" cy="6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p>
              <a:r>
                <a:rPr lang="zh-CN" alt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562" y="548"/>
              <a:ext cx="1941" cy="6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r>
                <a:rPr lang="en-US" altLang="zh-CN" sz="2000" b="1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01</a:t>
              </a:r>
              <a:endParaRPr lang="en-US" altLang="zh-CN" sz="2000" b="1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\Users\hbsxdyzx001\Desktop\教学课件\课件模板\b6.jpg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" y="635"/>
            <a:ext cx="12192000" cy="6856095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>
          <a:xfrm>
            <a:off x="5094761" y="2081295"/>
            <a:ext cx="1675446" cy="2629653"/>
            <a:chOff x="2690633" y="1038958"/>
            <a:chExt cx="1850186" cy="2900945"/>
          </a:xfrm>
        </p:grpSpPr>
        <p:sp>
          <p:nvSpPr>
            <p:cNvPr id="62" name="圆角矩形 61"/>
            <p:cNvSpPr/>
            <p:nvPr/>
          </p:nvSpPr>
          <p:spPr>
            <a:xfrm>
              <a:off x="2799601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4BA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2690633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315689" y="1647875"/>
              <a:ext cx="600075" cy="600075"/>
            </a:xfrm>
            <a:prstGeom prst="ellipse">
              <a:avLst/>
            </a:prstGeom>
            <a:solidFill>
              <a:srgbClr val="4BA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65" name="文本框 48"/>
            <p:cNvSpPr txBox="1"/>
            <p:nvPr/>
          </p:nvSpPr>
          <p:spPr>
            <a:xfrm>
              <a:off x="3185327" y="1222952"/>
              <a:ext cx="89494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02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66" name="文本框 66"/>
            <p:cNvSpPr txBox="1"/>
            <p:nvPr/>
          </p:nvSpPr>
          <p:spPr>
            <a:xfrm>
              <a:off x="2957099" y="2554165"/>
              <a:ext cx="1335838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教学步骤</a:t>
              </a:r>
              <a:endParaRPr lang="zh-CN" altLang="zh-HK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hbsxdyzx001\Desktop\教学课件\课件模板\b66.jpgb6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908" y="20320"/>
            <a:ext cx="12131675" cy="682371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84480" y="489585"/>
            <a:ext cx="2970530" cy="407035"/>
            <a:chOff x="562" y="548"/>
            <a:chExt cx="4678" cy="641"/>
          </a:xfrm>
        </p:grpSpPr>
        <p:sp>
          <p:nvSpPr>
            <p:cNvPr id="5" name="TextBox 11"/>
            <p:cNvSpPr txBox="1"/>
            <p:nvPr/>
          </p:nvSpPr>
          <p:spPr>
            <a:xfrm>
              <a:off x="2526" y="559"/>
              <a:ext cx="2714" cy="6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p>
              <a:r>
                <a:rPr lang="zh-CN" alt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562" y="548"/>
              <a:ext cx="1941" cy="6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r>
                <a:rPr lang="en-US" altLang="zh-CN" sz="2000" b="1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02</a:t>
              </a:r>
              <a:endParaRPr lang="en-US" altLang="zh-CN" sz="2000" b="1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10800000">
            <a:off x="219075" y="216535"/>
            <a:ext cx="11740515" cy="309245"/>
            <a:chOff x="0" y="6553200"/>
            <a:chExt cx="12192000" cy="309372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>
              <a:off x="5596558" y="6592824"/>
              <a:ext cx="4571570" cy="265176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 flipH="1">
              <a:off x="0" y="6597396"/>
              <a:ext cx="5596558" cy="265176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37" t="95555"/>
            <a:stretch>
              <a:fillRect/>
            </a:stretch>
          </p:blipFill>
          <p:spPr>
            <a:xfrm flipH="1">
              <a:off x="10168128" y="6553200"/>
              <a:ext cx="2023872" cy="304800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\Users\hbsxdyzx001\Desktop\教学课件\课件模板\b6.jpg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" y="635"/>
            <a:ext cx="12192000" cy="6856095"/>
          </a:xfrm>
          <a:prstGeom prst="rect">
            <a:avLst/>
          </a:prstGeom>
        </p:spPr>
      </p:pic>
      <p:grpSp>
        <p:nvGrpSpPr>
          <p:cNvPr id="68" name="组合 67"/>
          <p:cNvGrpSpPr/>
          <p:nvPr/>
        </p:nvGrpSpPr>
        <p:grpSpPr>
          <a:xfrm>
            <a:off x="5042747" y="2057165"/>
            <a:ext cx="1675446" cy="2629653"/>
            <a:chOff x="4603182" y="1038958"/>
            <a:chExt cx="1850186" cy="2900945"/>
          </a:xfrm>
        </p:grpSpPr>
        <p:sp>
          <p:nvSpPr>
            <p:cNvPr id="69" name="圆角矩形 68"/>
            <p:cNvSpPr/>
            <p:nvPr/>
          </p:nvSpPr>
          <p:spPr>
            <a:xfrm>
              <a:off x="4712149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A3C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603182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A3CD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5228238" y="1647875"/>
              <a:ext cx="600075" cy="600075"/>
            </a:xfrm>
            <a:prstGeom prst="ellipse">
              <a:avLst/>
            </a:prstGeom>
            <a:solidFill>
              <a:srgbClr val="A3C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72" name="文本框 54"/>
            <p:cNvSpPr txBox="1"/>
            <p:nvPr/>
          </p:nvSpPr>
          <p:spPr>
            <a:xfrm>
              <a:off x="5044295" y="1222952"/>
              <a:ext cx="97858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03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73" name="文本框 68"/>
            <p:cNvSpPr txBox="1"/>
            <p:nvPr/>
          </p:nvSpPr>
          <p:spPr>
            <a:xfrm>
              <a:off x="4880169" y="2554165"/>
              <a:ext cx="1371600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巩固练习</a:t>
              </a:r>
              <a:endParaRPr lang="zh-CN" altLang="zh-H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hbsxdyzx001\Desktop\教学课件\课件模板\b66.jpgb6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908" y="19685"/>
            <a:ext cx="12131675" cy="682371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 rot="10800000">
            <a:off x="219075" y="216535"/>
            <a:ext cx="11740515" cy="309245"/>
            <a:chOff x="0" y="6553200"/>
            <a:chExt cx="12192000" cy="309372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>
              <a:off x="5596558" y="6592824"/>
              <a:ext cx="4571570" cy="265176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 flipH="1">
              <a:off x="0" y="6597396"/>
              <a:ext cx="5596558" cy="265176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37" t="95555"/>
            <a:stretch>
              <a:fillRect/>
            </a:stretch>
          </p:blipFill>
          <p:spPr>
            <a:xfrm flipH="1">
              <a:off x="10168128" y="6553200"/>
              <a:ext cx="2023872" cy="304800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84480" y="489585"/>
            <a:ext cx="2970530" cy="407035"/>
            <a:chOff x="562" y="548"/>
            <a:chExt cx="4678" cy="641"/>
          </a:xfrm>
        </p:grpSpPr>
        <p:sp>
          <p:nvSpPr>
            <p:cNvPr id="5" name="TextBox 11"/>
            <p:cNvSpPr txBox="1"/>
            <p:nvPr/>
          </p:nvSpPr>
          <p:spPr>
            <a:xfrm>
              <a:off x="2526" y="559"/>
              <a:ext cx="2714" cy="6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p>
              <a:r>
                <a:rPr lang="zh-CN" alt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562" y="548"/>
              <a:ext cx="1941" cy="6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r>
                <a:rPr lang="en-US" altLang="zh-CN" sz="2000" b="1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03</a:t>
              </a:r>
              <a:endParaRPr lang="en-US" altLang="zh-CN" sz="2000" b="1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\Users\hbsxdyzx001\Desktop\教学课件\课件模板\b6.jpg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" y="635"/>
            <a:ext cx="12192000" cy="6856095"/>
          </a:xfrm>
          <a:prstGeom prst="rect">
            <a:avLst/>
          </a:prstGeom>
        </p:spPr>
      </p:pic>
      <p:grpSp>
        <p:nvGrpSpPr>
          <p:cNvPr id="75" name="组合 74"/>
          <p:cNvGrpSpPr/>
          <p:nvPr/>
        </p:nvGrpSpPr>
        <p:grpSpPr>
          <a:xfrm>
            <a:off x="4974060" y="2092090"/>
            <a:ext cx="1675446" cy="2629653"/>
            <a:chOff x="6515731" y="1038958"/>
            <a:chExt cx="1850186" cy="2900945"/>
          </a:xfrm>
        </p:grpSpPr>
        <p:sp>
          <p:nvSpPr>
            <p:cNvPr id="76" name="圆角矩形 75"/>
            <p:cNvSpPr/>
            <p:nvPr/>
          </p:nvSpPr>
          <p:spPr>
            <a:xfrm>
              <a:off x="6624698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E632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6515731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E63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7140787" y="1647875"/>
              <a:ext cx="600075" cy="600075"/>
            </a:xfrm>
            <a:prstGeom prst="ellipse">
              <a:avLst/>
            </a:prstGeom>
            <a:solidFill>
              <a:srgbClr val="E632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79" name="文本框 60"/>
            <p:cNvSpPr txBox="1"/>
            <p:nvPr/>
          </p:nvSpPr>
          <p:spPr>
            <a:xfrm>
              <a:off x="6988992" y="1222952"/>
              <a:ext cx="87627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04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0" name="文本框 70"/>
            <p:cNvSpPr txBox="1"/>
            <p:nvPr/>
          </p:nvSpPr>
          <p:spPr>
            <a:xfrm>
              <a:off x="6779395" y="2594095"/>
              <a:ext cx="1371600" cy="41470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algn="ctr"/>
              <a:r>
                <a:rPr lang="zh-CN" altLang="zh-HK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课后作业</a:t>
              </a:r>
              <a:endParaRPr lang="zh-CN" altLang="zh-H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hbsxdyzx001\Desktop\教学课件\课件模板\b66.jpgb6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908" y="19685"/>
            <a:ext cx="12131675" cy="682371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84480" y="489585"/>
            <a:ext cx="2970530" cy="407035"/>
            <a:chOff x="562" y="548"/>
            <a:chExt cx="4678" cy="641"/>
          </a:xfrm>
        </p:grpSpPr>
        <p:sp>
          <p:nvSpPr>
            <p:cNvPr id="5" name="TextBox 11"/>
            <p:cNvSpPr txBox="1"/>
            <p:nvPr/>
          </p:nvSpPr>
          <p:spPr>
            <a:xfrm>
              <a:off x="2526" y="559"/>
              <a:ext cx="2714" cy="6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p>
              <a:r>
                <a:rPr lang="zh-CN" alt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562" y="548"/>
              <a:ext cx="1941" cy="6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r>
                <a:rPr lang="en-US" altLang="zh-CN" sz="2000" b="1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04</a:t>
              </a:r>
              <a:endParaRPr lang="en-US" altLang="zh-CN" sz="2000" b="1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10800000">
            <a:off x="219075" y="216535"/>
            <a:ext cx="11740515" cy="309245"/>
            <a:chOff x="0" y="6553200"/>
            <a:chExt cx="12192000" cy="309372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>
              <a:off x="5596558" y="6592824"/>
              <a:ext cx="4571570" cy="265176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>
              <a:fillRect/>
            </a:stretch>
          </p:blipFill>
          <p:spPr>
            <a:xfrm flipH="1">
              <a:off x="0" y="6597396"/>
              <a:ext cx="5596558" cy="265176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37" t="95555"/>
            <a:stretch>
              <a:fillRect/>
            </a:stretch>
          </p:blipFill>
          <p:spPr>
            <a:xfrm flipH="1">
              <a:off x="10168128" y="6553200"/>
              <a:ext cx="2023872" cy="304800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C:\Users\hbsxdyzx001\Desktop\教学课件\课件模板\b6.jpg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" y="635"/>
            <a:ext cx="12192000" cy="6856095"/>
          </a:xfrm>
          <a:prstGeom prst="rect">
            <a:avLst/>
          </a:prstGeom>
        </p:spPr>
      </p:pic>
      <p:sp>
        <p:nvSpPr>
          <p:cNvPr id="187" name="圆角矩形 186"/>
          <p:cNvSpPr/>
          <p:nvPr/>
        </p:nvSpPr>
        <p:spPr>
          <a:xfrm>
            <a:off x="4166870" y="3574415"/>
            <a:ext cx="4072255" cy="579120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p>
            <a:pPr algn="ctr"/>
            <a:endParaRPr lang="zh-CN" altLang="en-US"/>
          </a:p>
        </p:txBody>
      </p:sp>
      <p:sp>
        <p:nvSpPr>
          <p:cNvPr id="188" name="TextBox 187"/>
          <p:cNvSpPr txBox="1"/>
          <p:nvPr/>
        </p:nvSpPr>
        <p:spPr>
          <a:xfrm>
            <a:off x="4642424" y="3568391"/>
            <a:ext cx="3205480" cy="61277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p>
            <a:pPr algn="ctr"/>
            <a:r>
              <a:rPr lang="zh-CN" altLang="en-US" sz="3200" dirty="0">
                <a:solidFill>
                  <a:srgbClr val="006C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授课教师</a:t>
            </a:r>
            <a:r>
              <a:rPr lang="en-US" altLang="zh-CN" sz="3200" b="1" dirty="0">
                <a:solidFill>
                  <a:srgbClr val="006C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:</a:t>
            </a:r>
            <a:r>
              <a:rPr lang="zh-CN" altLang="zh-CN" sz="3200" b="1" dirty="0">
                <a:solidFill>
                  <a:srgbClr val="FF0000"/>
                </a:solidFill>
                <a:latin typeface="汉仪良品线简" panose="00020600040101010101" charset="-122"/>
                <a:ea typeface="汉仪良品线简" panose="00020600040101010101" charset="-122"/>
                <a:cs typeface="汉仪良品线简" panose="00020600040101010101" charset="-122"/>
                <a:sym typeface="微软雅黑" panose="020B0503020204020204" pitchFamily="34" charset="-122"/>
              </a:rPr>
              <a:t>岳悦溪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3474510" y="1948611"/>
            <a:ext cx="139065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defTabSz="1088390">
              <a:defRPr/>
            </a:pPr>
            <a:r>
              <a:rPr lang="zh-CN" altLang="en-US" sz="9500" b="1" kern="0" dirty="0">
                <a:solidFill>
                  <a:srgbClr val="FF0000"/>
                </a:solidFill>
                <a:latin typeface="汉仪良品线简" panose="00020600040101010101" charset="-122"/>
                <a:ea typeface="汉仪良品线简" panose="00020600040101010101" charset="-122"/>
              </a:rPr>
              <a:t>感</a:t>
            </a:r>
            <a:endParaRPr lang="zh-CN" altLang="en-US" sz="9500" b="1" kern="0" dirty="0">
              <a:solidFill>
                <a:srgbClr val="FF0000"/>
              </a:solidFill>
              <a:latin typeface="汉仪良品线简" panose="00020600040101010101" charset="-122"/>
              <a:ea typeface="汉仪良品线简" panose="00020600040101010101" charset="-122"/>
            </a:endParaRPr>
          </a:p>
        </p:txBody>
      </p:sp>
      <p:sp>
        <p:nvSpPr>
          <p:cNvPr id="3" name="TextBox 25"/>
          <p:cNvSpPr txBox="1"/>
          <p:nvPr/>
        </p:nvSpPr>
        <p:spPr>
          <a:xfrm>
            <a:off x="4798639" y="1894966"/>
            <a:ext cx="139065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defTabSz="1088390">
              <a:defRPr/>
            </a:pPr>
            <a:r>
              <a:rPr lang="zh-CN" altLang="en-US" sz="9500" b="1" kern="0" dirty="0">
                <a:solidFill>
                  <a:schemeClr val="accent6">
                    <a:lumMod val="50000"/>
                  </a:schemeClr>
                </a:solidFill>
                <a:latin typeface="汉仪良品线简" panose="00020600040101010101" charset="-122"/>
                <a:ea typeface="汉仪良品线简" panose="00020600040101010101" charset="-122"/>
              </a:rPr>
              <a:t>谢</a:t>
            </a:r>
            <a:endParaRPr lang="zh-CN" altLang="en-US" sz="9500" b="1" kern="0" dirty="0">
              <a:solidFill>
                <a:schemeClr val="accent6">
                  <a:lumMod val="50000"/>
                </a:schemeClr>
              </a:solidFill>
              <a:latin typeface="汉仪良品线简" panose="00020600040101010101" charset="-122"/>
              <a:ea typeface="汉仪良品线简" panose="00020600040101010101" charset="-122"/>
            </a:endParaRPr>
          </a:p>
        </p:txBody>
      </p:sp>
      <p:sp>
        <p:nvSpPr>
          <p:cNvPr id="4" name="TextBox 26"/>
          <p:cNvSpPr txBox="1"/>
          <p:nvPr/>
        </p:nvSpPr>
        <p:spPr>
          <a:xfrm>
            <a:off x="7456554" y="1899751"/>
            <a:ext cx="139065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defTabSz="1088390">
              <a:defRPr/>
            </a:pPr>
            <a:r>
              <a:rPr lang="zh-CN" altLang="en-US" sz="9500" b="1" kern="0" dirty="0">
                <a:solidFill>
                  <a:srgbClr val="00B0F0"/>
                </a:solidFill>
                <a:latin typeface="汉仪良品线简" panose="00020600040101010101" charset="-122"/>
                <a:ea typeface="汉仪良品线简" panose="00020600040101010101" charset="-122"/>
              </a:rPr>
              <a:t>听</a:t>
            </a:r>
            <a:endParaRPr lang="zh-CN" altLang="en-US" sz="9500" b="1" kern="0" dirty="0">
              <a:solidFill>
                <a:srgbClr val="00B0F0"/>
              </a:solidFill>
              <a:latin typeface="汉仪良品线简" panose="00020600040101010101" charset="-122"/>
              <a:ea typeface="汉仪良品线简" panose="00020600040101010101" charset="-122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6088568" y="1894966"/>
            <a:ext cx="139065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defTabSz="1088390">
              <a:defRPr/>
            </a:pPr>
            <a:r>
              <a:rPr lang="zh-CN" altLang="en-US" sz="9500" b="1" kern="0" dirty="0">
                <a:solidFill>
                  <a:schemeClr val="accent6"/>
                </a:solidFill>
                <a:latin typeface="汉仪良品线简" panose="00020600040101010101" charset="-122"/>
                <a:ea typeface="汉仪良品线简" panose="00020600040101010101" charset="-122"/>
              </a:rPr>
              <a:t>聆</a:t>
            </a:r>
            <a:endParaRPr lang="zh-CN" altLang="en-US" sz="9500" b="1" kern="0" dirty="0">
              <a:solidFill>
                <a:schemeClr val="accent6"/>
              </a:solidFill>
              <a:latin typeface="汉仪良品线简" panose="00020600040101010101" charset="-122"/>
              <a:ea typeface="汉仪良品线简" panose="00020600040101010101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817057" y="4592105"/>
            <a:ext cx="1300318" cy="34305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4" tIns="60922" rIns="121844" bIns="60922" rtlCol="0" anchor="ctr"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英语组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6362020" y="4592105"/>
            <a:ext cx="1300318" cy="34305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4" tIns="60922" rIns="121844" bIns="60922" rtlCol="0" anchor="ctr"/>
          <a:p>
            <a:pPr algn="ctr"/>
            <a:r>
              <a:rPr lang="en-US" altLang="zh-CN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9.12</a:t>
            </a:r>
            <a:endParaRPr lang="en-US" altLang="zh-CN" sz="24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bldLvl="0" animBg="1"/>
      <p:bldP spid="188" grpId="0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0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1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2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3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WPS 演示</Application>
  <PresentationFormat>宽屏</PresentationFormat>
  <Paragraphs>72</Paragraphs>
  <Slides>11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宋体</vt:lpstr>
      <vt:lpstr>Wingdings</vt:lpstr>
      <vt:lpstr>黑体</vt:lpstr>
      <vt:lpstr>Calibri</vt:lpstr>
      <vt:lpstr>微软雅黑</vt:lpstr>
      <vt:lpstr>Agency FB</vt:lpstr>
      <vt:lpstr>锐字锐线怒放黑简1.0</vt:lpstr>
      <vt:lpstr>Calibri</vt:lpstr>
      <vt:lpstr>仿宋_GB2312</vt:lpstr>
      <vt:lpstr>Arial</vt:lpstr>
      <vt:lpstr>Impact</vt:lpstr>
      <vt:lpstr>张海山锐谐体2.0-授权联系：Samtype@QQ.com</vt:lpstr>
      <vt:lpstr>汉仪良品线简</vt:lpstr>
      <vt:lpstr>Arial Unicode MS</vt:lpstr>
      <vt:lpstr>仿宋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14</cp:revision>
  <dcterms:created xsi:type="dcterms:W3CDTF">2018-03-01T02:03:00Z</dcterms:created>
  <dcterms:modified xsi:type="dcterms:W3CDTF">2018-10-12T06:43:40Z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