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3"/>
    <p:sldId id="260" r:id="rId4"/>
    <p:sldId id="284" r:id="rId5"/>
    <p:sldId id="261" r:id="rId6"/>
    <p:sldId id="262" r:id="rId7"/>
    <p:sldId id="263" r:id="rId8"/>
    <p:sldId id="264" r:id="rId9"/>
    <p:sldId id="267" r:id="rId10"/>
    <p:sldId id="265" r:id="rId11"/>
    <p:sldId id="266" r:id="rId12"/>
    <p:sldId id="283" r:id="rId13"/>
    <p:sldId id="268" r:id="rId14"/>
    <p:sldId id="271" r:id="rId15"/>
    <p:sldId id="272" r:id="rId16"/>
    <p:sldId id="273" r:id="rId17"/>
    <p:sldId id="274" r:id="rId18"/>
    <p:sldId id="277" r:id="rId19"/>
    <p:sldId id="269" r:id="rId20"/>
    <p:sldId id="275" r:id="rId21"/>
    <p:sldId id="276" r:id="rId22"/>
    <p:sldId id="270" r:id="rId23"/>
    <p:sldId id="281" r:id="rId24"/>
    <p:sldId id="279" r:id="rId25"/>
    <p:sldId id="28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E9B8"/>
    <a:srgbClr val="C20316"/>
    <a:srgbClr val="C7020C"/>
    <a:srgbClr val="FAEED8"/>
    <a:srgbClr val="FFF9D2"/>
    <a:srgbClr val="E90000"/>
    <a:srgbClr val="9E211B"/>
    <a:srgbClr val="FF9409"/>
    <a:srgbClr val="E3D2AE"/>
    <a:srgbClr val="DAEC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99" autoAdjust="0"/>
    <p:restoredTop sz="94660"/>
  </p:normalViewPr>
  <p:slideViewPr>
    <p:cSldViewPr snapToGrid="0">
      <p:cViewPr>
        <p:scale>
          <a:sx n="80" d="100"/>
          <a:sy n="80" d="100"/>
        </p:scale>
        <p:origin x="744" y="8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677"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showMasterSp="0">
  <p:cSld name="1_标题幻灯片">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677" cy="6858000"/>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showMasterSp="0">
  <p:cSld name="3_标题幻灯片">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showMasterSp="0">
  <p:cSld name="4_标题幻灯片">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30704"/>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376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microsoft.com/office/2007/relationships/media" Target="../media/media2.mp4"/><Relationship Id="rId1" Type="http://schemas.openxmlformats.org/officeDocument/2006/relationships/video" Target="../media/media2.mp4"/></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1.wdp"/><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1.wdp"/><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1.wdp"/><Relationship Id="rId3" Type="http://schemas.openxmlformats.org/officeDocument/2006/relationships/image" Target="../media/image7.png"/><Relationship Id="rId2" Type="http://schemas.microsoft.com/office/2007/relationships/hdphoto" Target="../media/hdphoto2.wdp"/><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6.png"/><Relationship Id="rId1"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6.png"/><Relationship Id="rId1"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hdphoto1.wdp"/><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hdphoto1.wdp"/><Relationship Id="rId1"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191871" y="1127533"/>
            <a:ext cx="8354743" cy="3794091"/>
          </a:xfrm>
          <a:prstGeom prst="rect">
            <a:avLst/>
          </a:prstGeom>
        </p:spPr>
      </p:pic>
      <p:sp>
        <p:nvSpPr>
          <p:cNvPr id="3" name="文本框 2"/>
          <p:cNvSpPr txBox="1"/>
          <p:nvPr/>
        </p:nvSpPr>
        <p:spPr>
          <a:xfrm>
            <a:off x="497540" y="537883"/>
            <a:ext cx="4612341" cy="307777"/>
          </a:xfrm>
          <a:prstGeom prst="rect">
            <a:avLst/>
          </a:prstGeom>
          <a:noFill/>
        </p:spPr>
        <p:txBody>
          <a:bodyPr wrap="square" rtlCol="0">
            <a:spAutoFit/>
          </a:bodyPr>
          <a:lstStyle/>
          <a:p>
            <a:pPr algn="dist"/>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科</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技</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有</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公</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司</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终</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颁</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奖</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盛</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典</a:t>
            </a:r>
            <a:endPar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2803710" y="4003168"/>
            <a:ext cx="5849474" cy="1200329"/>
          </a:xfrm>
          <a:prstGeom prst="rect">
            <a:avLst/>
          </a:prstGeom>
          <a:noFill/>
        </p:spPr>
        <p:txBody>
          <a:bodyPr wrap="square" rtlCol="0">
            <a:spAutoFit/>
            <a:scene3d>
              <a:camera prst="orthographicFront"/>
              <a:lightRig rig="harsh" dir="t"/>
            </a:scene3d>
            <a:sp3d extrusionH="19050" prstMaterial="matte">
              <a:bevelT w="25400" h="6350" prst="angle"/>
              <a:contourClr>
                <a:schemeClr val="bg1">
                  <a:lumMod val="65000"/>
                </a:schemeClr>
              </a:contourClr>
            </a:sp3d>
          </a:bodyPr>
          <a:lstStyle/>
          <a:p>
            <a:pPr algn="ctr">
              <a:lnSpc>
                <a:spcPct val="150000"/>
              </a:lnSpc>
            </a:pPr>
            <a:r>
              <a:rPr kumimoji="1" lang="zh-CN" altLang="en-US" sz="28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rPr>
              <a:t>某某科技有限公司年终总结会</a:t>
            </a:r>
            <a:endParaRPr kumimoji="1" lang="zh-CN" altLang="en-US" sz="28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kumimoji="1" lang="zh-CN" altLang="en-US" sz="20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rPr>
              <a:t>主办单位：某某科技有限公司</a:t>
            </a:r>
            <a:endParaRPr kumimoji="1" lang="zh-CN" altLang="en-US" sz="20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椭圆 4"/>
          <p:cNvSpPr/>
          <p:nvPr/>
        </p:nvSpPr>
        <p:spPr>
          <a:xfrm>
            <a:off x="793377" y="2656811"/>
            <a:ext cx="735533" cy="735533"/>
          </a:xfrm>
          <a:prstGeom prst="ellipse">
            <a:avLst/>
          </a:prstGeom>
          <a:solidFill>
            <a:srgbClr val="FF000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p:nvSpPr>
        <p:spPr>
          <a:xfrm>
            <a:off x="1161143" y="4245856"/>
            <a:ext cx="492845" cy="492845"/>
          </a:xfrm>
          <a:prstGeom prst="ellipse">
            <a:avLst/>
          </a:prstGeom>
          <a:solidFill>
            <a:srgbClr val="FF0000">
              <a:alpha val="19000"/>
            </a:srgb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PA_sl.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60079" y="2176033"/>
            <a:ext cx="487363"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52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anim calcmode="lin" valueType="num">
                                      <p:cBhvr>
                                        <p:cTn id="20" dur="500" fill="hold"/>
                                        <p:tgtEl>
                                          <p:spTgt spid="2"/>
                                        </p:tgtEl>
                                        <p:attrNameLst>
                                          <p:attrName>ppt_x</p:attrName>
                                        </p:attrNameLst>
                                      </p:cBhvr>
                                      <p:tavLst>
                                        <p:tav tm="0">
                                          <p:val>
                                            <p:fltVal val="0.5"/>
                                          </p:val>
                                        </p:tav>
                                        <p:tav tm="100000">
                                          <p:val>
                                            <p:strVal val="#ppt_x"/>
                                          </p:val>
                                        </p:tav>
                                      </p:tavLst>
                                    </p:anim>
                                    <p:anim calcmode="lin" valueType="num">
                                      <p:cBhvr>
                                        <p:cTn id="21"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15" showWhenStopped="0">
                <p:cTn id="28" repeatCount="indefinite" fill="hold" display="0">
                  <p:stCondLst>
                    <p:cond delay="indefinite"/>
                  </p:stCondLst>
                  <p:endCondLst>
                    <p:cond evt="onStopAudio" delay="0">
                      <p:tgtEl>
                        <p:sldTgt/>
                      </p:tgtEl>
                    </p:cond>
                  </p:endCondLst>
                </p:cTn>
                <p:tgtEl>
                  <p:spTgt spid="7"/>
                </p:tgtEl>
              </p:cMediaNode>
            </p:audio>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7589641_22">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588" y="4763"/>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3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showWhenStopped="0">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191871" y="1127533"/>
            <a:ext cx="8354743" cy="3794091"/>
          </a:xfrm>
          <a:prstGeom prst="rect">
            <a:avLst/>
          </a:prstGeom>
        </p:spPr>
      </p:pic>
      <p:sp>
        <p:nvSpPr>
          <p:cNvPr id="3" name="文本框 2"/>
          <p:cNvSpPr txBox="1"/>
          <p:nvPr/>
        </p:nvSpPr>
        <p:spPr>
          <a:xfrm>
            <a:off x="497540" y="537883"/>
            <a:ext cx="4612341" cy="307777"/>
          </a:xfrm>
          <a:prstGeom prst="rect">
            <a:avLst/>
          </a:prstGeom>
          <a:noFill/>
        </p:spPr>
        <p:txBody>
          <a:bodyPr wrap="square" rtlCol="0">
            <a:spAutoFit/>
          </a:bodyPr>
          <a:lstStyle/>
          <a:p>
            <a:pPr algn="dist"/>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科</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技</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有</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公</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司</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终</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颁</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奖</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盛</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典</a:t>
            </a:r>
            <a:endPar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2803710" y="4003168"/>
            <a:ext cx="5849474" cy="1200329"/>
          </a:xfrm>
          <a:prstGeom prst="rect">
            <a:avLst/>
          </a:prstGeom>
          <a:noFill/>
        </p:spPr>
        <p:txBody>
          <a:bodyPr wrap="square" rtlCol="0">
            <a:spAutoFit/>
            <a:scene3d>
              <a:camera prst="orthographicFront"/>
              <a:lightRig rig="harsh" dir="t"/>
            </a:scene3d>
            <a:sp3d extrusionH="19050" prstMaterial="matte">
              <a:bevelT w="25400" h="6350" prst="angle"/>
              <a:contourClr>
                <a:schemeClr val="bg1">
                  <a:lumMod val="65000"/>
                </a:schemeClr>
              </a:contourClr>
            </a:sp3d>
          </a:bodyPr>
          <a:lstStyle/>
          <a:p>
            <a:pPr algn="ctr">
              <a:lnSpc>
                <a:spcPct val="150000"/>
              </a:lnSpc>
            </a:pPr>
            <a:r>
              <a:rPr kumimoji="1" lang="zh-CN" altLang="en-US" sz="28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rPr>
              <a:t>某某科技有限公司年终总结会</a:t>
            </a:r>
            <a:endParaRPr kumimoji="1" lang="zh-CN" altLang="en-US" sz="28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kumimoji="1" lang="zh-CN" altLang="en-US" sz="20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rPr>
              <a:t>主办单位：某某科技有限公司</a:t>
            </a:r>
            <a:endParaRPr kumimoji="1" lang="zh-CN" altLang="en-US" sz="20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椭圆 4"/>
          <p:cNvSpPr/>
          <p:nvPr/>
        </p:nvSpPr>
        <p:spPr>
          <a:xfrm>
            <a:off x="793377" y="2656811"/>
            <a:ext cx="735533" cy="735533"/>
          </a:xfrm>
          <a:prstGeom prst="ellipse">
            <a:avLst/>
          </a:prstGeom>
          <a:solidFill>
            <a:srgbClr val="FF000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p:nvSpPr>
        <p:spPr>
          <a:xfrm>
            <a:off x="1161143" y="4245856"/>
            <a:ext cx="492845" cy="492845"/>
          </a:xfrm>
          <a:prstGeom prst="ellipse">
            <a:avLst/>
          </a:prstGeom>
          <a:solidFill>
            <a:srgbClr val="FF0000">
              <a:alpha val="19000"/>
            </a:srgb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52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anim calcmode="lin" valueType="num">
                                      <p:cBhvr>
                                        <p:cTn id="16" dur="500" fill="hold"/>
                                        <p:tgtEl>
                                          <p:spTgt spid="2"/>
                                        </p:tgtEl>
                                        <p:attrNameLst>
                                          <p:attrName>ppt_x</p:attrName>
                                        </p:attrNameLst>
                                      </p:cBhvr>
                                      <p:tavLst>
                                        <p:tav tm="0">
                                          <p:val>
                                            <p:fltVal val="0.5"/>
                                          </p:val>
                                        </p:tav>
                                        <p:tav tm="100000">
                                          <p:val>
                                            <p:strVal val="#ppt_x"/>
                                          </p:val>
                                        </p:tav>
                                      </p:tavLst>
                                    </p:anim>
                                    <p:anim calcmode="lin" valueType="num">
                                      <p:cBhvr>
                                        <p:cTn id="17"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08582" y="1035464"/>
            <a:ext cx="4805214" cy="1015663"/>
          </a:xfrm>
          <a:prstGeom prst="rect">
            <a:avLst/>
          </a:prstGeom>
          <a:noFill/>
        </p:spPr>
        <p:txBody>
          <a:bodyPr wrap="square" rtlCol="0">
            <a:spAutoFit/>
          </a:bodyPr>
          <a:lstStyle/>
          <a:p>
            <a:pPr algn="ct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回顾</a:t>
            </a:r>
            <a:r>
              <a:rPr kumimoji="1" lang="en-US" altLang="zh-CN"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2018</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1453226" y="2773203"/>
            <a:ext cx="9115926" cy="1938992"/>
          </a:xfrm>
          <a:prstGeom prst="rect">
            <a:avLst/>
          </a:prstGeom>
          <a:noFill/>
        </p:spPr>
        <p:txBody>
          <a:bodyPr wrap="square" rtlCol="0">
            <a:spAutoFit/>
          </a:bodyPr>
          <a:lstStyle/>
          <a:p>
            <a:pPr algn="ct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我们团结一心并顽强皮薄</a:t>
            </a:r>
            <a:endParaRPr kumimoji="1" lang="en-US" altLang="zh-CN"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收获喜悦和成功</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淘宝店Chenying0907出品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00562" y="1837372"/>
            <a:ext cx="7006828" cy="935831"/>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400"/>
                                        <p:tgtEl>
                                          <p:spTgt spid="4"/>
                                        </p:tgtEl>
                                      </p:cBhvr>
                                    </p:animEffect>
                                  </p:childTnLst>
                                </p:cTn>
                              </p:par>
                              <p:par>
                                <p:cTn id="13" presetID="6" presetClass="emph" presetSubtype="0" autoRev="1" fill="hold" nodeType="withEffect">
                                  <p:stCondLst>
                                    <p:cond delay="0"/>
                                  </p:stCondLst>
                                  <p:childTnLst>
                                    <p:animScale>
                                      <p:cBhvr>
                                        <p:cTn id="14" dur="200" fill="hold"/>
                                        <p:tgtEl>
                                          <p:spTgt spid="4"/>
                                        </p:tgtEl>
                                      </p:cBhvr>
                                      <p:by x="800000" y="800000"/>
                                    </p:animScale>
                                  </p:childTnLst>
                                </p:cTn>
                              </p:par>
                              <p:par>
                                <p:cTn id="15" presetID="10" presetClass="exit" presetSubtype="0" fill="hold" nodeType="with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08582" y="1035464"/>
            <a:ext cx="4805214" cy="1015663"/>
          </a:xfrm>
          <a:prstGeom prst="rect">
            <a:avLst/>
          </a:prstGeom>
          <a:noFill/>
        </p:spPr>
        <p:txBody>
          <a:bodyPr wrap="square" rtlCol="0">
            <a:spAutoFit/>
          </a:bodyPr>
          <a:lstStyle/>
          <a:p>
            <a:pPr algn="ctr"/>
            <a:r>
              <a:rPr kumimoji="1" lang="en-US" altLang="zh-CN" sz="6000" b="1" dirty="0" smtClean="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Xx</a:t>
            </a:r>
            <a:r>
              <a:rPr kumimoji="1" lang="zh-CN" altLang="en-US" sz="6000" b="1" dirty="0" smtClean="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有限公司</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995790" y="2773203"/>
            <a:ext cx="10030798" cy="1938992"/>
          </a:xfrm>
          <a:prstGeom prst="rect">
            <a:avLst/>
          </a:prstGeom>
          <a:noFill/>
        </p:spPr>
        <p:txBody>
          <a:bodyPr wrap="square" rtlCol="0">
            <a:spAutoFit/>
          </a:bodyPr>
          <a:lstStyle/>
          <a:p>
            <a:pPr algn="ctr"/>
            <a:r>
              <a:rPr kumimoji="1" lang="en-US" altLang="zh-CN"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2017—2018</a:t>
            </a: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年度总结汇报</a:t>
            </a:r>
            <a:endParaRPr kumimoji="1" lang="en-US" altLang="zh-CN"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（文字图片可修改）</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淘宝店Chenying0907出品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00562" y="1837372"/>
            <a:ext cx="7006828" cy="935831"/>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400"/>
                                        <p:tgtEl>
                                          <p:spTgt spid="4"/>
                                        </p:tgtEl>
                                      </p:cBhvr>
                                    </p:animEffect>
                                  </p:childTnLst>
                                </p:cTn>
                              </p:par>
                              <p:par>
                                <p:cTn id="13" presetID="6" presetClass="emph" presetSubtype="0" autoRev="1" fill="hold" nodeType="withEffect">
                                  <p:stCondLst>
                                    <p:cond delay="0"/>
                                  </p:stCondLst>
                                  <p:childTnLst>
                                    <p:animScale>
                                      <p:cBhvr>
                                        <p:cTn id="14" dur="200" fill="hold"/>
                                        <p:tgtEl>
                                          <p:spTgt spid="4"/>
                                        </p:tgtEl>
                                      </p:cBhvr>
                                      <p:by x="800000" y="800000"/>
                                    </p:animScale>
                                  </p:childTnLst>
                                </p:cTn>
                              </p:par>
                              <p:par>
                                <p:cTn id="15" presetID="10" presetClass="exit" presetSubtype="0" fill="hold" nodeType="with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08582" y="1035464"/>
            <a:ext cx="4805214" cy="1015663"/>
          </a:xfrm>
          <a:prstGeom prst="rect">
            <a:avLst/>
          </a:prstGeom>
          <a:noFill/>
        </p:spPr>
        <p:txBody>
          <a:bodyPr wrap="square" rtlCol="0">
            <a:spAutoFit/>
          </a:bodyPr>
          <a:lstStyle/>
          <a:p>
            <a:pPr algn="ct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展望</a:t>
            </a:r>
            <a:r>
              <a:rPr kumimoji="1" lang="en-US" altLang="zh-CN"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2019</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995790" y="2773203"/>
            <a:ext cx="10030798" cy="1938992"/>
          </a:xfrm>
          <a:prstGeom prst="rect">
            <a:avLst/>
          </a:prstGeom>
          <a:noFill/>
        </p:spPr>
        <p:txBody>
          <a:bodyPr wrap="square" rtlCol="0">
            <a:spAutoFit/>
          </a:bodyPr>
          <a:lstStyle/>
          <a:p>
            <a:pPr algn="ct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我们将开拓创新与时俱进</a:t>
            </a:r>
            <a:endParaRPr kumimoji="1" lang="en-US" altLang="zh-CN"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为了梦想勇往直前</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淘宝店Chenying0907出品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00562" y="1837372"/>
            <a:ext cx="7006828" cy="935831"/>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400"/>
                                        <p:tgtEl>
                                          <p:spTgt spid="4"/>
                                        </p:tgtEl>
                                      </p:cBhvr>
                                    </p:animEffect>
                                  </p:childTnLst>
                                </p:cTn>
                              </p:par>
                              <p:par>
                                <p:cTn id="13" presetID="6" presetClass="emph" presetSubtype="0" autoRev="1" fill="hold" nodeType="withEffect">
                                  <p:stCondLst>
                                    <p:cond delay="0"/>
                                  </p:stCondLst>
                                  <p:childTnLst>
                                    <p:animScale>
                                      <p:cBhvr>
                                        <p:cTn id="14" dur="200" fill="hold"/>
                                        <p:tgtEl>
                                          <p:spTgt spid="4"/>
                                        </p:tgtEl>
                                      </p:cBhvr>
                                      <p:by x="800000" y="800000"/>
                                    </p:animScale>
                                  </p:childTnLst>
                                </p:cTn>
                              </p:par>
                              <p:par>
                                <p:cTn id="15" presetID="10" presetClass="exit" presetSubtype="0" fill="hold" nodeType="with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10289" y="342623"/>
            <a:ext cx="5657092" cy="2569022"/>
          </a:xfrm>
          <a:prstGeom prst="rect">
            <a:avLst/>
          </a:prstGeom>
        </p:spPr>
      </p:pic>
      <p:sp>
        <p:nvSpPr>
          <p:cNvPr id="4" name="文本框 3"/>
          <p:cNvSpPr txBox="1"/>
          <p:nvPr/>
        </p:nvSpPr>
        <p:spPr>
          <a:xfrm>
            <a:off x="457201" y="2870867"/>
            <a:ext cx="2698373" cy="1938992"/>
          </a:xfrm>
          <a:prstGeom prst="rect">
            <a:avLst/>
          </a:prstGeom>
          <a:noFill/>
        </p:spPr>
        <p:txBody>
          <a:bodyPr wrap="square" rtlCol="0">
            <a:spAutoFit/>
          </a:bodyPr>
          <a:lstStyle/>
          <a:p>
            <a:pPr algn="ctr"/>
            <a:r>
              <a:rPr kumimoji="1" lang="zh-CN" altLang="en-US" sz="6000" b="1" dirty="0" smtClean="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晚会</a:t>
            </a:r>
            <a:endParaRPr kumimoji="1" lang="en-US" altLang="zh-CN" sz="6000" b="1" dirty="0" smtClean="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sz="6000" b="1" dirty="0" smtClean="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流程</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文本框 16"/>
          <p:cNvSpPr txBox="1"/>
          <p:nvPr/>
        </p:nvSpPr>
        <p:spPr>
          <a:xfrm>
            <a:off x="3253066" y="2899144"/>
            <a:ext cx="3144254" cy="707886"/>
          </a:xfrm>
          <a:prstGeom prst="rect">
            <a:avLst/>
          </a:prstGeom>
          <a:noFill/>
        </p:spPr>
        <p:txBody>
          <a:bodyPr wrap="square" rtlCol="0">
            <a:spAutoFit/>
          </a:bodyPr>
          <a:lstStyle/>
          <a:p>
            <a:r>
              <a:rPr kumimoji="1" lang="zh-CN" altLang="en-US" sz="4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回顾</a:t>
            </a:r>
            <a:r>
              <a:rPr kumimoji="1" lang="en-US" altLang="zh-CN" sz="4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2018</a:t>
            </a:r>
            <a:endParaRPr kumimoji="1" lang="zh-CN" altLang="en-US" sz="4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7"/>
          <p:cNvSpPr txBox="1"/>
          <p:nvPr/>
        </p:nvSpPr>
        <p:spPr>
          <a:xfrm>
            <a:off x="7368871" y="2874594"/>
            <a:ext cx="3934328" cy="707886"/>
          </a:xfrm>
          <a:prstGeom prst="rect">
            <a:avLst/>
          </a:prstGeom>
          <a:noFill/>
        </p:spPr>
        <p:txBody>
          <a:bodyPr wrap="square" rtlCol="0">
            <a:spAutoFit/>
          </a:bodyPr>
          <a:lstStyle/>
          <a:p>
            <a:r>
              <a:rPr kumimoji="1" lang="zh-CN" altLang="en-US" sz="4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优秀员工颁奖</a:t>
            </a:r>
            <a:endParaRPr kumimoji="1" lang="zh-CN" altLang="en-US" sz="4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文本框 18"/>
          <p:cNvSpPr txBox="1"/>
          <p:nvPr/>
        </p:nvSpPr>
        <p:spPr>
          <a:xfrm>
            <a:off x="3253066" y="4126523"/>
            <a:ext cx="3144254" cy="707886"/>
          </a:xfrm>
          <a:prstGeom prst="rect">
            <a:avLst/>
          </a:prstGeom>
          <a:noFill/>
        </p:spPr>
        <p:txBody>
          <a:bodyPr wrap="square" rtlCol="0">
            <a:spAutoFit/>
          </a:bodyPr>
          <a:lstStyle/>
          <a:p>
            <a:r>
              <a:rPr kumimoji="1" lang="zh-CN" altLang="en-US" sz="4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展望</a:t>
            </a:r>
            <a:r>
              <a:rPr kumimoji="1" lang="en-US" altLang="zh-CN" sz="4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2019</a:t>
            </a:r>
            <a:endParaRPr kumimoji="1" lang="zh-CN" altLang="en-US" sz="4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文本框 19"/>
          <p:cNvSpPr txBox="1"/>
          <p:nvPr/>
        </p:nvSpPr>
        <p:spPr>
          <a:xfrm>
            <a:off x="7368871" y="4101973"/>
            <a:ext cx="3144254" cy="707886"/>
          </a:xfrm>
          <a:prstGeom prst="rect">
            <a:avLst/>
          </a:prstGeom>
          <a:noFill/>
        </p:spPr>
        <p:txBody>
          <a:bodyPr wrap="square" rtlCol="0">
            <a:spAutoFit/>
          </a:bodyPr>
          <a:lstStyle/>
          <a:p>
            <a:r>
              <a:rPr kumimoji="1" lang="zh-CN" altLang="en-US" sz="4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新年寄语</a:t>
            </a:r>
            <a:endParaRPr kumimoji="1" lang="zh-CN" altLang="en-US" sz="4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191871" y="1127533"/>
            <a:ext cx="8354743" cy="3794091"/>
          </a:xfrm>
          <a:prstGeom prst="rect">
            <a:avLst/>
          </a:prstGeom>
        </p:spPr>
      </p:pic>
      <p:sp>
        <p:nvSpPr>
          <p:cNvPr id="3" name="文本框 2"/>
          <p:cNvSpPr txBox="1"/>
          <p:nvPr/>
        </p:nvSpPr>
        <p:spPr>
          <a:xfrm>
            <a:off x="497540" y="537883"/>
            <a:ext cx="4612341" cy="307777"/>
          </a:xfrm>
          <a:prstGeom prst="rect">
            <a:avLst/>
          </a:prstGeom>
          <a:noFill/>
        </p:spPr>
        <p:txBody>
          <a:bodyPr wrap="square" rtlCol="0">
            <a:spAutoFit/>
          </a:bodyPr>
          <a:lstStyle/>
          <a:p>
            <a:pPr algn="dist"/>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科</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技</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有</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公</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司</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终</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颁</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奖</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盛</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典</a:t>
            </a:r>
            <a:endPar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2803710" y="4245856"/>
            <a:ext cx="5849474" cy="923330"/>
          </a:xfrm>
          <a:prstGeom prst="rect">
            <a:avLst/>
          </a:prstGeom>
          <a:noFill/>
        </p:spPr>
        <p:txBody>
          <a:bodyPr wrap="square" rtlCol="0">
            <a:spAutoFit/>
            <a:scene3d>
              <a:camera prst="orthographicFront"/>
              <a:lightRig rig="harsh" dir="t"/>
            </a:scene3d>
            <a:sp3d extrusionH="19050" prstMaterial="matte">
              <a:bevelT w="25400" h="6350" prst="angle"/>
              <a:contourClr>
                <a:schemeClr val="bg1">
                  <a:lumMod val="65000"/>
                </a:schemeClr>
              </a:contourClr>
            </a:sp3d>
          </a:bodyPr>
          <a:lstStyle/>
          <a:p>
            <a:pPr algn="ctr"/>
            <a:r>
              <a:rPr kumimoji="1" lang="zh-CN" altLang="en-US" sz="54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回顾</a:t>
            </a:r>
            <a:r>
              <a:rPr kumimoji="1" lang="en-US" altLang="zh-CN" sz="54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2018</a:t>
            </a:r>
            <a:endParaRPr kumimoji="1" lang="zh-CN" altLang="en-US" sz="54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椭圆 4"/>
          <p:cNvSpPr/>
          <p:nvPr/>
        </p:nvSpPr>
        <p:spPr>
          <a:xfrm>
            <a:off x="793377" y="2656811"/>
            <a:ext cx="735533" cy="735533"/>
          </a:xfrm>
          <a:prstGeom prst="ellipse">
            <a:avLst/>
          </a:prstGeom>
          <a:solidFill>
            <a:srgbClr val="FF000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p:nvSpPr>
        <p:spPr>
          <a:xfrm>
            <a:off x="1161143" y="4245856"/>
            <a:ext cx="492845" cy="492845"/>
          </a:xfrm>
          <a:prstGeom prst="ellipse">
            <a:avLst/>
          </a:prstGeom>
          <a:solidFill>
            <a:srgbClr val="FF0000">
              <a:alpha val="19000"/>
            </a:srgb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52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anim calcmode="lin" valueType="num">
                                      <p:cBhvr>
                                        <p:cTn id="16" dur="500" fill="hold"/>
                                        <p:tgtEl>
                                          <p:spTgt spid="2"/>
                                        </p:tgtEl>
                                        <p:attrNameLst>
                                          <p:attrName>ppt_x</p:attrName>
                                        </p:attrNameLst>
                                      </p:cBhvr>
                                      <p:tavLst>
                                        <p:tav tm="0">
                                          <p:val>
                                            <p:fltVal val="0.5"/>
                                          </p:val>
                                        </p:tav>
                                        <p:tav tm="100000">
                                          <p:val>
                                            <p:strVal val="#ppt_x"/>
                                          </p:val>
                                        </p:tav>
                                      </p:tavLst>
                                    </p:anim>
                                    <p:anim calcmode="lin" valueType="num">
                                      <p:cBhvr>
                                        <p:cTn id="17"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淘宝店Chenying0907出品 2"/>
          <p:cNvPicPr>
            <a:picLocks noChangeAspect="1" noChangeArrowheads="1"/>
          </p:cNvPicPr>
          <p:nvPr/>
        </p:nvPicPr>
        <p:blipFill>
          <a:blip r:embed="rId1">
            <a:extLst>
              <a:ext uri="{BEBA8EAE-BF5A-486C-A8C5-ECC9F3942E4B}">
                <a14:imgProps xmlns:a14="http://schemas.microsoft.com/office/drawing/2010/main">
                  <a14:imgLayer r:embed="rId2">
                    <a14:imgEffect>
                      <a14:brightnessContrast contrast="4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V="1">
            <a:off x="4461321" y="3071701"/>
            <a:ext cx="8010394" cy="964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组 5"/>
          <p:cNvGrpSpPr/>
          <p:nvPr/>
        </p:nvGrpSpPr>
        <p:grpSpPr>
          <a:xfrm>
            <a:off x="3667923" y="1506111"/>
            <a:ext cx="9597190" cy="3440734"/>
            <a:chOff x="1139876" y="1264064"/>
            <a:chExt cx="9597190" cy="3440734"/>
          </a:xfrm>
        </p:grpSpPr>
        <p:sp>
          <p:nvSpPr>
            <p:cNvPr id="3" name="文本框 2"/>
            <p:cNvSpPr txBox="1"/>
            <p:nvPr/>
          </p:nvSpPr>
          <p:spPr>
            <a:xfrm>
              <a:off x="3241392" y="1264064"/>
              <a:ext cx="5394158" cy="1015663"/>
            </a:xfrm>
            <a:prstGeom prst="rect">
              <a:avLst/>
            </a:prstGeom>
            <a:noFill/>
          </p:spPr>
          <p:txBody>
            <a:bodyPr wrap="square" rtlCol="0">
              <a:spAutoFit/>
            </a:bodyPr>
            <a:lstStyle/>
            <a:p>
              <a:pPr algn="ctr"/>
              <a:r>
                <a:rPr kumimoji="1" lang="en-US" altLang="zh-CN"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总销售额</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1139876" y="2397843"/>
              <a:ext cx="9597190" cy="2306955"/>
            </a:xfrm>
            <a:prstGeom prst="rect">
              <a:avLst/>
            </a:prstGeom>
            <a:noFill/>
          </p:spPr>
          <p:txBody>
            <a:bodyPr wrap="square" rtlCol="0">
              <a:spAutoFit/>
            </a:bodyPr>
            <a:lstStyle/>
            <a:p>
              <a:pPr algn="ctr"/>
              <a:r>
                <a:rPr kumimoji="1" lang="zh-CN" altLang="en-US" sz="48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集团年销售总额突破</a:t>
              </a:r>
              <a:endParaRPr kumimoji="1" lang="en-US" altLang="zh-CN" sz="48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en-US" altLang="zh-CN" sz="96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390</a:t>
              </a:r>
              <a:r>
                <a:rPr kumimoji="1" lang="zh-CN" altLang="en-US" sz="96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万元</a:t>
              </a:r>
              <a:endParaRPr kumimoji="1" lang="zh-CN" altLang="en-US" sz="96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8482" y="510988"/>
            <a:ext cx="6392333"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childTnLst>
                                </p:cTn>
                              </p:par>
                              <p:par>
                                <p:cTn id="7" presetID="6" presetClass="emph" presetSubtype="0" autoRev="1" fill="hold" nodeType="withEffect">
                                  <p:stCondLst>
                                    <p:cond delay="250"/>
                                  </p:stCondLst>
                                  <p:childTnLst>
                                    <p:animScale>
                                      <p:cBhvr>
                                        <p:cTn id="8" dur="250" fill="hold"/>
                                        <p:tgtEl>
                                          <p:spTgt spid="2"/>
                                        </p:tgtEl>
                                      </p:cBhvr>
                                      <p:by x="500000" y="500000"/>
                                    </p:animScale>
                                  </p:childTnLst>
                                </p:cTn>
                              </p:par>
                              <p:par>
                                <p:cTn id="9" presetID="10" presetClass="exit" presetSubtype="0" fill="hold" nodeType="withEffect">
                                  <p:stCondLst>
                                    <p:cond delay="500"/>
                                  </p:stCondLst>
                                  <p:childTnLst>
                                    <p:animEffect transition="out" filter="fade">
                                      <p:cBhvr>
                                        <p:cTn id="10" dur="250"/>
                                        <p:tgtEl>
                                          <p:spTgt spid="2"/>
                                        </p:tgtEl>
                                      </p:cBhvr>
                                    </p:animEffect>
                                    <p:set>
                                      <p:cBhvr>
                                        <p:cTn id="11" dur="1" fill="hold">
                                          <p:stCondLst>
                                            <p:cond delay="249"/>
                                          </p:stCondLst>
                                        </p:cTn>
                                        <p:tgtEl>
                                          <p:spTgt spid="2"/>
                                        </p:tgtEl>
                                        <p:attrNameLst>
                                          <p:attrName>style.visibility</p:attrName>
                                        </p:attrNameLst>
                                      </p:cBhvr>
                                      <p:to>
                                        <p:strVal val="hidden"/>
                                      </p:to>
                                    </p:set>
                                  </p:childTnLst>
                                </p:cTn>
                              </p:par>
                              <p:par>
                                <p:cTn id="12" presetID="53" presetClass="entr" presetSubtype="16" fill="hold" nodeType="withEffect">
                                  <p:stCondLst>
                                    <p:cond delay="25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par>
                                <p:cTn id="17" presetID="6" presetClass="emph" presetSubtype="0" fill="hold" nodeType="withEffect">
                                  <p:stCondLst>
                                    <p:cond delay="500"/>
                                  </p:stCondLst>
                                  <p:childTnLst>
                                    <p:animScale>
                                      <p:cBhvr>
                                        <p:cTn id="18" dur="3000" fill="hold"/>
                                        <p:tgtEl>
                                          <p:spTgt spid="6"/>
                                        </p:tgtEl>
                                      </p:cBhvr>
                                      <p:by x="95000" y="95000"/>
                                    </p:animScale>
                                  </p:childTnLst>
                                </p:cTn>
                              </p:par>
                              <p:par>
                                <p:cTn id="19" presetID="6" presetClass="emph" presetSubtype="0" fill="hold" nodeType="withEffect">
                                  <p:stCondLst>
                                    <p:cond delay="3500"/>
                                  </p:stCondLst>
                                  <p:childTnLst>
                                    <p:animScale>
                                      <p:cBhvr>
                                        <p:cTn id="20" dur="250" fill="hold"/>
                                        <p:tgtEl>
                                          <p:spTgt spid="6"/>
                                        </p:tgtEl>
                                      </p:cBhvr>
                                      <p:by x="300000" y="300000"/>
                                    </p:animScale>
                                  </p:childTnLst>
                                </p:cTn>
                              </p:par>
                              <p:par>
                                <p:cTn id="21" presetID="10" presetClass="exit" presetSubtype="0" fill="hold" nodeType="withEffect">
                                  <p:stCondLst>
                                    <p:cond delay="3500"/>
                                  </p:stCondLst>
                                  <p:childTnLst>
                                    <p:animEffect transition="out" filter="fade">
                                      <p:cBhvr>
                                        <p:cTn id="22" dur="150"/>
                                        <p:tgtEl>
                                          <p:spTgt spid="6"/>
                                        </p:tgtEl>
                                      </p:cBhvr>
                                    </p:animEffect>
                                    <p:set>
                                      <p:cBhvr>
                                        <p:cTn id="23" dur="1" fill="hold">
                                          <p:stCondLst>
                                            <p:cond delay="149"/>
                                          </p:stCondLst>
                                        </p:cTn>
                                        <p:tgtEl>
                                          <p:spTgt spid="6"/>
                                        </p:tgtEl>
                                        <p:attrNameLst>
                                          <p:attrName>style.visibility</p:attrName>
                                        </p:attrNameLst>
                                      </p:cBhvr>
                                      <p:to>
                                        <p:strVal val="hidden"/>
                                      </p:to>
                                    </p:set>
                                  </p:childTnLst>
                                </p:cTn>
                              </p:par>
                              <p:par>
                                <p:cTn id="24" presetID="6" presetClass="emph" presetSubtype="0" fill="hold" nodeType="withEffect">
                                  <p:stCondLst>
                                    <p:cond delay="0"/>
                                  </p:stCondLst>
                                  <p:childTnLst>
                                    <p:animScale>
                                      <p:cBhvr>
                                        <p:cTn id="25" dur="375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淘宝店Chenying0907出品 2"/>
          <p:cNvPicPr>
            <a:picLocks noChangeAspect="1" noChangeArrowheads="1"/>
          </p:cNvPicPr>
          <p:nvPr/>
        </p:nvPicPr>
        <p:blipFill>
          <a:blip r:embed="rId1">
            <a:extLst>
              <a:ext uri="{BEBA8EAE-BF5A-486C-A8C5-ECC9F3942E4B}">
                <a14:imgProps xmlns:a14="http://schemas.microsoft.com/office/drawing/2010/main">
                  <a14:imgLayer r:embed="rId2">
                    <a14:imgEffect>
                      <a14:brightnessContrast contrast="4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V="1">
            <a:off x="4461321" y="3071701"/>
            <a:ext cx="8010394" cy="964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组 2"/>
          <p:cNvGrpSpPr/>
          <p:nvPr/>
        </p:nvGrpSpPr>
        <p:grpSpPr>
          <a:xfrm>
            <a:off x="3667923" y="1506111"/>
            <a:ext cx="9597190" cy="3826824"/>
            <a:chOff x="1139876" y="1264064"/>
            <a:chExt cx="9597190" cy="3826824"/>
          </a:xfrm>
        </p:grpSpPr>
        <p:sp>
          <p:nvSpPr>
            <p:cNvPr id="4" name="文本框 3"/>
            <p:cNvSpPr txBox="1"/>
            <p:nvPr/>
          </p:nvSpPr>
          <p:spPr>
            <a:xfrm>
              <a:off x="3241392" y="1264064"/>
              <a:ext cx="5394158" cy="1015663"/>
            </a:xfrm>
            <a:prstGeom prst="rect">
              <a:avLst/>
            </a:prstGeom>
            <a:noFill/>
          </p:spPr>
          <p:txBody>
            <a:bodyPr wrap="square" rtlCol="0">
              <a:spAutoFit/>
            </a:bodyPr>
            <a:lstStyle/>
            <a:p>
              <a:pPr algn="ct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今年的盈利</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1139876" y="2397843"/>
              <a:ext cx="9597190" cy="2693045"/>
            </a:xfrm>
            <a:prstGeom prst="rect">
              <a:avLst/>
            </a:prstGeom>
            <a:noFill/>
          </p:spPr>
          <p:txBody>
            <a:bodyPr wrap="square" rtlCol="0">
              <a:spAutoFit/>
            </a:bodyPr>
            <a:lstStyle/>
            <a:p>
              <a:pPr algn="ctr"/>
              <a:r>
                <a:rPr kumimoji="1" lang="zh-CN" altLang="en-US" sz="54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比去年同比增长</a:t>
              </a:r>
              <a:endParaRPr kumimoji="1" lang="en-US" altLang="zh-CN" sz="54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en-US" altLang="zh-CN" sz="115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3.90%</a:t>
              </a:r>
              <a:endParaRPr kumimoji="1" lang="zh-CN" altLang="en-US" sz="115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8482" y="510988"/>
            <a:ext cx="6392333"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childTnLst>
                                </p:cTn>
                              </p:par>
                              <p:par>
                                <p:cTn id="7" presetID="6" presetClass="emph" presetSubtype="0" autoRev="1" fill="hold" nodeType="withEffect">
                                  <p:stCondLst>
                                    <p:cond delay="250"/>
                                  </p:stCondLst>
                                  <p:childTnLst>
                                    <p:animScale>
                                      <p:cBhvr>
                                        <p:cTn id="8" dur="250" fill="hold"/>
                                        <p:tgtEl>
                                          <p:spTgt spid="2"/>
                                        </p:tgtEl>
                                      </p:cBhvr>
                                      <p:by x="500000" y="500000"/>
                                    </p:animScale>
                                  </p:childTnLst>
                                </p:cTn>
                              </p:par>
                              <p:par>
                                <p:cTn id="9" presetID="10" presetClass="exit" presetSubtype="0" fill="hold" nodeType="withEffect">
                                  <p:stCondLst>
                                    <p:cond delay="500"/>
                                  </p:stCondLst>
                                  <p:childTnLst>
                                    <p:animEffect transition="out" filter="fade">
                                      <p:cBhvr>
                                        <p:cTn id="10" dur="250"/>
                                        <p:tgtEl>
                                          <p:spTgt spid="2"/>
                                        </p:tgtEl>
                                      </p:cBhvr>
                                    </p:animEffect>
                                    <p:set>
                                      <p:cBhvr>
                                        <p:cTn id="11" dur="1" fill="hold">
                                          <p:stCondLst>
                                            <p:cond delay="249"/>
                                          </p:stCondLst>
                                        </p:cTn>
                                        <p:tgtEl>
                                          <p:spTgt spid="2"/>
                                        </p:tgtEl>
                                        <p:attrNameLst>
                                          <p:attrName>style.visibility</p:attrName>
                                        </p:attrNameLst>
                                      </p:cBhvr>
                                      <p:to>
                                        <p:strVal val="hidden"/>
                                      </p:to>
                                    </p:set>
                                  </p:childTnLst>
                                </p:cTn>
                              </p:par>
                              <p:par>
                                <p:cTn id="12" presetID="53" presetClass="entr" presetSubtype="16" fill="hold" nodeType="withEffect">
                                  <p:stCondLst>
                                    <p:cond delay="25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par>
                                <p:cTn id="17" presetID="6" presetClass="emph" presetSubtype="0" fill="hold" nodeType="withEffect">
                                  <p:stCondLst>
                                    <p:cond delay="500"/>
                                  </p:stCondLst>
                                  <p:childTnLst>
                                    <p:animScale>
                                      <p:cBhvr>
                                        <p:cTn id="18" dur="3000" fill="hold"/>
                                        <p:tgtEl>
                                          <p:spTgt spid="3"/>
                                        </p:tgtEl>
                                      </p:cBhvr>
                                      <p:by x="95000" y="95000"/>
                                    </p:animScale>
                                  </p:childTnLst>
                                </p:cTn>
                              </p:par>
                              <p:par>
                                <p:cTn id="19" presetID="6" presetClass="emph" presetSubtype="0" fill="hold" nodeType="withEffect">
                                  <p:stCondLst>
                                    <p:cond delay="3500"/>
                                  </p:stCondLst>
                                  <p:childTnLst>
                                    <p:animScale>
                                      <p:cBhvr>
                                        <p:cTn id="20" dur="250" fill="hold"/>
                                        <p:tgtEl>
                                          <p:spTgt spid="3"/>
                                        </p:tgtEl>
                                      </p:cBhvr>
                                      <p:by x="300000" y="300000"/>
                                    </p:animScale>
                                  </p:childTnLst>
                                </p:cTn>
                              </p:par>
                              <p:par>
                                <p:cTn id="21" presetID="10" presetClass="exit" presetSubtype="0" fill="hold" nodeType="withEffect">
                                  <p:stCondLst>
                                    <p:cond delay="3500"/>
                                  </p:stCondLst>
                                  <p:childTnLst>
                                    <p:animEffect transition="out" filter="fade">
                                      <p:cBhvr>
                                        <p:cTn id="22" dur="150"/>
                                        <p:tgtEl>
                                          <p:spTgt spid="3"/>
                                        </p:tgtEl>
                                      </p:cBhvr>
                                    </p:animEffect>
                                    <p:set>
                                      <p:cBhvr>
                                        <p:cTn id="23" dur="1" fill="hold">
                                          <p:stCondLst>
                                            <p:cond delay="149"/>
                                          </p:stCondLst>
                                        </p:cTn>
                                        <p:tgtEl>
                                          <p:spTgt spid="3"/>
                                        </p:tgtEl>
                                        <p:attrNameLst>
                                          <p:attrName>style.visibility</p:attrName>
                                        </p:attrNameLst>
                                      </p:cBhvr>
                                      <p:to>
                                        <p:strVal val="hidden"/>
                                      </p:to>
                                    </p:set>
                                  </p:childTnLst>
                                </p:cTn>
                              </p:par>
                              <p:par>
                                <p:cTn id="24" presetID="6" presetClass="emph" presetSubtype="0" fill="hold" nodeType="withEffect">
                                  <p:stCondLst>
                                    <p:cond delay="0"/>
                                  </p:stCondLst>
                                  <p:childTnLst>
                                    <p:animScale>
                                      <p:cBhvr>
                                        <p:cTn id="25" dur="375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淘宝店Chenying0907出品 2" descr="C:\Users\Administrator\Desktop\奖杯.png"/>
          <p:cNvPicPr>
            <a:picLocks noChangeAspect="1" noChangeArrowheads="1"/>
          </p:cNvPicPr>
          <p:nvPr/>
        </p:nvPicPr>
        <p:blipFill>
          <a:blip r:embed="rId1">
            <a:extLst>
              <a:ext uri="{BEBA8EAE-BF5A-486C-A8C5-ECC9F3942E4B}">
                <a14:imgProps xmlns:a14="http://schemas.microsoft.com/office/drawing/2010/main">
                  <a14:imgLayer r:embed="rId2">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7484332" y="0"/>
            <a:ext cx="4707668" cy="704845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550"/>
          <p:cNvGrpSpPr/>
          <p:nvPr/>
        </p:nvGrpSpPr>
        <p:grpSpPr bwMode="auto">
          <a:xfrm>
            <a:off x="8095717" y="846014"/>
            <a:ext cx="3042228" cy="3040065"/>
            <a:chOff x="295" y="3475"/>
            <a:chExt cx="1407" cy="1407"/>
          </a:xfrm>
        </p:grpSpPr>
        <p:sp>
          <p:nvSpPr>
            <p:cNvPr id="4"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a:p>
          </p:txBody>
        </p:sp>
        <p:grpSp>
          <p:nvGrpSpPr>
            <p:cNvPr id="5" name="Group 552"/>
            <p:cNvGrpSpPr/>
            <p:nvPr/>
          </p:nvGrpSpPr>
          <p:grpSpPr bwMode="auto">
            <a:xfrm>
              <a:off x="476" y="3657"/>
              <a:ext cx="1050" cy="1050"/>
              <a:chOff x="-6056" y="-2208"/>
              <a:chExt cx="2208" cy="2208"/>
            </a:xfrm>
          </p:grpSpPr>
          <p:sp>
            <p:nvSpPr>
              <p:cNvPr id="6"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nvGrpSpPr>
              <p:cNvPr id="7" name="Group 554"/>
              <p:cNvGrpSpPr/>
              <p:nvPr/>
            </p:nvGrpSpPr>
            <p:grpSpPr bwMode="auto">
              <a:xfrm>
                <a:off x="-6056" y="-2208"/>
                <a:ext cx="2208" cy="2208"/>
                <a:chOff x="-4060" y="-879"/>
                <a:chExt cx="2208" cy="2208"/>
              </a:xfrm>
            </p:grpSpPr>
            <p:grpSp>
              <p:nvGrpSpPr>
                <p:cNvPr id="8" name="Group 555"/>
                <p:cNvGrpSpPr/>
                <p:nvPr/>
              </p:nvGrpSpPr>
              <p:grpSpPr bwMode="auto">
                <a:xfrm>
                  <a:off x="-4060" y="-879"/>
                  <a:ext cx="2208" cy="2208"/>
                  <a:chOff x="-3924" y="-788"/>
                  <a:chExt cx="2208" cy="2208"/>
                </a:xfrm>
              </p:grpSpPr>
              <p:grpSp>
                <p:nvGrpSpPr>
                  <p:cNvPr id="24" name="Group 556"/>
                  <p:cNvGrpSpPr>
                    <a:grpSpLocks noChangeAspect="1"/>
                  </p:cNvGrpSpPr>
                  <p:nvPr/>
                </p:nvGrpSpPr>
                <p:grpSpPr bwMode="auto">
                  <a:xfrm>
                    <a:off x="-3924" y="-788"/>
                    <a:ext cx="2208" cy="2202"/>
                    <a:chOff x="168" y="696"/>
                    <a:chExt cx="1429" cy="1429"/>
                  </a:xfrm>
                </p:grpSpPr>
                <p:grpSp>
                  <p:nvGrpSpPr>
                    <p:cNvPr id="32" name="Group 557"/>
                    <p:cNvGrpSpPr>
                      <a:grpSpLocks noChangeAspect="1"/>
                    </p:cNvGrpSpPr>
                    <p:nvPr/>
                  </p:nvGrpSpPr>
                  <p:grpSpPr bwMode="auto">
                    <a:xfrm>
                      <a:off x="854" y="696"/>
                      <a:ext cx="56" cy="1429"/>
                      <a:chOff x="845" y="696"/>
                      <a:chExt cx="56" cy="1429"/>
                    </a:xfrm>
                  </p:grpSpPr>
                  <p:sp>
                    <p:nvSpPr>
                      <p:cNvPr id="36"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7"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3" name="Group 560"/>
                    <p:cNvGrpSpPr>
                      <a:grpSpLocks noChangeAspect="1"/>
                    </p:cNvGrpSpPr>
                    <p:nvPr/>
                  </p:nvGrpSpPr>
                  <p:grpSpPr bwMode="auto">
                    <a:xfrm rot="5400000">
                      <a:off x="855" y="696"/>
                      <a:ext cx="56" cy="1429"/>
                      <a:chOff x="845" y="696"/>
                      <a:chExt cx="56" cy="1429"/>
                    </a:xfrm>
                  </p:grpSpPr>
                  <p:sp>
                    <p:nvSpPr>
                      <p:cNvPr id="34"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5"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25" name="Group 563"/>
                  <p:cNvGrpSpPr>
                    <a:grpSpLocks noChangeAspect="1"/>
                  </p:cNvGrpSpPr>
                  <p:nvPr/>
                </p:nvGrpSpPr>
                <p:grpSpPr bwMode="auto">
                  <a:xfrm rot="2700000">
                    <a:off x="-3927" y="-785"/>
                    <a:ext cx="2208" cy="2202"/>
                    <a:chOff x="168" y="696"/>
                    <a:chExt cx="1429" cy="1429"/>
                  </a:xfrm>
                </p:grpSpPr>
                <p:grpSp>
                  <p:nvGrpSpPr>
                    <p:cNvPr id="26" name="Group 564"/>
                    <p:cNvGrpSpPr>
                      <a:grpSpLocks noChangeAspect="1"/>
                    </p:cNvGrpSpPr>
                    <p:nvPr/>
                  </p:nvGrpSpPr>
                  <p:grpSpPr bwMode="auto">
                    <a:xfrm>
                      <a:off x="854" y="696"/>
                      <a:ext cx="56" cy="1429"/>
                      <a:chOff x="845" y="696"/>
                      <a:chExt cx="56" cy="1429"/>
                    </a:xfrm>
                  </p:grpSpPr>
                  <p:sp>
                    <p:nvSpPr>
                      <p:cNvPr id="30"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1"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27" name="Group 567"/>
                    <p:cNvGrpSpPr>
                      <a:grpSpLocks noChangeAspect="1"/>
                    </p:cNvGrpSpPr>
                    <p:nvPr/>
                  </p:nvGrpSpPr>
                  <p:grpSpPr bwMode="auto">
                    <a:xfrm rot="5400000">
                      <a:off x="855" y="696"/>
                      <a:ext cx="56" cy="1429"/>
                      <a:chOff x="845" y="696"/>
                      <a:chExt cx="56" cy="1429"/>
                    </a:xfrm>
                  </p:grpSpPr>
                  <p:sp>
                    <p:nvSpPr>
                      <p:cNvPr id="28"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9"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9" name="Group 570"/>
                <p:cNvGrpSpPr/>
                <p:nvPr/>
              </p:nvGrpSpPr>
              <p:grpSpPr bwMode="auto">
                <a:xfrm rot="1320000">
                  <a:off x="-3742" y="-520"/>
                  <a:ext cx="1546" cy="1546"/>
                  <a:chOff x="-3924" y="-788"/>
                  <a:chExt cx="2208" cy="2208"/>
                </a:xfrm>
              </p:grpSpPr>
              <p:grpSp>
                <p:nvGrpSpPr>
                  <p:cNvPr id="10" name="Group 571"/>
                  <p:cNvGrpSpPr>
                    <a:grpSpLocks noChangeAspect="1"/>
                  </p:cNvGrpSpPr>
                  <p:nvPr/>
                </p:nvGrpSpPr>
                <p:grpSpPr bwMode="auto">
                  <a:xfrm>
                    <a:off x="-3924" y="-788"/>
                    <a:ext cx="2208" cy="2202"/>
                    <a:chOff x="168" y="696"/>
                    <a:chExt cx="1429" cy="1429"/>
                  </a:xfrm>
                </p:grpSpPr>
                <p:grpSp>
                  <p:nvGrpSpPr>
                    <p:cNvPr id="18" name="Group 572"/>
                    <p:cNvGrpSpPr>
                      <a:grpSpLocks noChangeAspect="1"/>
                    </p:cNvGrpSpPr>
                    <p:nvPr/>
                  </p:nvGrpSpPr>
                  <p:grpSpPr bwMode="auto">
                    <a:xfrm>
                      <a:off x="854" y="696"/>
                      <a:ext cx="56" cy="1429"/>
                      <a:chOff x="845" y="696"/>
                      <a:chExt cx="56" cy="1429"/>
                    </a:xfrm>
                  </p:grpSpPr>
                  <p:sp>
                    <p:nvSpPr>
                      <p:cNvPr id="22"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3"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9" name="Group 575"/>
                    <p:cNvGrpSpPr>
                      <a:grpSpLocks noChangeAspect="1"/>
                    </p:cNvGrpSpPr>
                    <p:nvPr/>
                  </p:nvGrpSpPr>
                  <p:grpSpPr bwMode="auto">
                    <a:xfrm rot="5400000">
                      <a:off x="855" y="696"/>
                      <a:ext cx="56" cy="1429"/>
                      <a:chOff x="845" y="696"/>
                      <a:chExt cx="56" cy="1429"/>
                    </a:xfrm>
                  </p:grpSpPr>
                  <p:sp>
                    <p:nvSpPr>
                      <p:cNvPr id="20"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1"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11" name="Group 578"/>
                  <p:cNvGrpSpPr>
                    <a:grpSpLocks noChangeAspect="1"/>
                  </p:cNvGrpSpPr>
                  <p:nvPr/>
                </p:nvGrpSpPr>
                <p:grpSpPr bwMode="auto">
                  <a:xfrm rot="2700000">
                    <a:off x="-3927" y="-785"/>
                    <a:ext cx="2208" cy="2202"/>
                    <a:chOff x="168" y="696"/>
                    <a:chExt cx="1429" cy="1429"/>
                  </a:xfrm>
                </p:grpSpPr>
                <p:grpSp>
                  <p:nvGrpSpPr>
                    <p:cNvPr id="12" name="Group 579"/>
                    <p:cNvGrpSpPr>
                      <a:grpSpLocks noChangeAspect="1"/>
                    </p:cNvGrpSpPr>
                    <p:nvPr/>
                  </p:nvGrpSpPr>
                  <p:grpSpPr bwMode="auto">
                    <a:xfrm>
                      <a:off x="854" y="696"/>
                      <a:ext cx="56" cy="1429"/>
                      <a:chOff x="845" y="696"/>
                      <a:chExt cx="56" cy="1429"/>
                    </a:xfrm>
                  </p:grpSpPr>
                  <p:sp>
                    <p:nvSpPr>
                      <p:cNvPr id="16"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7"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3" name="Group 582"/>
                    <p:cNvGrpSpPr>
                      <a:grpSpLocks noChangeAspect="1"/>
                    </p:cNvGrpSpPr>
                    <p:nvPr/>
                  </p:nvGrpSpPr>
                  <p:grpSpPr bwMode="auto">
                    <a:xfrm rot="5400000">
                      <a:off x="855" y="696"/>
                      <a:ext cx="56" cy="1429"/>
                      <a:chOff x="845" y="696"/>
                      <a:chExt cx="56" cy="1429"/>
                    </a:xfrm>
                  </p:grpSpPr>
                  <p:sp>
                    <p:nvSpPr>
                      <p:cNvPr id="14"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5"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grpSp>
      <p:sp>
        <p:nvSpPr>
          <p:cNvPr id="39" name="文本框 38"/>
          <p:cNvSpPr txBox="1"/>
          <p:nvPr/>
        </p:nvSpPr>
        <p:spPr>
          <a:xfrm>
            <a:off x="973650" y="1090381"/>
            <a:ext cx="5394158" cy="1015663"/>
          </a:xfrm>
          <a:prstGeom prst="rect">
            <a:avLst/>
          </a:prstGeom>
          <a:noFill/>
        </p:spPr>
        <p:txBody>
          <a:bodyPr wrap="square" rtlCol="0">
            <a:spAutoFit/>
          </a:bodyPr>
          <a:lstStyle/>
          <a:p>
            <a:pPr algn="ctr"/>
            <a:r>
              <a:rPr kumimoji="1" lang="zh-CN" altLang="en-US" sz="6000" b="1" dirty="0" smtClean="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获得荣誉</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1" name="淘宝店Chenying0907出品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V="1">
            <a:off x="-459617" y="1171689"/>
            <a:ext cx="8010394" cy="964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图片 41"/>
          <p:cNvPicPr>
            <a:picLocks noChangeAspect="1"/>
          </p:cNvPicPr>
          <p:nvPr/>
        </p:nvPicPr>
        <p:blipFill>
          <a:blip r:embed="rId5"/>
          <a:stretch>
            <a:fillRect/>
          </a:stretch>
        </p:blipFill>
        <p:spPr>
          <a:xfrm>
            <a:off x="899816" y="2816211"/>
            <a:ext cx="2557556" cy="1755612"/>
          </a:xfrm>
          <a:prstGeom prst="rect">
            <a:avLst/>
          </a:prstGeom>
        </p:spPr>
      </p:pic>
      <p:pic>
        <p:nvPicPr>
          <p:cNvPr id="43" name="图片 42"/>
          <p:cNvPicPr>
            <a:picLocks noChangeAspect="1"/>
          </p:cNvPicPr>
          <p:nvPr/>
        </p:nvPicPr>
        <p:blipFill>
          <a:blip r:embed="rId6"/>
          <a:stretch>
            <a:fillRect/>
          </a:stretch>
        </p:blipFill>
        <p:spPr>
          <a:xfrm>
            <a:off x="4112957" y="2816211"/>
            <a:ext cx="2504020" cy="175561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5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500"/>
                            </p:stCondLst>
                            <p:childTnLst>
                              <p:par>
                                <p:cTn id="13" presetID="6" presetClass="emph" presetSubtype="0" fill="hold" nodeType="afterEffect">
                                  <p:stCondLst>
                                    <p:cond delay="0"/>
                                  </p:stCondLst>
                                  <p:childTnLst>
                                    <p:animScale>
                                      <p:cBhvr>
                                        <p:cTn id="14" dur="1000" fill="hold"/>
                                        <p:tgtEl>
                                          <p:spTgt spid="3"/>
                                        </p:tgtEl>
                                      </p:cBhvr>
                                      <p:by x="400000" y="400000"/>
                                    </p:animScale>
                                  </p:childTnLst>
                                </p:cTn>
                              </p:par>
                            </p:childTnLst>
                          </p:cTn>
                        </p:par>
                        <p:par>
                          <p:cTn id="15" fill="hold">
                            <p:stCondLst>
                              <p:cond delay="2500"/>
                            </p:stCondLst>
                            <p:childTnLst>
                              <p:par>
                                <p:cTn id="16" presetID="6" presetClass="emph" presetSubtype="0" autoRev="1" fill="hold" nodeType="afterEffect">
                                  <p:stCondLst>
                                    <p:cond delay="0"/>
                                  </p:stCondLst>
                                  <p:childTnLst>
                                    <p:animScale>
                                      <p:cBhvr>
                                        <p:cTn id="17" dur="1000" fill="hold"/>
                                        <p:tgtEl>
                                          <p:spTgt spid="3"/>
                                        </p:tgtEl>
                                      </p:cBhvr>
                                      <p:by x="400000" y="400000"/>
                                    </p:animScale>
                                  </p:childTnLst>
                                </p:cTn>
                              </p:par>
                              <p:par>
                                <p:cTn id="18" presetID="10" presetClass="exit" presetSubtype="0" fill="hold" nodeType="withEffect">
                                  <p:stCondLst>
                                    <p:cond delay="0"/>
                                  </p:stCondLst>
                                  <p:childTnLst>
                                    <p:animEffect transition="out" filter="fade">
                                      <p:cBhvr>
                                        <p:cTn id="19" dur="2000"/>
                                        <p:tgtEl>
                                          <p:spTgt spid="3"/>
                                        </p:tgtEl>
                                      </p:cBhvr>
                                    </p:animEffect>
                                    <p:set>
                                      <p:cBhvr>
                                        <p:cTn id="20" dur="1" fill="hold">
                                          <p:stCondLst>
                                            <p:cond delay="1999"/>
                                          </p:stCondLst>
                                        </p:cTn>
                                        <p:tgtEl>
                                          <p:spTgt spid="3"/>
                                        </p:tgtEl>
                                        <p:attrNameLst>
                                          <p:attrName>style.visibility</p:attrName>
                                        </p:attrNameLst>
                                      </p:cBhvr>
                                      <p:to>
                                        <p:strVal val="hidden"/>
                                      </p:to>
                                    </p:set>
                                  </p:childTnLst>
                                </p:cTn>
                              </p:par>
                              <p:par>
                                <p:cTn id="21" presetID="1" presetClass="entr" presetSubtype="0" fill="hold" nodeType="withEffect">
                                  <p:stCondLst>
                                    <p:cond delay="250"/>
                                  </p:stCondLst>
                                  <p:childTnLst>
                                    <p:set>
                                      <p:cBhvr>
                                        <p:cTn id="22" dur="1" fill="hold">
                                          <p:stCondLst>
                                            <p:cond delay="0"/>
                                          </p:stCondLst>
                                        </p:cTn>
                                        <p:tgtEl>
                                          <p:spTgt spid="41"/>
                                        </p:tgtEl>
                                        <p:attrNameLst>
                                          <p:attrName>style.visibility</p:attrName>
                                        </p:attrNameLst>
                                      </p:cBhvr>
                                      <p:to>
                                        <p:strVal val="visible"/>
                                      </p:to>
                                    </p:set>
                                  </p:childTnLst>
                                </p:cTn>
                              </p:par>
                              <p:par>
                                <p:cTn id="23" presetID="6" presetClass="emph" presetSubtype="0" autoRev="1" fill="hold" nodeType="withEffect">
                                  <p:stCondLst>
                                    <p:cond delay="250"/>
                                  </p:stCondLst>
                                  <p:childTnLst>
                                    <p:animScale>
                                      <p:cBhvr>
                                        <p:cTn id="24" dur="250" fill="hold"/>
                                        <p:tgtEl>
                                          <p:spTgt spid="41"/>
                                        </p:tgtEl>
                                      </p:cBhvr>
                                      <p:by x="500000" y="500000"/>
                                    </p:animScale>
                                  </p:childTnLst>
                                </p:cTn>
                              </p:par>
                              <p:par>
                                <p:cTn id="25" presetID="10" presetClass="exit" presetSubtype="0" fill="hold" nodeType="withEffect">
                                  <p:stCondLst>
                                    <p:cond delay="500"/>
                                  </p:stCondLst>
                                  <p:childTnLst>
                                    <p:animEffect transition="out" filter="fade">
                                      <p:cBhvr>
                                        <p:cTn id="26" dur="250"/>
                                        <p:tgtEl>
                                          <p:spTgt spid="41"/>
                                        </p:tgtEl>
                                      </p:cBhvr>
                                    </p:animEffect>
                                    <p:set>
                                      <p:cBhvr>
                                        <p:cTn id="27" dur="1" fill="hold">
                                          <p:stCondLst>
                                            <p:cond delay="249"/>
                                          </p:stCondLst>
                                        </p:cTn>
                                        <p:tgtEl>
                                          <p:spTgt spid="4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checkerboard(across)">
                                      <p:cBhvr>
                                        <p:cTn id="32" dur="500"/>
                                        <p:tgtEl>
                                          <p:spTgt spid="42"/>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checkerboard(across)">
                                      <p:cBhvr>
                                        <p:cTn id="3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191871" y="1127533"/>
            <a:ext cx="8354743" cy="3794091"/>
          </a:xfrm>
          <a:prstGeom prst="rect">
            <a:avLst/>
          </a:prstGeom>
        </p:spPr>
      </p:pic>
      <p:sp>
        <p:nvSpPr>
          <p:cNvPr id="3" name="文本框 2"/>
          <p:cNvSpPr txBox="1"/>
          <p:nvPr/>
        </p:nvSpPr>
        <p:spPr>
          <a:xfrm>
            <a:off x="497540" y="537883"/>
            <a:ext cx="4612341" cy="307777"/>
          </a:xfrm>
          <a:prstGeom prst="rect">
            <a:avLst/>
          </a:prstGeom>
          <a:noFill/>
        </p:spPr>
        <p:txBody>
          <a:bodyPr wrap="square" rtlCol="0">
            <a:spAutoFit/>
          </a:bodyPr>
          <a:lstStyle/>
          <a:p>
            <a:pPr algn="dist"/>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科</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技</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有</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公</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司</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终</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颁</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奖</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盛</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典</a:t>
            </a:r>
            <a:endPar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2803710" y="4245856"/>
            <a:ext cx="5849474" cy="923330"/>
          </a:xfrm>
          <a:prstGeom prst="rect">
            <a:avLst/>
          </a:prstGeom>
          <a:noFill/>
        </p:spPr>
        <p:txBody>
          <a:bodyPr wrap="square" rtlCol="0">
            <a:spAutoFit/>
            <a:scene3d>
              <a:camera prst="orthographicFront"/>
              <a:lightRig rig="harsh" dir="t"/>
            </a:scene3d>
            <a:sp3d extrusionH="19050" prstMaterial="matte">
              <a:bevelT w="25400" h="6350" prst="angle"/>
              <a:contourClr>
                <a:schemeClr val="bg1">
                  <a:lumMod val="65000"/>
                </a:schemeClr>
              </a:contourClr>
            </a:sp3d>
          </a:bodyPr>
          <a:lstStyle/>
          <a:p>
            <a:pPr algn="ctr"/>
            <a:r>
              <a:rPr kumimoji="1" lang="zh-CN" altLang="en-US" sz="54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优秀员工颁奖</a:t>
            </a:r>
            <a:endParaRPr kumimoji="1" lang="zh-CN" altLang="en-US" sz="54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椭圆 4"/>
          <p:cNvSpPr/>
          <p:nvPr/>
        </p:nvSpPr>
        <p:spPr>
          <a:xfrm>
            <a:off x="793377" y="2656811"/>
            <a:ext cx="735533" cy="735533"/>
          </a:xfrm>
          <a:prstGeom prst="ellipse">
            <a:avLst/>
          </a:prstGeom>
          <a:solidFill>
            <a:srgbClr val="FF000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p:nvSpPr>
        <p:spPr>
          <a:xfrm>
            <a:off x="1161143" y="4245856"/>
            <a:ext cx="492845" cy="492845"/>
          </a:xfrm>
          <a:prstGeom prst="ellipse">
            <a:avLst/>
          </a:prstGeom>
          <a:solidFill>
            <a:srgbClr val="FF0000">
              <a:alpha val="19000"/>
            </a:srgb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52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anim calcmode="lin" valueType="num">
                                      <p:cBhvr>
                                        <p:cTn id="16" dur="500" fill="hold"/>
                                        <p:tgtEl>
                                          <p:spTgt spid="2"/>
                                        </p:tgtEl>
                                        <p:attrNameLst>
                                          <p:attrName>ppt_x</p:attrName>
                                        </p:attrNameLst>
                                      </p:cBhvr>
                                      <p:tavLst>
                                        <p:tav tm="0">
                                          <p:val>
                                            <p:fltVal val="0.5"/>
                                          </p:val>
                                        </p:tav>
                                        <p:tav tm="100000">
                                          <p:val>
                                            <p:strVal val="#ppt_x"/>
                                          </p:val>
                                        </p:tav>
                                      </p:tavLst>
                                    </p:anim>
                                    <p:anim calcmode="lin" valueType="num">
                                      <p:cBhvr>
                                        <p:cTn id="17"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121236">
            <a:off x="7836568" y="1235242"/>
            <a:ext cx="3950316" cy="5143500"/>
          </a:xfrm>
          <a:prstGeom prst="rect">
            <a:avLst/>
          </a:prstGeom>
        </p:spPr>
      </p:pic>
      <p:sp>
        <p:nvSpPr>
          <p:cNvPr id="3" name="文本框 2"/>
          <p:cNvSpPr txBox="1"/>
          <p:nvPr/>
        </p:nvSpPr>
        <p:spPr>
          <a:xfrm>
            <a:off x="973650" y="1090381"/>
            <a:ext cx="5394158" cy="1015663"/>
          </a:xfrm>
          <a:prstGeom prst="rect">
            <a:avLst/>
          </a:prstGeom>
          <a:noFill/>
        </p:spPr>
        <p:txBody>
          <a:bodyPr wrap="square" rtlCol="0">
            <a:spAutoFit/>
          </a:bodyPr>
          <a:lstStyle/>
          <a:p>
            <a:pPr algn="ctr"/>
            <a:r>
              <a:rPr kumimoji="1" lang="zh-CN" altLang="en-US" sz="6000" b="1" dirty="0" smtClean="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颁奖典礼</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淘宝店Chenying0907出品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V="1">
            <a:off x="-546703" y="1155290"/>
            <a:ext cx="8010394" cy="964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405" y="2106044"/>
            <a:ext cx="6196262" cy="189804"/>
          </a:xfrm>
          <a:prstGeom prst="rect">
            <a:avLst/>
          </a:prstGeom>
        </p:spPr>
      </p:pic>
      <p:pic>
        <p:nvPicPr>
          <p:cNvPr id="7" name="淘宝店Chenying0907出品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88386" y="3056798"/>
            <a:ext cx="6164686" cy="1809678"/>
          </a:xfrm>
          <a:prstGeom prst="rect">
            <a:avLst/>
          </a:prstGeom>
          <a:noFill/>
          <a:ln>
            <a:noFill/>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50"/>
                                  </p:stCondLst>
                                  <p:childTnLst>
                                    <p:set>
                                      <p:cBhvr>
                                        <p:cTn id="6" dur="1" fill="hold">
                                          <p:stCondLst>
                                            <p:cond delay="0"/>
                                          </p:stCondLst>
                                        </p:cTn>
                                        <p:tgtEl>
                                          <p:spTgt spid="4"/>
                                        </p:tgtEl>
                                        <p:attrNameLst>
                                          <p:attrName>style.visibility</p:attrName>
                                        </p:attrNameLst>
                                      </p:cBhvr>
                                      <p:to>
                                        <p:strVal val="visible"/>
                                      </p:to>
                                    </p:set>
                                  </p:childTnLst>
                                </p:cTn>
                              </p:par>
                              <p:par>
                                <p:cTn id="7" presetID="6" presetClass="emph" presetSubtype="0" autoRev="1" fill="hold" nodeType="withEffect">
                                  <p:stCondLst>
                                    <p:cond delay="250"/>
                                  </p:stCondLst>
                                  <p:childTnLst>
                                    <p:animScale>
                                      <p:cBhvr>
                                        <p:cTn id="8" dur="250" fill="hold"/>
                                        <p:tgtEl>
                                          <p:spTgt spid="4"/>
                                        </p:tgtEl>
                                      </p:cBhvr>
                                      <p:by x="500000" y="500000"/>
                                    </p:animScale>
                                  </p:childTnLst>
                                </p:cTn>
                              </p:par>
                              <p:par>
                                <p:cTn id="9" presetID="10" presetClass="exit" presetSubtype="0" fill="hold" nodeType="withEffect">
                                  <p:stCondLst>
                                    <p:cond delay="500"/>
                                  </p:stCondLst>
                                  <p:childTnLst>
                                    <p:animEffect transition="out" filter="fade">
                                      <p:cBhvr>
                                        <p:cTn id="10" dur="250"/>
                                        <p:tgtEl>
                                          <p:spTgt spid="4"/>
                                        </p:tgtEl>
                                      </p:cBhvr>
                                    </p:animEffect>
                                    <p:set>
                                      <p:cBhvr>
                                        <p:cTn id="11" dur="1" fill="hold">
                                          <p:stCondLst>
                                            <p:cond delay="249"/>
                                          </p:stCondLst>
                                        </p:cTn>
                                        <p:tgtEl>
                                          <p:spTgt spid="4"/>
                                        </p:tgtEl>
                                        <p:attrNameLst>
                                          <p:attrName>style.visibility</p:attrName>
                                        </p:attrNameLst>
                                      </p:cBhvr>
                                      <p:to>
                                        <p:strVal val="hidden"/>
                                      </p:to>
                                    </p:set>
                                  </p:childTnLst>
                                </p:cTn>
                              </p:par>
                              <p:par>
                                <p:cTn id="12" presetID="16" presetClass="entr" presetSubtype="21"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par>
                                <p:cTn id="15" presetID="55" presetClass="entr" presetSubtype="0" fill="hold" nodeType="withEffect">
                                  <p:stCondLst>
                                    <p:cond delay="13700"/>
                                  </p:stCondLst>
                                  <p:childTnLst>
                                    <p:set>
                                      <p:cBhvr>
                                        <p:cTn id="16" dur="1" fill="hold">
                                          <p:stCondLst>
                                            <p:cond delay="0"/>
                                          </p:stCondLst>
                                        </p:cTn>
                                        <p:tgtEl>
                                          <p:spTgt spid="7"/>
                                        </p:tgtEl>
                                        <p:attrNameLst>
                                          <p:attrName>style.visibility</p:attrName>
                                        </p:attrNameLst>
                                      </p:cBhvr>
                                      <p:to>
                                        <p:strVal val="visible"/>
                                      </p:to>
                                    </p:set>
                                    <p:anim calcmode="lin" valueType="num">
                                      <p:cBhvr>
                                        <p:cTn id="17" dur="1500" fill="hold"/>
                                        <p:tgtEl>
                                          <p:spTgt spid="7"/>
                                        </p:tgtEl>
                                        <p:attrNameLst>
                                          <p:attrName>ppt_w</p:attrName>
                                        </p:attrNameLst>
                                      </p:cBhvr>
                                      <p:tavLst>
                                        <p:tav tm="0">
                                          <p:val>
                                            <p:strVal val="#ppt_w*0.70"/>
                                          </p:val>
                                        </p:tav>
                                        <p:tav tm="100000">
                                          <p:val>
                                            <p:strVal val="#ppt_w"/>
                                          </p:val>
                                        </p:tav>
                                      </p:tavLst>
                                    </p:anim>
                                    <p:anim calcmode="lin" valueType="num">
                                      <p:cBhvr>
                                        <p:cTn id="18" dur="1500" fill="hold"/>
                                        <p:tgtEl>
                                          <p:spTgt spid="7"/>
                                        </p:tgtEl>
                                        <p:attrNameLst>
                                          <p:attrName>ppt_h</p:attrName>
                                        </p:attrNameLst>
                                      </p:cBhvr>
                                      <p:tavLst>
                                        <p:tav tm="0">
                                          <p:val>
                                            <p:strVal val="#ppt_h"/>
                                          </p:val>
                                        </p:tav>
                                        <p:tav tm="100000">
                                          <p:val>
                                            <p:strVal val="#ppt_h"/>
                                          </p:val>
                                        </p:tav>
                                      </p:tavLst>
                                    </p:anim>
                                    <p:animEffect transition="in" filter="fade">
                                      <p:cBhvr>
                                        <p:cTn id="19"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店Chenying0907出品 2"/>
          <p:cNvSpPr txBox="1"/>
          <p:nvPr/>
        </p:nvSpPr>
        <p:spPr>
          <a:xfrm>
            <a:off x="1625396" y="1890018"/>
            <a:ext cx="8436139" cy="923221"/>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130" fontAlgn="auto">
              <a:spcBef>
                <a:spcPts val="0"/>
              </a:spcBef>
              <a:spcAft>
                <a:spcPts val="0"/>
              </a:spcAft>
            </a:pPr>
            <a:r>
              <a:rPr lang="zh-CN" altLang="zh-CN" sz="5400" dirty="0">
                <a:solidFill>
                  <a:srgbClr val="FBE9B8"/>
                </a:solidFill>
              </a:rPr>
              <a:t>《最佳奉献奖》</a:t>
            </a:r>
            <a:endParaRPr lang="zh-CN" altLang="en-US" sz="5400" dirty="0">
              <a:solidFill>
                <a:srgbClr val="FBE9B8"/>
              </a:solidFill>
            </a:endParaRPr>
          </a:p>
        </p:txBody>
      </p:sp>
      <p:sp>
        <p:nvSpPr>
          <p:cNvPr id="3" name="淘宝店Chenying0907出品 4"/>
          <p:cNvSpPr/>
          <p:nvPr/>
        </p:nvSpPr>
        <p:spPr>
          <a:xfrm>
            <a:off x="1188713" y="1148727"/>
            <a:ext cx="1872208" cy="400000"/>
          </a:xfrm>
          <a:prstGeom prst="rect">
            <a:avLst/>
          </a:prstGeom>
          <a:noFill/>
        </p:spPr>
        <p:txBody>
          <a:bodyPr wrap="square" lIns="91332" tIns="45666" rIns="91332" bIns="45666" rtlCol="0">
            <a:spAutoFit/>
          </a:bodyPr>
          <a:lstStyle/>
          <a:p>
            <a:pPr algn="ctr" defTabSz="913130" fontAlgn="auto">
              <a:spcBef>
                <a:spcPts val="0"/>
              </a:spcBef>
              <a:spcAft>
                <a:spcPts val="0"/>
              </a:spcAft>
            </a:pPr>
            <a:r>
              <a:rPr lang="zh-CN" altLang="en-US" sz="2000" b="1" dirty="0">
                <a:solidFill>
                  <a:srgbClr val="FBE9B8"/>
                </a:soli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第</a:t>
            </a:r>
            <a:r>
              <a:rPr lang="en-US" altLang="zh-CN" sz="2000" b="1" dirty="0">
                <a:solidFill>
                  <a:srgbClr val="FBE9B8"/>
                </a:soli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1</a:t>
            </a:r>
            <a:r>
              <a:rPr lang="zh-CN" altLang="en-US" sz="2000" b="1" dirty="0">
                <a:solidFill>
                  <a:srgbClr val="FBE9B8"/>
                </a:soli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组奖项</a:t>
            </a:r>
            <a:endParaRPr lang="zh-CN" altLang="en-US" sz="2000" b="1" dirty="0">
              <a:solidFill>
                <a:srgbClr val="FBE9B8"/>
              </a:soli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endParaRPr>
          </a:p>
        </p:txBody>
      </p:sp>
      <p:sp>
        <p:nvSpPr>
          <p:cNvPr id="4" name="淘宝店Chenying0907出品 14"/>
          <p:cNvSpPr txBox="1"/>
          <p:nvPr/>
        </p:nvSpPr>
        <p:spPr>
          <a:xfrm>
            <a:off x="1625396" y="3586415"/>
            <a:ext cx="8769888" cy="1498162"/>
          </a:xfrm>
          <a:prstGeom prst="roundRect">
            <a:avLst/>
          </a:prstGeom>
          <a:noFill/>
          <a:ln>
            <a:noFill/>
          </a:ln>
          <a:effectLst/>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285115" indent="-285115" algn="l" defTabSz="913130" fontAlgn="auto">
              <a:lnSpc>
                <a:spcPct val="150000"/>
              </a:lnSpc>
              <a:spcBef>
                <a:spcPts val="0"/>
              </a:spcBef>
              <a:spcAft>
                <a:spcPts val="1200"/>
              </a:spcAft>
              <a:buFont typeface="Wingdings" panose="05000000000000000000" pitchFamily="2" charset="2"/>
              <a:buChar char="n"/>
            </a:pPr>
            <a:r>
              <a:rPr lang="zh-CN" altLang="zh-CN" sz="1600" dirty="0">
                <a:solidFill>
                  <a:srgbClr val="FBE9B8"/>
                </a:solidFill>
              </a:rPr>
              <a:t>他们没有豪情壮语，他们没有丰功伟绩。但他们用行动告诉我们什么是主人翁的精神。</a:t>
            </a:r>
            <a:endParaRPr lang="zh-CN" altLang="zh-CN" sz="1600" dirty="0">
              <a:solidFill>
                <a:srgbClr val="FBE9B8"/>
              </a:solidFill>
            </a:endParaRPr>
          </a:p>
          <a:p>
            <a:pPr marL="285115" indent="-285115" algn="l" defTabSz="913130" fontAlgn="auto">
              <a:lnSpc>
                <a:spcPct val="150000"/>
              </a:lnSpc>
              <a:spcBef>
                <a:spcPts val="0"/>
              </a:spcBef>
              <a:spcAft>
                <a:spcPts val="1200"/>
              </a:spcAft>
              <a:buFont typeface="Wingdings" panose="05000000000000000000" pitchFamily="2" charset="2"/>
              <a:buChar char="n"/>
            </a:pPr>
            <a:r>
              <a:rPr lang="zh-CN" altLang="zh-CN" sz="1600" dirty="0">
                <a:solidFill>
                  <a:srgbClr val="FBE9B8"/>
                </a:solidFill>
              </a:rPr>
              <a:t>他在工作岗位上兢兢业业，锐意进取，服从整体安排，任劳任怨。工作态度诚恳，有上进心，能坚持原则。</a:t>
            </a:r>
            <a:endParaRPr lang="zh-CN" altLang="zh-CN" sz="1600" dirty="0">
              <a:solidFill>
                <a:srgbClr val="FBE9B8"/>
              </a:solidFill>
            </a:endParaRPr>
          </a:p>
        </p:txBody>
      </p:sp>
      <p:pic>
        <p:nvPicPr>
          <p:cNvPr id="5" name="淘宝店Chenying0907出品 27" descr="光"/>
          <p:cNvPicPr>
            <a:picLocks noChangeAspect="1" noChangeArrowheads="1"/>
          </p:cNvPicPr>
          <p:nvPr/>
        </p:nvPicPr>
        <p:blipFill>
          <a:blip r:embed="rId1"/>
          <a:srcRect/>
          <a:stretch>
            <a:fillRect/>
          </a:stretch>
        </p:blipFill>
        <p:spPr bwMode="auto">
          <a:xfrm>
            <a:off x="6247574" y="2202744"/>
            <a:ext cx="3204361" cy="104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淘宝店Chenying0907出品 368"/>
          <p:cNvPicPr>
            <a:picLocks noChangeAspect="1" noChangeArrowheads="1"/>
          </p:cNvPicPr>
          <p:nvPr/>
        </p:nvPicPr>
        <p:blipFill>
          <a:blip r:embed="rId2" cstate="screen"/>
          <a:stretch>
            <a:fillRect/>
          </a:stretch>
        </p:blipFill>
        <p:spPr bwMode="auto">
          <a:xfrm>
            <a:off x="9294052" y="397982"/>
            <a:ext cx="2491372" cy="10667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50" presetClass="entr" presetSubtype="0" decel="10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2750" fill="hold"/>
                                        <p:tgtEl>
                                          <p:spTgt spid="2"/>
                                        </p:tgtEl>
                                        <p:attrNameLst>
                                          <p:attrName>ppt_w</p:attrName>
                                        </p:attrNameLst>
                                      </p:cBhvr>
                                      <p:tavLst>
                                        <p:tav tm="0">
                                          <p:val>
                                            <p:strVal val="#ppt_w+.3"/>
                                          </p:val>
                                        </p:tav>
                                        <p:tav tm="100000">
                                          <p:val>
                                            <p:strVal val="#ppt_w"/>
                                          </p:val>
                                        </p:tav>
                                      </p:tavLst>
                                    </p:anim>
                                    <p:anim calcmode="lin" valueType="num">
                                      <p:cBhvr>
                                        <p:cTn id="12" dur="2750" fill="hold"/>
                                        <p:tgtEl>
                                          <p:spTgt spid="2"/>
                                        </p:tgtEl>
                                        <p:attrNameLst>
                                          <p:attrName>ppt_h</p:attrName>
                                        </p:attrNameLst>
                                      </p:cBhvr>
                                      <p:tavLst>
                                        <p:tav tm="0">
                                          <p:val>
                                            <p:strVal val="#ppt_h"/>
                                          </p:val>
                                        </p:tav>
                                        <p:tav tm="100000">
                                          <p:val>
                                            <p:strVal val="#ppt_h"/>
                                          </p:val>
                                        </p:tav>
                                      </p:tavLst>
                                    </p:anim>
                                    <p:animEffect transition="in" filter="fade">
                                      <p:cBhvr>
                                        <p:cTn id="13" dur="2750"/>
                                        <p:tgtEl>
                                          <p:spTgt spid="2"/>
                                        </p:tgtEl>
                                      </p:cBhvr>
                                    </p:animEffect>
                                  </p:childTnLst>
                                </p:cTn>
                              </p:par>
                            </p:childTnLst>
                          </p:cTn>
                        </p:par>
                        <p:par>
                          <p:cTn id="14" fill="hold">
                            <p:stCondLst>
                              <p:cond delay="3500"/>
                            </p:stCondLst>
                            <p:childTnLst>
                              <p:par>
                                <p:cTn id="15" presetID="22" presetClass="entr" presetSubtype="8" fill="hold" grpId="0" nodeType="afterEffect">
                                  <p:stCondLst>
                                    <p:cond delay="0"/>
                                  </p:stCondLst>
                                  <p:iterate type="lt">
                                    <p:tmPct val="30000"/>
                                  </p:iterate>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par>
                                <p:cTn id="18" presetID="36" presetClass="emph" presetSubtype="0" fill="hold" grpId="1" nodeType="withEffect">
                                  <p:stCondLst>
                                    <p:cond delay="0"/>
                                  </p:stCondLst>
                                  <p:iterate type="lt">
                                    <p:tmPct val="30000"/>
                                  </p:iterate>
                                  <p:childTnLst>
                                    <p:animScale>
                                      <p:cBhvr>
                                        <p:cTn id="19" dur="125" autoRev="1" fill="hold">
                                          <p:stCondLst>
                                            <p:cond delay="0"/>
                                          </p:stCondLst>
                                        </p:cTn>
                                        <p:tgtEl>
                                          <p:spTgt spid="4"/>
                                        </p:tgtEl>
                                      </p:cBhvr>
                                      <p:to x="80000" y="100000"/>
                                    </p:animScale>
                                    <p:anim by="(#ppt_w*0.10)" calcmode="lin" valueType="num">
                                      <p:cBhvr>
                                        <p:cTn id="20" dur="125" autoRev="1" fill="hold">
                                          <p:stCondLst>
                                            <p:cond delay="0"/>
                                          </p:stCondLst>
                                        </p:cTn>
                                        <p:tgtEl>
                                          <p:spTgt spid="4"/>
                                        </p:tgtEl>
                                        <p:attrNameLst>
                                          <p:attrName>ppt_x</p:attrName>
                                        </p:attrNameLst>
                                      </p:cBhvr>
                                    </p:anim>
                                    <p:anim by="(-#ppt_w*0.10)" calcmode="lin" valueType="num">
                                      <p:cBhvr>
                                        <p:cTn id="21" dur="125" autoRev="1" fill="hold">
                                          <p:stCondLst>
                                            <p:cond delay="0"/>
                                          </p:stCondLst>
                                        </p:cTn>
                                        <p:tgtEl>
                                          <p:spTgt spid="4"/>
                                        </p:tgtEl>
                                        <p:attrNameLst>
                                          <p:attrName>ppt_y</p:attrName>
                                        </p:attrNameLst>
                                      </p:cBhvr>
                                    </p:anim>
                                    <p:animRot by="-480000">
                                      <p:cBhvr>
                                        <p:cTn id="22" dur="125" autoRev="1" fill="hold">
                                          <p:stCondLst>
                                            <p:cond delay="0"/>
                                          </p:stCondLst>
                                        </p:cTn>
                                        <p:tgtEl>
                                          <p:spTgt spid="4"/>
                                        </p:tgtEl>
                                        <p:attrNameLst>
                                          <p:attrName>r</p:attrName>
                                        </p:attrNameLst>
                                      </p:cBhvr>
                                    </p:animRot>
                                  </p:childTnLst>
                                </p:cTn>
                              </p:par>
                              <p:par>
                                <p:cTn id="23" presetID="10" presetClass="entr" presetSubtype="0" fill="hold" nodeType="withEffect">
                                  <p:stCondLst>
                                    <p:cond delay="10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63" presetClass="path" presetSubtype="0" accel="50000" decel="50000" fill="hold" nodeType="withEffect">
                                  <p:stCondLst>
                                    <p:cond delay="1000"/>
                                  </p:stCondLst>
                                  <p:childTnLst>
                                    <p:animMotion origin="layout" path="M 1.11022E-16 -2.22222E-6 L -0.49805 -2.22222E-6 " pathEditMode="relative" rAng="0" ptsTypes="AA">
                                      <p:cBhvr>
                                        <p:cTn id="27" dur="4000" fill="hold"/>
                                        <p:tgtEl>
                                          <p:spTgt spid="5"/>
                                        </p:tgtEl>
                                        <p:attrNameLst>
                                          <p:attrName>ppt_x</p:attrName>
                                          <p:attrName>ppt_y</p:attrName>
                                        </p:attrNameLst>
                                      </p:cBhvr>
                                      <p:rCtr x="-24909" y="0"/>
                                    </p:animMotion>
                                  </p:childTnLst>
                                </p:cTn>
                              </p:par>
                              <p:par>
                                <p:cTn id="28" presetID="6" presetClass="emph" presetSubtype="0" accel="19000" decel="54000" fill="hold" nodeType="withEffect">
                                  <p:stCondLst>
                                    <p:cond delay="2250"/>
                                  </p:stCondLst>
                                  <p:childTnLst>
                                    <p:animScale>
                                      <p:cBhvr>
                                        <p:cTn id="29" dur="2000" fill="hold"/>
                                        <p:tgtEl>
                                          <p:spTgt spid="5"/>
                                        </p:tgtEl>
                                      </p:cBhvr>
                                      <p:by x="65000" y="65000"/>
                                    </p:animScale>
                                  </p:childTnLst>
                                </p:cTn>
                              </p:par>
                              <p:par>
                                <p:cTn id="30" presetID="10" presetClass="exit" presetSubtype="0" fill="hold" nodeType="withEffect">
                                  <p:stCondLst>
                                    <p:cond delay="450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4"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店Chenying0907出品 2"/>
          <p:cNvSpPr txBox="1"/>
          <p:nvPr/>
        </p:nvSpPr>
        <p:spPr>
          <a:xfrm>
            <a:off x="1625396" y="1890018"/>
            <a:ext cx="8436139" cy="923221"/>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130" fontAlgn="auto">
              <a:spcBef>
                <a:spcPts val="0"/>
              </a:spcBef>
              <a:spcAft>
                <a:spcPts val="0"/>
              </a:spcAft>
            </a:pPr>
            <a:r>
              <a:rPr lang="zh-CN" altLang="zh-CN" sz="5400" dirty="0">
                <a:solidFill>
                  <a:srgbClr val="FBE9B8"/>
                </a:solidFill>
              </a:rPr>
              <a:t>《</a:t>
            </a:r>
            <a:r>
              <a:rPr lang="zh-CN" altLang="zh-CN" sz="5400" dirty="0" smtClean="0">
                <a:solidFill>
                  <a:srgbClr val="FBE9B8"/>
                </a:solidFill>
              </a:rPr>
              <a:t>最佳</a:t>
            </a:r>
            <a:r>
              <a:rPr lang="zh-CN" altLang="en-US" sz="5400" dirty="0" smtClean="0">
                <a:solidFill>
                  <a:srgbClr val="FBE9B8"/>
                </a:solidFill>
              </a:rPr>
              <a:t>团队</a:t>
            </a:r>
            <a:r>
              <a:rPr lang="zh-CN" altLang="zh-CN" sz="5400" dirty="0" smtClean="0">
                <a:solidFill>
                  <a:srgbClr val="FBE9B8"/>
                </a:solidFill>
              </a:rPr>
              <a:t>奖</a:t>
            </a:r>
            <a:r>
              <a:rPr lang="zh-CN" altLang="zh-CN" sz="5400" dirty="0">
                <a:solidFill>
                  <a:srgbClr val="FBE9B8"/>
                </a:solidFill>
              </a:rPr>
              <a:t>》</a:t>
            </a:r>
            <a:endParaRPr lang="zh-CN" altLang="en-US" sz="5400" dirty="0">
              <a:solidFill>
                <a:srgbClr val="FBE9B8"/>
              </a:solidFill>
            </a:endParaRPr>
          </a:p>
        </p:txBody>
      </p:sp>
      <p:sp>
        <p:nvSpPr>
          <p:cNvPr id="3" name="淘宝店Chenying0907出品 4"/>
          <p:cNvSpPr/>
          <p:nvPr/>
        </p:nvSpPr>
        <p:spPr>
          <a:xfrm>
            <a:off x="1188713" y="1148727"/>
            <a:ext cx="1872208" cy="400000"/>
          </a:xfrm>
          <a:prstGeom prst="rect">
            <a:avLst/>
          </a:prstGeom>
          <a:noFill/>
        </p:spPr>
        <p:txBody>
          <a:bodyPr wrap="square" lIns="91332" tIns="45666" rIns="91332" bIns="45666" rtlCol="0">
            <a:spAutoFit/>
          </a:bodyPr>
          <a:lstStyle/>
          <a:p>
            <a:pPr algn="ctr" defTabSz="913130" fontAlgn="auto">
              <a:spcBef>
                <a:spcPts val="0"/>
              </a:spcBef>
              <a:spcAft>
                <a:spcPts val="0"/>
              </a:spcAft>
            </a:pPr>
            <a:r>
              <a:rPr lang="zh-CN" altLang="en-US" sz="2000" b="1" dirty="0" smtClean="0">
                <a:solidFill>
                  <a:srgbClr val="FBE9B8"/>
                </a:soli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第</a:t>
            </a:r>
            <a:r>
              <a:rPr lang="en-US" altLang="zh-CN" sz="2000" b="1" dirty="0">
                <a:solidFill>
                  <a:srgbClr val="FBE9B8"/>
                </a:soli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2</a:t>
            </a:r>
            <a:r>
              <a:rPr lang="zh-CN" altLang="en-US" sz="2000" b="1" dirty="0" smtClean="0">
                <a:solidFill>
                  <a:srgbClr val="FBE9B8"/>
                </a:soli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组</a:t>
            </a:r>
            <a:r>
              <a:rPr lang="zh-CN" altLang="en-US" sz="2000" b="1" dirty="0">
                <a:solidFill>
                  <a:srgbClr val="FBE9B8"/>
                </a:soli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奖项</a:t>
            </a:r>
            <a:endParaRPr lang="zh-CN" altLang="en-US" sz="2000" b="1" dirty="0">
              <a:solidFill>
                <a:srgbClr val="FBE9B8"/>
              </a:soli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endParaRPr>
          </a:p>
        </p:txBody>
      </p:sp>
      <p:sp>
        <p:nvSpPr>
          <p:cNvPr id="4" name="淘宝店Chenying0907出品 14"/>
          <p:cNvSpPr txBox="1"/>
          <p:nvPr/>
        </p:nvSpPr>
        <p:spPr>
          <a:xfrm>
            <a:off x="1625396" y="3245124"/>
            <a:ext cx="8769888" cy="1327902"/>
          </a:xfrm>
          <a:prstGeom prst="roundRect">
            <a:avLst/>
          </a:prstGeom>
          <a:noFill/>
          <a:ln>
            <a:noFill/>
          </a:ln>
          <a:effectLst/>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285115" indent="-285115" algn="l" defTabSz="913130" fontAlgn="auto">
              <a:lnSpc>
                <a:spcPct val="150000"/>
              </a:lnSpc>
              <a:spcBef>
                <a:spcPts val="0"/>
              </a:spcBef>
              <a:spcAft>
                <a:spcPts val="1200"/>
              </a:spcAft>
              <a:buFont typeface="Wingdings" panose="05000000000000000000" pitchFamily="2" charset="2"/>
              <a:buChar char="n"/>
            </a:pPr>
            <a:r>
              <a:rPr lang="zh-CN" altLang="zh-CN" sz="2400" dirty="0">
                <a:solidFill>
                  <a:srgbClr val="FBE9B8"/>
                </a:solidFill>
              </a:rPr>
              <a:t>他们互相鼓励，一路挥汗如雨，一路过关斩将。他们有无私奉献的后勤人员，激情洋溢的工作团体。</a:t>
            </a:r>
            <a:endParaRPr lang="zh-CN" altLang="en-US" sz="2400" dirty="0">
              <a:solidFill>
                <a:srgbClr val="FBE9B8"/>
              </a:solidFill>
            </a:endParaRPr>
          </a:p>
        </p:txBody>
      </p:sp>
      <p:pic>
        <p:nvPicPr>
          <p:cNvPr id="5" name="淘宝店Chenying0907出品 27" descr="光"/>
          <p:cNvPicPr>
            <a:picLocks noChangeAspect="1" noChangeArrowheads="1"/>
          </p:cNvPicPr>
          <p:nvPr/>
        </p:nvPicPr>
        <p:blipFill>
          <a:blip r:embed="rId1"/>
          <a:srcRect/>
          <a:stretch>
            <a:fillRect/>
          </a:stretch>
        </p:blipFill>
        <p:spPr bwMode="auto">
          <a:xfrm>
            <a:off x="6247574" y="2202744"/>
            <a:ext cx="3204361" cy="104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淘宝店Chenying0907出品 368"/>
          <p:cNvPicPr>
            <a:picLocks noChangeAspect="1" noChangeArrowheads="1"/>
          </p:cNvPicPr>
          <p:nvPr/>
        </p:nvPicPr>
        <p:blipFill>
          <a:blip r:embed="rId2" cstate="screen"/>
          <a:stretch>
            <a:fillRect/>
          </a:stretch>
        </p:blipFill>
        <p:spPr bwMode="auto">
          <a:xfrm>
            <a:off x="9294052" y="397982"/>
            <a:ext cx="2491372" cy="10667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50" presetClass="entr" presetSubtype="0" decel="10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2750" fill="hold"/>
                                        <p:tgtEl>
                                          <p:spTgt spid="2"/>
                                        </p:tgtEl>
                                        <p:attrNameLst>
                                          <p:attrName>ppt_w</p:attrName>
                                        </p:attrNameLst>
                                      </p:cBhvr>
                                      <p:tavLst>
                                        <p:tav tm="0">
                                          <p:val>
                                            <p:strVal val="#ppt_w+.3"/>
                                          </p:val>
                                        </p:tav>
                                        <p:tav tm="100000">
                                          <p:val>
                                            <p:strVal val="#ppt_w"/>
                                          </p:val>
                                        </p:tav>
                                      </p:tavLst>
                                    </p:anim>
                                    <p:anim calcmode="lin" valueType="num">
                                      <p:cBhvr>
                                        <p:cTn id="12" dur="2750" fill="hold"/>
                                        <p:tgtEl>
                                          <p:spTgt spid="2"/>
                                        </p:tgtEl>
                                        <p:attrNameLst>
                                          <p:attrName>ppt_h</p:attrName>
                                        </p:attrNameLst>
                                      </p:cBhvr>
                                      <p:tavLst>
                                        <p:tav tm="0">
                                          <p:val>
                                            <p:strVal val="#ppt_h"/>
                                          </p:val>
                                        </p:tav>
                                        <p:tav tm="100000">
                                          <p:val>
                                            <p:strVal val="#ppt_h"/>
                                          </p:val>
                                        </p:tav>
                                      </p:tavLst>
                                    </p:anim>
                                    <p:animEffect transition="in" filter="fade">
                                      <p:cBhvr>
                                        <p:cTn id="13" dur="2750"/>
                                        <p:tgtEl>
                                          <p:spTgt spid="2"/>
                                        </p:tgtEl>
                                      </p:cBhvr>
                                    </p:animEffect>
                                  </p:childTnLst>
                                </p:cTn>
                              </p:par>
                            </p:childTnLst>
                          </p:cTn>
                        </p:par>
                        <p:par>
                          <p:cTn id="14" fill="hold">
                            <p:stCondLst>
                              <p:cond delay="3500"/>
                            </p:stCondLst>
                            <p:childTnLst>
                              <p:par>
                                <p:cTn id="15" presetID="22" presetClass="entr" presetSubtype="8" fill="hold" grpId="0" nodeType="afterEffect">
                                  <p:stCondLst>
                                    <p:cond delay="0"/>
                                  </p:stCondLst>
                                  <p:iterate type="lt">
                                    <p:tmPct val="30000"/>
                                  </p:iterate>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par>
                                <p:cTn id="18" presetID="36" presetClass="emph" presetSubtype="0" fill="hold" grpId="1" nodeType="withEffect">
                                  <p:stCondLst>
                                    <p:cond delay="0"/>
                                  </p:stCondLst>
                                  <p:iterate type="lt">
                                    <p:tmPct val="30000"/>
                                  </p:iterate>
                                  <p:childTnLst>
                                    <p:animScale>
                                      <p:cBhvr>
                                        <p:cTn id="19" dur="125" autoRev="1" fill="hold">
                                          <p:stCondLst>
                                            <p:cond delay="0"/>
                                          </p:stCondLst>
                                        </p:cTn>
                                        <p:tgtEl>
                                          <p:spTgt spid="4"/>
                                        </p:tgtEl>
                                      </p:cBhvr>
                                      <p:to x="80000" y="100000"/>
                                    </p:animScale>
                                    <p:anim by="(#ppt_w*0.10)" calcmode="lin" valueType="num">
                                      <p:cBhvr>
                                        <p:cTn id="20" dur="125" autoRev="1" fill="hold">
                                          <p:stCondLst>
                                            <p:cond delay="0"/>
                                          </p:stCondLst>
                                        </p:cTn>
                                        <p:tgtEl>
                                          <p:spTgt spid="4"/>
                                        </p:tgtEl>
                                        <p:attrNameLst>
                                          <p:attrName>ppt_x</p:attrName>
                                        </p:attrNameLst>
                                      </p:cBhvr>
                                    </p:anim>
                                    <p:anim by="(-#ppt_w*0.10)" calcmode="lin" valueType="num">
                                      <p:cBhvr>
                                        <p:cTn id="21" dur="125" autoRev="1" fill="hold">
                                          <p:stCondLst>
                                            <p:cond delay="0"/>
                                          </p:stCondLst>
                                        </p:cTn>
                                        <p:tgtEl>
                                          <p:spTgt spid="4"/>
                                        </p:tgtEl>
                                        <p:attrNameLst>
                                          <p:attrName>ppt_y</p:attrName>
                                        </p:attrNameLst>
                                      </p:cBhvr>
                                    </p:anim>
                                    <p:animRot by="-480000">
                                      <p:cBhvr>
                                        <p:cTn id="22" dur="125" autoRev="1" fill="hold">
                                          <p:stCondLst>
                                            <p:cond delay="0"/>
                                          </p:stCondLst>
                                        </p:cTn>
                                        <p:tgtEl>
                                          <p:spTgt spid="4"/>
                                        </p:tgtEl>
                                        <p:attrNameLst>
                                          <p:attrName>r</p:attrName>
                                        </p:attrNameLst>
                                      </p:cBhvr>
                                    </p:animRot>
                                  </p:childTnLst>
                                </p:cTn>
                              </p:par>
                              <p:par>
                                <p:cTn id="23" presetID="10" presetClass="entr" presetSubtype="0" fill="hold" nodeType="withEffect">
                                  <p:stCondLst>
                                    <p:cond delay="10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63" presetClass="path" presetSubtype="0" accel="50000" decel="50000" fill="hold" nodeType="withEffect">
                                  <p:stCondLst>
                                    <p:cond delay="1000"/>
                                  </p:stCondLst>
                                  <p:childTnLst>
                                    <p:animMotion origin="layout" path="M 1.11022E-16 -2.22222E-6 L -0.49805 -2.22222E-6 " pathEditMode="relative" rAng="0" ptsTypes="AA">
                                      <p:cBhvr>
                                        <p:cTn id="27" dur="4000" fill="hold"/>
                                        <p:tgtEl>
                                          <p:spTgt spid="5"/>
                                        </p:tgtEl>
                                        <p:attrNameLst>
                                          <p:attrName>ppt_x</p:attrName>
                                          <p:attrName>ppt_y</p:attrName>
                                        </p:attrNameLst>
                                      </p:cBhvr>
                                      <p:rCtr x="-24909" y="0"/>
                                    </p:animMotion>
                                  </p:childTnLst>
                                </p:cTn>
                              </p:par>
                              <p:par>
                                <p:cTn id="28" presetID="6" presetClass="emph" presetSubtype="0" accel="19000" decel="54000" fill="hold" nodeType="withEffect">
                                  <p:stCondLst>
                                    <p:cond delay="2250"/>
                                  </p:stCondLst>
                                  <p:childTnLst>
                                    <p:animScale>
                                      <p:cBhvr>
                                        <p:cTn id="29" dur="2000" fill="hold"/>
                                        <p:tgtEl>
                                          <p:spTgt spid="5"/>
                                        </p:tgtEl>
                                      </p:cBhvr>
                                      <p:by x="65000" y="65000"/>
                                    </p:animScale>
                                  </p:childTnLst>
                                </p:cTn>
                              </p:par>
                              <p:par>
                                <p:cTn id="30" presetID="10" presetClass="exit" presetSubtype="0" fill="hold" nodeType="withEffect">
                                  <p:stCondLst>
                                    <p:cond delay="450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4"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淘宝店Chenying0907出品 368"/>
          <p:cNvPicPr>
            <a:picLocks noChangeAspect="1" noChangeArrowheads="1"/>
          </p:cNvPicPr>
          <p:nvPr/>
        </p:nvPicPr>
        <p:blipFill>
          <a:blip r:embed="rId1" cstate="screen"/>
          <a:stretch>
            <a:fillRect/>
          </a:stretch>
        </p:blipFill>
        <p:spPr bwMode="auto">
          <a:xfrm>
            <a:off x="9294052" y="397982"/>
            <a:ext cx="2491372" cy="1066718"/>
          </a:xfrm>
          <a:prstGeom prst="rect">
            <a:avLst/>
          </a:prstGeom>
          <a:noFill/>
          <a:extLst>
            <a:ext uri="{909E8E84-426E-40DD-AFC4-6F175D3DCCD1}">
              <a14:hiddenFill xmlns:a14="http://schemas.microsoft.com/office/drawing/2010/main">
                <a:solidFill>
                  <a:srgbClr val="FFFFFF"/>
                </a:solidFill>
              </a14:hiddenFill>
            </a:ext>
          </a:extLst>
        </p:spPr>
      </p:pic>
      <p:sp>
        <p:nvSpPr>
          <p:cNvPr id="6" name="淘宝店Chenying0907出品 2"/>
          <p:cNvSpPr txBox="1"/>
          <p:nvPr/>
        </p:nvSpPr>
        <p:spPr>
          <a:xfrm>
            <a:off x="3223883" y="2078995"/>
            <a:ext cx="5832648" cy="1446441"/>
          </a:xfrm>
          <a:prstGeom prst="rect">
            <a:avLst/>
          </a:prstGeom>
          <a:noFill/>
        </p:spPr>
        <p:txBody>
          <a:bodyPr wrap="square" lIns="91332" tIns="45666" rIns="91332" bIns="45666" rtlCol="0">
            <a:spAutoFit/>
          </a:bodyPr>
          <a:lstStyle>
            <a:defPPr>
              <a:defRPr lang="zh-CN"/>
            </a:defPPr>
            <a:lvl1pPr algn="ctr">
              <a:defRPr sz="8800" b="1">
                <a:gradFill flip="none" rotWithShape="1">
                  <a:gsLst>
                    <a:gs pos="0">
                      <a:srgbClr val="FFC000"/>
                    </a:gs>
                    <a:gs pos="48000">
                      <a:srgbClr val="FFFF00">
                        <a:lumMod val="51000"/>
                        <a:lumOff val="49000"/>
                      </a:srgbClr>
                    </a:gs>
                    <a:gs pos="100000">
                      <a:schemeClr val="accent6">
                        <a:lumMod val="75000"/>
                      </a:schemeClr>
                    </a:gs>
                  </a:gsLst>
                  <a:lin ang="13500000" scaled="1"/>
                  <a:tileRect/>
                </a:gra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defRPr>
            </a:lvl1pPr>
          </a:lstStyle>
          <a:p>
            <a:pPr defTabSz="913130" fontAlgn="auto">
              <a:spcBef>
                <a:spcPts val="0"/>
              </a:spcBef>
              <a:spcAft>
                <a:spcPts val="0"/>
              </a:spcAft>
            </a:pPr>
            <a:r>
              <a:rPr lang="zh-CN" altLang="en-US" dirty="0">
                <a:solidFill>
                  <a:srgbClr val="FBE9B8"/>
                </a:solidFill>
              </a:rPr>
              <a:t>获奖感言</a:t>
            </a:r>
            <a:endParaRPr lang="zh-CN" altLang="en-US" dirty="0">
              <a:solidFill>
                <a:srgbClr val="FBE9B8"/>
              </a:solidFill>
            </a:endParaRPr>
          </a:p>
        </p:txBody>
      </p:sp>
      <p:sp>
        <p:nvSpPr>
          <p:cNvPr id="7" name="淘宝店Chenying0907出品 3"/>
          <p:cNvSpPr txBox="1"/>
          <p:nvPr/>
        </p:nvSpPr>
        <p:spPr>
          <a:xfrm>
            <a:off x="2181337" y="3485888"/>
            <a:ext cx="7932073" cy="584666"/>
          </a:xfrm>
          <a:prstGeom prst="rect">
            <a:avLst/>
          </a:prstGeom>
          <a:noFill/>
        </p:spPr>
        <p:txBody>
          <a:bodyPr wrap="square" lIns="91332" tIns="45666" rIns="91332" bIns="45666" rtlCol="0">
            <a:spAutoFit/>
          </a:bodyPr>
          <a:lstStyle>
            <a:defPPr>
              <a:defRPr lang="zh-CN"/>
            </a:defPPr>
            <a:lvl1pPr>
              <a:defRPr sz="4800" b="1">
                <a:gradFill flip="none" rotWithShape="1">
                  <a:gsLst>
                    <a:gs pos="0">
                      <a:schemeClr val="accent6">
                        <a:lumMod val="87000"/>
                        <a:lumOff val="13000"/>
                      </a:schemeClr>
                    </a:gs>
                    <a:gs pos="51000">
                      <a:srgbClr val="FFFF00"/>
                    </a:gs>
                    <a:gs pos="100000">
                      <a:srgbClr val="FFFF66"/>
                    </a:gs>
                  </a:gsLst>
                  <a:lin ang="2700000" scaled="1"/>
                  <a:tileRect/>
                </a:gradFill>
                <a:effectLst/>
                <a:latin typeface="微软雅黑" panose="020B0503020204020204" pitchFamily="34" charset="-122"/>
                <a:ea typeface="微软雅黑" panose="020B0503020204020204" pitchFamily="34" charset="-122"/>
              </a:defRPr>
            </a:lvl1pPr>
          </a:lstStyle>
          <a:p>
            <a:pPr algn="ctr" defTabSz="913130" fontAlgn="auto">
              <a:spcBef>
                <a:spcPts val="0"/>
              </a:spcBef>
              <a:spcAft>
                <a:spcPts val="0"/>
              </a:spcAft>
            </a:pPr>
            <a:r>
              <a:rPr lang="zh-CN" altLang="en-US" sz="3200" dirty="0">
                <a:solidFill>
                  <a:srgbClr val="FBE9B8"/>
                </a:solidFill>
              </a:rPr>
              <a:t>下面有请获奖代表 某某 发表感想</a:t>
            </a:r>
            <a:endParaRPr lang="zh-CN" altLang="en-US" sz="3200" dirty="0">
              <a:solidFill>
                <a:srgbClr val="FBE9B8"/>
              </a:solidFill>
            </a:endParaRPr>
          </a:p>
        </p:txBody>
      </p:sp>
      <p:pic>
        <p:nvPicPr>
          <p:cNvPr id="8" name="淘宝店Chenying0907出品 27" descr="光"/>
          <p:cNvPicPr>
            <a:picLocks noChangeAspect="1" noChangeArrowheads="1"/>
          </p:cNvPicPr>
          <p:nvPr/>
        </p:nvPicPr>
        <p:blipFill>
          <a:blip r:embed="rId2"/>
          <a:srcRect/>
          <a:stretch>
            <a:fillRect/>
          </a:stretch>
        </p:blipFill>
        <p:spPr bwMode="auto">
          <a:xfrm>
            <a:off x="1639707" y="2669455"/>
            <a:ext cx="5160655" cy="167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淘宝店Chenying0907出品 27" descr="光"/>
          <p:cNvPicPr>
            <a:picLocks noChangeAspect="1" noChangeArrowheads="1"/>
          </p:cNvPicPr>
          <p:nvPr/>
        </p:nvPicPr>
        <p:blipFill>
          <a:blip r:embed="rId2"/>
          <a:srcRect/>
          <a:stretch>
            <a:fillRect/>
          </a:stretch>
        </p:blipFill>
        <p:spPr bwMode="auto">
          <a:xfrm>
            <a:off x="6860282" y="1699083"/>
            <a:ext cx="3204361" cy="104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250" fill="hold"/>
                                            <p:tgtEl>
                                              <p:spTgt spid="6"/>
                                            </p:tgtEl>
                                            <p:attrNameLst>
                                              <p:attrName>ppt_w</p:attrName>
                                            </p:attrNameLst>
                                          </p:cBhvr>
                                          <p:tavLst>
                                            <p:tav tm="0">
                                              <p:val>
                                                <p:strVal val="#ppt_w+.3"/>
                                              </p:val>
                                            </p:tav>
                                            <p:tav tm="100000">
                                              <p:val>
                                                <p:strVal val="#ppt_w"/>
                                              </p:val>
                                            </p:tav>
                                          </p:tavLst>
                                        </p:anim>
                                        <p:anim calcmode="lin" valueType="num">
                                          <p:cBhvr>
                                            <p:cTn id="8" dur="2250" fill="hold"/>
                                            <p:tgtEl>
                                              <p:spTgt spid="6"/>
                                            </p:tgtEl>
                                            <p:attrNameLst>
                                              <p:attrName>ppt_h</p:attrName>
                                            </p:attrNameLst>
                                          </p:cBhvr>
                                          <p:tavLst>
                                            <p:tav tm="0">
                                              <p:val>
                                                <p:strVal val="#ppt_h"/>
                                              </p:val>
                                            </p:tav>
                                            <p:tav tm="100000">
                                              <p:val>
                                                <p:strVal val="#ppt_h"/>
                                              </p:val>
                                            </p:tav>
                                          </p:tavLst>
                                        </p:anim>
                                        <p:animEffect transition="in" filter="fade">
                                          <p:cBhvr>
                                            <p:cTn id="9" dur="2250"/>
                                            <p:tgtEl>
                                              <p:spTgt spid="6"/>
                                            </p:tgtEl>
                                          </p:cBhvr>
                                        </p:animEffect>
                                      </p:childTnLst>
                                    </p:cTn>
                                  </p:par>
                                </p:childTnLst>
                              </p:cTn>
                            </p:par>
                            <p:par>
                              <p:cTn id="10" fill="hold">
                                <p:stCondLst>
                                  <p:cond delay="2500"/>
                                </p:stCondLst>
                                <p:childTnLst>
                                  <p:par>
                                    <p:cTn id="11" presetID="2" presetClass="entr" presetSubtype="2" fill="hold" grpId="0" nodeType="afterEffect" p14:presetBounceEnd="48000">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14:bounceEnd="48000">
                                          <p:cBhvr additive="base">
                                            <p:cTn id="13" dur="1500" fill="hold"/>
                                            <p:tgtEl>
                                              <p:spTgt spid="7"/>
                                            </p:tgtEl>
                                            <p:attrNameLst>
                                              <p:attrName>ppt_x</p:attrName>
                                            </p:attrNameLst>
                                          </p:cBhvr>
                                          <p:tavLst>
                                            <p:tav tm="0">
                                              <p:val>
                                                <p:strVal val="1+#ppt_w/2"/>
                                              </p:val>
                                            </p:tav>
                                            <p:tav tm="100000">
                                              <p:val>
                                                <p:strVal val="#ppt_x"/>
                                              </p:val>
                                            </p:tav>
                                          </p:tavLst>
                                        </p:anim>
                                        <p:anim calcmode="lin" valueType="num" p14:bounceEnd="48000">
                                          <p:cBhvr additive="base">
                                            <p:cTn id="14" dur="1500" fill="hold"/>
                                            <p:tgtEl>
                                              <p:spTgt spid="7"/>
                                            </p:tgtEl>
                                            <p:attrNameLst>
                                              <p:attrName>ppt_y</p:attrName>
                                            </p:attrNameLst>
                                          </p:cBhvr>
                                          <p:tavLst>
                                            <p:tav tm="0">
                                              <p:val>
                                                <p:strVal val="#ppt_y"/>
                                              </p:val>
                                            </p:tav>
                                            <p:tav tm="100000">
                                              <p:val>
                                                <p:strVal val="#ppt_y"/>
                                              </p:val>
                                            </p:tav>
                                          </p:tavLst>
                                        </p:anim>
                                      </p:childTnLst>
                                    </p:cTn>
                                  </p:par>
                                  <p:par>
                                    <p:cTn id="15" presetID="10" presetClass="entr" presetSubtype="0" fill="hold"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63" presetClass="path" presetSubtype="0" accel="50000" decel="50000" fill="hold" nodeType="withEffect">
                                      <p:stCondLst>
                                        <p:cond delay="1000"/>
                                      </p:stCondLst>
                                      <p:childTnLst>
                                        <p:animMotion origin="layout" path="M -3.75E-6 -4.07407E-6 L 0.32826 -4.07407E-6 " pathEditMode="relative" rAng="0" ptsTypes="AA">
                                          <p:cBhvr>
                                            <p:cTn id="19" dur="1750" fill="hold"/>
                                            <p:tgtEl>
                                              <p:spTgt spid="8"/>
                                            </p:tgtEl>
                                            <p:attrNameLst>
                                              <p:attrName>ppt_x</p:attrName>
                                              <p:attrName>ppt_y</p:attrName>
                                            </p:attrNameLst>
                                          </p:cBhvr>
                                          <p:rCtr x="16406" y="0"/>
                                        </p:animMotion>
                                      </p:childTnLst>
                                    </p:cTn>
                                  </p:par>
                                  <p:par>
                                    <p:cTn id="20" presetID="6" presetClass="emph" presetSubtype="0" accel="19000" decel="54000" fill="hold" nodeType="withEffect">
                                      <p:stCondLst>
                                        <p:cond delay="2250"/>
                                      </p:stCondLst>
                                      <p:childTnLst>
                                        <p:animScale>
                                          <p:cBhvr>
                                            <p:cTn id="21" dur="2000" fill="hold"/>
                                            <p:tgtEl>
                                              <p:spTgt spid="8"/>
                                            </p:tgtEl>
                                          </p:cBhvr>
                                          <p:by x="65000" y="65000"/>
                                        </p:animScale>
                                      </p:childTnLst>
                                    </p:cTn>
                                  </p:par>
                                  <p:par>
                                    <p:cTn id="22" presetID="10" presetClass="exit" presetSubtype="0" fill="hold" nodeType="withEffect">
                                      <p:stCondLst>
                                        <p:cond delay="2000"/>
                                      </p:stCondLst>
                                      <p:childTnLst>
                                        <p:animEffect transition="out" filter="fade">
                                          <p:cBhvr>
                                            <p:cTn id="23" dur="500"/>
                                            <p:tgtEl>
                                              <p:spTgt spid="8"/>
                                            </p:tgtEl>
                                          </p:cBhvr>
                                        </p:animEffect>
                                        <p:set>
                                          <p:cBhvr>
                                            <p:cTn id="24" dur="1" fill="hold">
                                              <p:stCondLst>
                                                <p:cond delay="499"/>
                                              </p:stCondLst>
                                            </p:cTn>
                                            <p:tgtEl>
                                              <p:spTgt spid="8"/>
                                            </p:tgtEl>
                                            <p:attrNameLst>
                                              <p:attrName>style.visibility</p:attrName>
                                            </p:attrNameLst>
                                          </p:cBhvr>
                                          <p:to>
                                            <p:strVal val="hidden"/>
                                          </p:to>
                                        </p:set>
                                      </p:childTnLst>
                                    </p:cTn>
                                  </p:par>
                                  <p:par>
                                    <p:cTn id="25" presetID="10" presetClass="entr" presetSubtype="0" fill="hold" nodeType="withEffect">
                                      <p:stCondLst>
                                        <p:cond delay="10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63" presetClass="path" presetSubtype="0" accel="50000" decel="50000" fill="hold" nodeType="withEffect">
                                      <p:stCondLst>
                                        <p:cond delay="1000"/>
                                      </p:stCondLst>
                                      <p:childTnLst>
                                        <p:animMotion origin="layout" path="M -4.16667E-7 -1.11111E-6 L -0.24792 -1.11111E-6 " pathEditMode="relative" rAng="0" ptsTypes="AA">
                                          <p:cBhvr>
                                            <p:cTn id="29" dur="1750" fill="hold"/>
                                            <p:tgtEl>
                                              <p:spTgt spid="9"/>
                                            </p:tgtEl>
                                            <p:attrNameLst>
                                              <p:attrName>ppt_x</p:attrName>
                                              <p:attrName>ppt_y</p:attrName>
                                            </p:attrNameLst>
                                          </p:cBhvr>
                                          <p:rCtr x="-12396" y="0"/>
                                        </p:animMotion>
                                      </p:childTnLst>
                                    </p:cTn>
                                  </p:par>
                                  <p:par>
                                    <p:cTn id="30" presetID="6" presetClass="emph" presetSubtype="0" accel="19000" decel="54000" fill="hold" nodeType="withEffect">
                                      <p:stCondLst>
                                        <p:cond delay="2250"/>
                                      </p:stCondLst>
                                      <p:childTnLst>
                                        <p:animScale>
                                          <p:cBhvr>
                                            <p:cTn id="31" dur="2000" fill="hold"/>
                                            <p:tgtEl>
                                              <p:spTgt spid="9"/>
                                            </p:tgtEl>
                                          </p:cBhvr>
                                          <p:by x="65000" y="65000"/>
                                        </p:animScale>
                                      </p:childTnLst>
                                    </p:cTn>
                                  </p:par>
                                  <p:par>
                                    <p:cTn id="32" presetID="10" presetClass="exit" presetSubtype="0" fill="hold" nodeType="withEffect">
                                      <p:stCondLst>
                                        <p:cond delay="2000"/>
                                      </p:stCondLst>
                                      <p:childTnLst>
                                        <p:animEffect transition="out" filter="fade">
                                          <p:cBhvr>
                                            <p:cTn id="33" dur="500"/>
                                            <p:tgtEl>
                                              <p:spTgt spid="9"/>
                                            </p:tgtEl>
                                          </p:cBhvr>
                                        </p:animEffect>
                                        <p:set>
                                          <p:cBhvr>
                                            <p:cTn id="34"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250" fill="hold"/>
                                            <p:tgtEl>
                                              <p:spTgt spid="6"/>
                                            </p:tgtEl>
                                            <p:attrNameLst>
                                              <p:attrName>ppt_w</p:attrName>
                                            </p:attrNameLst>
                                          </p:cBhvr>
                                          <p:tavLst>
                                            <p:tav tm="0">
                                              <p:val>
                                                <p:strVal val="#ppt_w+.3"/>
                                              </p:val>
                                            </p:tav>
                                            <p:tav tm="100000">
                                              <p:val>
                                                <p:strVal val="#ppt_w"/>
                                              </p:val>
                                            </p:tav>
                                          </p:tavLst>
                                        </p:anim>
                                        <p:anim calcmode="lin" valueType="num">
                                          <p:cBhvr>
                                            <p:cTn id="8" dur="2250" fill="hold"/>
                                            <p:tgtEl>
                                              <p:spTgt spid="6"/>
                                            </p:tgtEl>
                                            <p:attrNameLst>
                                              <p:attrName>ppt_h</p:attrName>
                                            </p:attrNameLst>
                                          </p:cBhvr>
                                          <p:tavLst>
                                            <p:tav tm="0">
                                              <p:val>
                                                <p:strVal val="#ppt_h"/>
                                              </p:val>
                                            </p:tav>
                                            <p:tav tm="100000">
                                              <p:val>
                                                <p:strVal val="#ppt_h"/>
                                              </p:val>
                                            </p:tav>
                                          </p:tavLst>
                                        </p:anim>
                                        <p:animEffect transition="in" filter="fade">
                                          <p:cBhvr>
                                            <p:cTn id="9" dur="2250"/>
                                            <p:tgtEl>
                                              <p:spTgt spid="6"/>
                                            </p:tgtEl>
                                          </p:cBhvr>
                                        </p:animEffect>
                                      </p:childTnLst>
                                    </p:cTn>
                                  </p:par>
                                </p:childTnLst>
                              </p:cTn>
                            </p:par>
                            <p:par>
                              <p:cTn id="10" fill="hold">
                                <p:stCondLst>
                                  <p:cond delay="25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500" fill="hold"/>
                                            <p:tgtEl>
                                              <p:spTgt spid="7"/>
                                            </p:tgtEl>
                                            <p:attrNameLst>
                                              <p:attrName>ppt_x</p:attrName>
                                            </p:attrNameLst>
                                          </p:cBhvr>
                                          <p:tavLst>
                                            <p:tav tm="0">
                                              <p:val>
                                                <p:strVal val="1+#ppt_w/2"/>
                                              </p:val>
                                            </p:tav>
                                            <p:tav tm="100000">
                                              <p:val>
                                                <p:strVal val="#ppt_x"/>
                                              </p:val>
                                            </p:tav>
                                          </p:tavLst>
                                        </p:anim>
                                        <p:anim calcmode="lin" valueType="num">
                                          <p:cBhvr additive="base">
                                            <p:cTn id="14" dur="1500" fill="hold"/>
                                            <p:tgtEl>
                                              <p:spTgt spid="7"/>
                                            </p:tgtEl>
                                            <p:attrNameLst>
                                              <p:attrName>ppt_y</p:attrName>
                                            </p:attrNameLst>
                                          </p:cBhvr>
                                          <p:tavLst>
                                            <p:tav tm="0">
                                              <p:val>
                                                <p:strVal val="#ppt_y"/>
                                              </p:val>
                                            </p:tav>
                                            <p:tav tm="100000">
                                              <p:val>
                                                <p:strVal val="#ppt_y"/>
                                              </p:val>
                                            </p:tav>
                                          </p:tavLst>
                                        </p:anim>
                                      </p:childTnLst>
                                    </p:cTn>
                                  </p:par>
                                  <p:par>
                                    <p:cTn id="15" presetID="10" presetClass="entr" presetSubtype="0" fill="hold"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63" presetClass="path" presetSubtype="0" accel="50000" decel="50000" fill="hold" nodeType="withEffect">
                                      <p:stCondLst>
                                        <p:cond delay="1000"/>
                                      </p:stCondLst>
                                      <p:childTnLst>
                                        <p:animMotion origin="layout" path="M -3.75E-6 -4.07407E-6 L 0.32826 -4.07407E-6 " pathEditMode="relative" rAng="0" ptsTypes="AA">
                                          <p:cBhvr>
                                            <p:cTn id="19" dur="1750" fill="hold"/>
                                            <p:tgtEl>
                                              <p:spTgt spid="8"/>
                                            </p:tgtEl>
                                            <p:attrNameLst>
                                              <p:attrName>ppt_x</p:attrName>
                                              <p:attrName>ppt_y</p:attrName>
                                            </p:attrNameLst>
                                          </p:cBhvr>
                                          <p:rCtr x="16406" y="0"/>
                                        </p:animMotion>
                                      </p:childTnLst>
                                    </p:cTn>
                                  </p:par>
                                  <p:par>
                                    <p:cTn id="20" presetID="6" presetClass="emph" presetSubtype="0" accel="19000" decel="54000" fill="hold" nodeType="withEffect">
                                      <p:stCondLst>
                                        <p:cond delay="2250"/>
                                      </p:stCondLst>
                                      <p:childTnLst>
                                        <p:animScale>
                                          <p:cBhvr>
                                            <p:cTn id="21" dur="2000" fill="hold"/>
                                            <p:tgtEl>
                                              <p:spTgt spid="8"/>
                                            </p:tgtEl>
                                          </p:cBhvr>
                                          <p:by x="65000" y="65000"/>
                                        </p:animScale>
                                      </p:childTnLst>
                                    </p:cTn>
                                  </p:par>
                                  <p:par>
                                    <p:cTn id="22" presetID="10" presetClass="exit" presetSubtype="0" fill="hold" nodeType="withEffect">
                                      <p:stCondLst>
                                        <p:cond delay="2000"/>
                                      </p:stCondLst>
                                      <p:childTnLst>
                                        <p:animEffect transition="out" filter="fade">
                                          <p:cBhvr>
                                            <p:cTn id="23" dur="500"/>
                                            <p:tgtEl>
                                              <p:spTgt spid="8"/>
                                            </p:tgtEl>
                                          </p:cBhvr>
                                        </p:animEffect>
                                        <p:set>
                                          <p:cBhvr>
                                            <p:cTn id="24" dur="1" fill="hold">
                                              <p:stCondLst>
                                                <p:cond delay="499"/>
                                              </p:stCondLst>
                                            </p:cTn>
                                            <p:tgtEl>
                                              <p:spTgt spid="8"/>
                                            </p:tgtEl>
                                            <p:attrNameLst>
                                              <p:attrName>style.visibility</p:attrName>
                                            </p:attrNameLst>
                                          </p:cBhvr>
                                          <p:to>
                                            <p:strVal val="hidden"/>
                                          </p:to>
                                        </p:set>
                                      </p:childTnLst>
                                    </p:cTn>
                                  </p:par>
                                  <p:par>
                                    <p:cTn id="25" presetID="10" presetClass="entr" presetSubtype="0" fill="hold" nodeType="withEffect">
                                      <p:stCondLst>
                                        <p:cond delay="10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63" presetClass="path" presetSubtype="0" accel="50000" decel="50000" fill="hold" nodeType="withEffect">
                                      <p:stCondLst>
                                        <p:cond delay="1000"/>
                                      </p:stCondLst>
                                      <p:childTnLst>
                                        <p:animMotion origin="layout" path="M -4.16667E-7 -1.11111E-6 L -0.24792 -1.11111E-6 " pathEditMode="relative" rAng="0" ptsTypes="AA">
                                          <p:cBhvr>
                                            <p:cTn id="29" dur="1750" fill="hold"/>
                                            <p:tgtEl>
                                              <p:spTgt spid="9"/>
                                            </p:tgtEl>
                                            <p:attrNameLst>
                                              <p:attrName>ppt_x</p:attrName>
                                              <p:attrName>ppt_y</p:attrName>
                                            </p:attrNameLst>
                                          </p:cBhvr>
                                          <p:rCtr x="-12396" y="0"/>
                                        </p:animMotion>
                                      </p:childTnLst>
                                    </p:cTn>
                                  </p:par>
                                  <p:par>
                                    <p:cTn id="30" presetID="6" presetClass="emph" presetSubtype="0" accel="19000" decel="54000" fill="hold" nodeType="withEffect">
                                      <p:stCondLst>
                                        <p:cond delay="2250"/>
                                      </p:stCondLst>
                                      <p:childTnLst>
                                        <p:animScale>
                                          <p:cBhvr>
                                            <p:cTn id="31" dur="2000" fill="hold"/>
                                            <p:tgtEl>
                                              <p:spTgt spid="9"/>
                                            </p:tgtEl>
                                          </p:cBhvr>
                                          <p:by x="65000" y="65000"/>
                                        </p:animScale>
                                      </p:childTnLst>
                                    </p:cTn>
                                  </p:par>
                                  <p:par>
                                    <p:cTn id="32" presetID="10" presetClass="exit" presetSubtype="0" fill="hold" nodeType="withEffect">
                                      <p:stCondLst>
                                        <p:cond delay="2000"/>
                                      </p:stCondLst>
                                      <p:childTnLst>
                                        <p:animEffect transition="out" filter="fade">
                                          <p:cBhvr>
                                            <p:cTn id="33" dur="500"/>
                                            <p:tgtEl>
                                              <p:spTgt spid="9"/>
                                            </p:tgtEl>
                                          </p:cBhvr>
                                        </p:animEffect>
                                        <p:set>
                                          <p:cBhvr>
                                            <p:cTn id="34"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59113" y="1186826"/>
            <a:ext cx="5344973" cy="3600400"/>
          </a:xfrm>
          <a:prstGeom prst="rect">
            <a:avLst/>
          </a:prstGeom>
        </p:spPr>
      </p:pic>
      <p:sp>
        <p:nvSpPr>
          <p:cNvPr id="3" name="淘宝店Chenying0907出品 2"/>
          <p:cNvSpPr txBox="1"/>
          <p:nvPr/>
        </p:nvSpPr>
        <p:spPr>
          <a:xfrm>
            <a:off x="5904086" y="2045400"/>
            <a:ext cx="6601871" cy="609398"/>
          </a:xfrm>
          <a:prstGeom prst="rect">
            <a:avLst/>
          </a:prstGeom>
          <a:noFill/>
        </p:spPr>
        <p:txBody>
          <a:bodyPr wrap="square" rtlCol="0">
            <a:spAutoFit/>
          </a:bodyPr>
          <a:lstStyle>
            <a:defPPr>
              <a:defRPr lang="zh-CN"/>
            </a:defPPr>
            <a:lvl1pPr algn="ctr">
              <a:defRPr sz="8800" b="1">
                <a:gradFill flip="none" rotWithShape="1">
                  <a:gsLst>
                    <a:gs pos="50000">
                      <a:srgbClr val="FFFF00"/>
                    </a:gs>
                    <a:gs pos="74000">
                      <a:schemeClr val="accent6">
                        <a:lumMod val="0"/>
                        <a:lumOff val="100000"/>
                      </a:schemeClr>
                    </a:gs>
                    <a:gs pos="7000">
                      <a:srgbClr val="FFC000"/>
                    </a:gs>
                  </a:gsLst>
                  <a:lin ang="16200000" scaled="1"/>
                  <a:tileRect/>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defRPr>
            </a:lvl1pPr>
          </a:lstStyle>
          <a:p>
            <a:pPr algn="l">
              <a:lnSpc>
                <a:spcPct val="120000"/>
              </a:lnSpc>
            </a:pPr>
            <a:r>
              <a:rPr lang="zh-CN" altLang="en-US" sz="2800" dirty="0">
                <a:solidFill>
                  <a:srgbClr val="FBE9B8"/>
                </a:solidFill>
                <a:effectLst/>
              </a:rPr>
              <a:t>一等奖：笔记本一</a:t>
            </a:r>
            <a:r>
              <a:rPr lang="zh-CN" altLang="en-US" sz="2800" dirty="0" smtClean="0">
                <a:solidFill>
                  <a:srgbClr val="FBE9B8"/>
                </a:solidFill>
                <a:effectLst/>
              </a:rPr>
              <a:t>台</a:t>
            </a:r>
            <a:r>
              <a:rPr lang="en-US" altLang="zh-CN" sz="2800" dirty="0" smtClean="0">
                <a:solidFill>
                  <a:srgbClr val="FBE9B8"/>
                </a:solidFill>
                <a:effectLst/>
              </a:rPr>
              <a:t>+999</a:t>
            </a:r>
            <a:r>
              <a:rPr lang="zh-CN" altLang="en-US" sz="2800" dirty="0" smtClean="0">
                <a:solidFill>
                  <a:srgbClr val="FBE9B8"/>
                </a:solidFill>
                <a:effectLst/>
              </a:rPr>
              <a:t>元现金红包</a:t>
            </a:r>
            <a:endParaRPr lang="en-US" altLang="zh-CN" sz="2800" dirty="0">
              <a:solidFill>
                <a:srgbClr val="FBE9B8"/>
              </a:solidFill>
              <a:effectLst/>
            </a:endParaRPr>
          </a:p>
        </p:txBody>
      </p:sp>
      <p:sp>
        <p:nvSpPr>
          <p:cNvPr id="4" name="淘宝店Chenying0907出品 4"/>
          <p:cNvSpPr txBox="1"/>
          <p:nvPr/>
        </p:nvSpPr>
        <p:spPr>
          <a:xfrm>
            <a:off x="5904086" y="2906275"/>
            <a:ext cx="6287913" cy="609398"/>
          </a:xfrm>
          <a:prstGeom prst="rect">
            <a:avLst/>
          </a:prstGeom>
          <a:noFill/>
        </p:spPr>
        <p:txBody>
          <a:bodyPr wrap="square" rtlCol="0">
            <a:spAutoFit/>
          </a:bodyPr>
          <a:lstStyle>
            <a:defPPr>
              <a:defRPr lang="zh-CN"/>
            </a:defPPr>
            <a:lvl1pPr algn="ctr">
              <a:defRPr sz="8800" b="1">
                <a:gradFill flip="none" rotWithShape="1">
                  <a:gsLst>
                    <a:gs pos="50000">
                      <a:srgbClr val="FFFF00"/>
                    </a:gs>
                    <a:gs pos="74000">
                      <a:schemeClr val="accent6">
                        <a:lumMod val="0"/>
                        <a:lumOff val="100000"/>
                      </a:schemeClr>
                    </a:gs>
                    <a:gs pos="7000">
                      <a:srgbClr val="FFC000"/>
                    </a:gs>
                  </a:gsLst>
                  <a:lin ang="16200000" scaled="1"/>
                  <a:tileRect/>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defRPr>
            </a:lvl1pPr>
          </a:lstStyle>
          <a:p>
            <a:pPr algn="l">
              <a:lnSpc>
                <a:spcPct val="120000"/>
              </a:lnSpc>
            </a:pPr>
            <a:r>
              <a:rPr lang="zh-CN" altLang="en-US" sz="2800" dirty="0">
                <a:solidFill>
                  <a:srgbClr val="FBE9B8"/>
                </a:solidFill>
                <a:effectLst/>
              </a:rPr>
              <a:t>二等奖：智能机一</a:t>
            </a:r>
            <a:r>
              <a:rPr lang="zh-CN" altLang="en-US" sz="2800" dirty="0" smtClean="0">
                <a:solidFill>
                  <a:srgbClr val="FBE9B8"/>
                </a:solidFill>
                <a:effectLst/>
              </a:rPr>
              <a:t>台</a:t>
            </a:r>
            <a:r>
              <a:rPr lang="en-US" altLang="zh-CN" sz="2800" dirty="0" smtClean="0">
                <a:solidFill>
                  <a:srgbClr val="FBE9B8"/>
                </a:solidFill>
                <a:effectLst/>
              </a:rPr>
              <a:t>+666</a:t>
            </a:r>
            <a:r>
              <a:rPr lang="zh-CN" altLang="en-US" sz="2800" dirty="0" smtClean="0">
                <a:solidFill>
                  <a:srgbClr val="FBE9B8"/>
                </a:solidFill>
                <a:effectLst/>
              </a:rPr>
              <a:t>元现金红包</a:t>
            </a:r>
            <a:endParaRPr lang="en-US" altLang="zh-CN" sz="2800" dirty="0">
              <a:solidFill>
                <a:srgbClr val="FBE9B8"/>
              </a:solidFill>
              <a:effectLst/>
            </a:endParaRPr>
          </a:p>
        </p:txBody>
      </p:sp>
      <p:sp>
        <p:nvSpPr>
          <p:cNvPr id="5" name="淘宝店Chenying0907出品 5"/>
          <p:cNvSpPr txBox="1"/>
          <p:nvPr/>
        </p:nvSpPr>
        <p:spPr>
          <a:xfrm>
            <a:off x="5904087" y="3767150"/>
            <a:ext cx="6111450" cy="609398"/>
          </a:xfrm>
          <a:prstGeom prst="rect">
            <a:avLst/>
          </a:prstGeom>
          <a:noFill/>
        </p:spPr>
        <p:txBody>
          <a:bodyPr wrap="square" rtlCol="0">
            <a:spAutoFit/>
          </a:bodyPr>
          <a:lstStyle>
            <a:defPPr>
              <a:defRPr lang="zh-CN"/>
            </a:defPPr>
            <a:lvl1pPr algn="ctr">
              <a:defRPr sz="8800" b="1">
                <a:gradFill flip="none" rotWithShape="1">
                  <a:gsLst>
                    <a:gs pos="50000">
                      <a:srgbClr val="FFFF00"/>
                    </a:gs>
                    <a:gs pos="74000">
                      <a:schemeClr val="accent6">
                        <a:lumMod val="0"/>
                        <a:lumOff val="100000"/>
                      </a:schemeClr>
                    </a:gs>
                    <a:gs pos="7000">
                      <a:srgbClr val="FFC000"/>
                    </a:gs>
                  </a:gsLst>
                  <a:lin ang="16200000" scaled="1"/>
                  <a:tileRect/>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defRPr>
            </a:lvl1pPr>
          </a:lstStyle>
          <a:p>
            <a:pPr algn="l">
              <a:lnSpc>
                <a:spcPct val="120000"/>
              </a:lnSpc>
            </a:pPr>
            <a:r>
              <a:rPr lang="zh-CN" altLang="en-US" sz="2800" dirty="0">
                <a:solidFill>
                  <a:srgbClr val="FBE9B8"/>
                </a:solidFill>
                <a:effectLst/>
              </a:rPr>
              <a:t>三等奖：精美</a:t>
            </a:r>
            <a:r>
              <a:rPr lang="zh-CN" altLang="en-US" sz="2800" dirty="0" smtClean="0">
                <a:solidFill>
                  <a:srgbClr val="FBE9B8"/>
                </a:solidFill>
                <a:effectLst/>
              </a:rPr>
              <a:t>茶杯</a:t>
            </a:r>
            <a:r>
              <a:rPr lang="en-US" altLang="zh-CN" sz="2800" dirty="0" smtClean="0">
                <a:solidFill>
                  <a:srgbClr val="FBE9B8"/>
                </a:solidFill>
                <a:effectLst/>
              </a:rPr>
              <a:t>++111</a:t>
            </a:r>
            <a:r>
              <a:rPr lang="zh-CN" altLang="en-US" sz="2800" dirty="0" smtClean="0">
                <a:solidFill>
                  <a:srgbClr val="FBE9B8"/>
                </a:solidFill>
                <a:effectLst/>
              </a:rPr>
              <a:t>元现金红包</a:t>
            </a:r>
            <a:endParaRPr lang="en-US" altLang="zh-CN" sz="2800" dirty="0">
              <a:solidFill>
                <a:srgbClr val="FBE9B8"/>
              </a:solidFill>
              <a:effectLs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85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85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85000">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75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75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191871" y="1127533"/>
            <a:ext cx="8354743" cy="3794091"/>
          </a:xfrm>
          <a:prstGeom prst="rect">
            <a:avLst/>
          </a:prstGeom>
        </p:spPr>
      </p:pic>
      <p:sp>
        <p:nvSpPr>
          <p:cNvPr id="3" name="文本框 2"/>
          <p:cNvSpPr txBox="1"/>
          <p:nvPr/>
        </p:nvSpPr>
        <p:spPr>
          <a:xfrm>
            <a:off x="497540" y="537883"/>
            <a:ext cx="4612341" cy="307777"/>
          </a:xfrm>
          <a:prstGeom prst="rect">
            <a:avLst/>
          </a:prstGeom>
          <a:noFill/>
        </p:spPr>
        <p:txBody>
          <a:bodyPr wrap="square" rtlCol="0">
            <a:spAutoFit/>
          </a:bodyPr>
          <a:lstStyle/>
          <a:p>
            <a:pPr algn="dist"/>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科</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技</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有</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公</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司</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终</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颁</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奖</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盛</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典</a:t>
            </a:r>
            <a:endPar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2803710" y="4245856"/>
            <a:ext cx="5849474" cy="923330"/>
          </a:xfrm>
          <a:prstGeom prst="rect">
            <a:avLst/>
          </a:prstGeom>
          <a:noFill/>
        </p:spPr>
        <p:txBody>
          <a:bodyPr wrap="square" rtlCol="0">
            <a:spAutoFit/>
            <a:scene3d>
              <a:camera prst="orthographicFront"/>
              <a:lightRig rig="harsh" dir="t"/>
            </a:scene3d>
            <a:sp3d extrusionH="19050" prstMaterial="matte">
              <a:bevelT w="25400" h="6350" prst="angle"/>
              <a:contourClr>
                <a:schemeClr val="bg1">
                  <a:lumMod val="65000"/>
                </a:schemeClr>
              </a:contourClr>
            </a:sp3d>
          </a:bodyPr>
          <a:lstStyle/>
          <a:p>
            <a:pPr algn="ctr"/>
            <a:r>
              <a:rPr kumimoji="1" lang="zh-CN" altLang="en-US" sz="54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展望</a:t>
            </a:r>
            <a:r>
              <a:rPr kumimoji="1" lang="en-US" altLang="zh-CN" sz="54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2019</a:t>
            </a:r>
            <a:endParaRPr kumimoji="1" lang="zh-CN" altLang="en-US" sz="54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椭圆 4"/>
          <p:cNvSpPr/>
          <p:nvPr/>
        </p:nvSpPr>
        <p:spPr>
          <a:xfrm>
            <a:off x="793377" y="2656811"/>
            <a:ext cx="735533" cy="735533"/>
          </a:xfrm>
          <a:prstGeom prst="ellipse">
            <a:avLst/>
          </a:prstGeom>
          <a:solidFill>
            <a:srgbClr val="FF000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p:nvSpPr>
        <p:spPr>
          <a:xfrm>
            <a:off x="1161143" y="4245856"/>
            <a:ext cx="492845" cy="492845"/>
          </a:xfrm>
          <a:prstGeom prst="ellipse">
            <a:avLst/>
          </a:prstGeom>
          <a:solidFill>
            <a:srgbClr val="FF0000">
              <a:alpha val="19000"/>
            </a:srgb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52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anim calcmode="lin" valueType="num">
                                      <p:cBhvr>
                                        <p:cTn id="16" dur="500" fill="hold"/>
                                        <p:tgtEl>
                                          <p:spTgt spid="2"/>
                                        </p:tgtEl>
                                        <p:attrNameLst>
                                          <p:attrName>ppt_x</p:attrName>
                                        </p:attrNameLst>
                                      </p:cBhvr>
                                      <p:tavLst>
                                        <p:tav tm="0">
                                          <p:val>
                                            <p:fltVal val="0.5"/>
                                          </p:val>
                                        </p:tav>
                                        <p:tav tm="100000">
                                          <p:val>
                                            <p:strVal val="#ppt_x"/>
                                          </p:val>
                                        </p:tav>
                                      </p:tavLst>
                                    </p:anim>
                                    <p:anim calcmode="lin" valueType="num">
                                      <p:cBhvr>
                                        <p:cTn id="17"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出品 43"/>
          <p:cNvGrpSpPr/>
          <p:nvPr/>
        </p:nvGrpSpPr>
        <p:grpSpPr>
          <a:xfrm>
            <a:off x="1567830" y="2359765"/>
            <a:ext cx="9489992" cy="1588826"/>
            <a:chOff x="998565" y="3112995"/>
            <a:chExt cx="7089585" cy="1186947"/>
          </a:xfrm>
        </p:grpSpPr>
        <p:sp>
          <p:nvSpPr>
            <p:cNvPr id="3" name="Oval 26"/>
            <p:cNvSpPr/>
            <p:nvPr/>
          </p:nvSpPr>
          <p:spPr>
            <a:xfrm>
              <a:off x="1284226" y="3428546"/>
              <a:ext cx="129265" cy="131401"/>
            </a:xfrm>
            <a:prstGeom prst="ellipse">
              <a:avLst/>
            </a:prstGeom>
            <a:solidFill>
              <a:srgbClr val="FBE9B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solidFill>
                  <a:srgbClr val="FBE9B8"/>
                </a:solidFill>
                <a:latin typeface="微软雅黑" panose="020B0503020204020204" pitchFamily="34" charset="-122"/>
                <a:ea typeface="微软雅黑" panose="020B0503020204020204" pitchFamily="34" charset="-122"/>
                <a:cs typeface="Roboto condensed"/>
              </a:endParaRPr>
            </a:p>
          </p:txBody>
        </p:sp>
        <p:sp>
          <p:nvSpPr>
            <p:cNvPr id="4" name="Oval 27"/>
            <p:cNvSpPr/>
            <p:nvPr/>
          </p:nvSpPr>
          <p:spPr>
            <a:xfrm>
              <a:off x="2331976" y="3828596"/>
              <a:ext cx="129265" cy="131401"/>
            </a:xfrm>
            <a:prstGeom prst="ellipse">
              <a:avLst/>
            </a:prstGeom>
            <a:solidFill>
              <a:srgbClr val="FBE9B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solidFill>
                  <a:srgbClr val="FBE9B8"/>
                </a:solidFill>
                <a:latin typeface="微软雅黑" panose="020B0503020204020204" pitchFamily="34" charset="-122"/>
                <a:ea typeface="微软雅黑" panose="020B0503020204020204" pitchFamily="34" charset="-122"/>
                <a:cs typeface="Roboto condensed"/>
              </a:endParaRPr>
            </a:p>
          </p:txBody>
        </p:sp>
        <p:sp>
          <p:nvSpPr>
            <p:cNvPr id="5" name="Oval 28"/>
            <p:cNvSpPr/>
            <p:nvPr/>
          </p:nvSpPr>
          <p:spPr>
            <a:xfrm>
              <a:off x="3246376" y="3244396"/>
              <a:ext cx="129265" cy="131401"/>
            </a:xfrm>
            <a:prstGeom prst="ellipse">
              <a:avLst/>
            </a:prstGeom>
            <a:solidFill>
              <a:srgbClr val="FBE9B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solidFill>
                  <a:srgbClr val="FBE9B8"/>
                </a:solidFill>
                <a:latin typeface="微软雅黑" panose="020B0503020204020204" pitchFamily="34" charset="-122"/>
                <a:ea typeface="微软雅黑" panose="020B0503020204020204" pitchFamily="34" charset="-122"/>
                <a:cs typeface="Roboto condensed"/>
              </a:endParaRPr>
            </a:p>
          </p:txBody>
        </p:sp>
        <p:sp>
          <p:nvSpPr>
            <p:cNvPr id="6" name="Oval 29"/>
            <p:cNvSpPr/>
            <p:nvPr/>
          </p:nvSpPr>
          <p:spPr>
            <a:xfrm>
              <a:off x="4490976" y="3697195"/>
              <a:ext cx="129265" cy="131401"/>
            </a:xfrm>
            <a:prstGeom prst="ellipse">
              <a:avLst/>
            </a:prstGeom>
            <a:solidFill>
              <a:srgbClr val="FBE9B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solidFill>
                  <a:srgbClr val="FBE9B8"/>
                </a:solidFill>
                <a:latin typeface="微软雅黑" panose="020B0503020204020204" pitchFamily="34" charset="-122"/>
                <a:ea typeface="微软雅黑" panose="020B0503020204020204" pitchFamily="34" charset="-122"/>
                <a:cs typeface="Roboto condensed"/>
              </a:endParaRPr>
            </a:p>
          </p:txBody>
        </p:sp>
        <p:sp>
          <p:nvSpPr>
            <p:cNvPr id="7" name="Oval 30"/>
            <p:cNvSpPr/>
            <p:nvPr/>
          </p:nvSpPr>
          <p:spPr>
            <a:xfrm>
              <a:off x="5576826" y="3112995"/>
              <a:ext cx="129265" cy="131401"/>
            </a:xfrm>
            <a:prstGeom prst="ellipse">
              <a:avLst/>
            </a:prstGeom>
            <a:solidFill>
              <a:srgbClr val="FBE9B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solidFill>
                  <a:srgbClr val="FBE9B8"/>
                </a:solidFill>
                <a:latin typeface="微软雅黑" panose="020B0503020204020204" pitchFamily="34" charset="-122"/>
                <a:ea typeface="微软雅黑" panose="020B0503020204020204" pitchFamily="34" charset="-122"/>
                <a:cs typeface="Roboto condensed"/>
              </a:endParaRPr>
            </a:p>
          </p:txBody>
        </p:sp>
        <p:sp>
          <p:nvSpPr>
            <p:cNvPr id="8" name="Oval 31"/>
            <p:cNvSpPr/>
            <p:nvPr/>
          </p:nvSpPr>
          <p:spPr>
            <a:xfrm>
              <a:off x="6561076" y="3828596"/>
              <a:ext cx="129265" cy="131401"/>
            </a:xfrm>
            <a:prstGeom prst="ellipse">
              <a:avLst/>
            </a:prstGeom>
            <a:solidFill>
              <a:srgbClr val="FBE9B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solidFill>
                  <a:srgbClr val="FBE9B8"/>
                </a:solidFill>
                <a:latin typeface="微软雅黑" panose="020B0503020204020204" pitchFamily="34" charset="-122"/>
                <a:ea typeface="微软雅黑" panose="020B0503020204020204" pitchFamily="34" charset="-122"/>
                <a:cs typeface="Roboto condensed"/>
              </a:endParaRPr>
            </a:p>
          </p:txBody>
        </p:sp>
        <p:sp>
          <p:nvSpPr>
            <p:cNvPr id="9" name="Oval 32"/>
            <p:cNvSpPr/>
            <p:nvPr/>
          </p:nvSpPr>
          <p:spPr>
            <a:xfrm>
              <a:off x="7667236" y="3178695"/>
              <a:ext cx="129265" cy="131401"/>
            </a:xfrm>
            <a:prstGeom prst="ellipse">
              <a:avLst/>
            </a:prstGeom>
            <a:solidFill>
              <a:srgbClr val="FBE9B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solidFill>
                  <a:srgbClr val="FBE9B8"/>
                </a:solidFill>
                <a:latin typeface="微软雅黑" panose="020B0503020204020204" pitchFamily="34" charset="-122"/>
                <a:ea typeface="微软雅黑" panose="020B0503020204020204" pitchFamily="34" charset="-122"/>
                <a:cs typeface="Roboto condensed"/>
              </a:endParaRPr>
            </a:p>
          </p:txBody>
        </p:sp>
        <p:cxnSp>
          <p:nvCxnSpPr>
            <p:cNvPr id="10" name="Straight Connector 33"/>
            <p:cNvCxnSpPr/>
            <p:nvPr/>
          </p:nvCxnSpPr>
          <p:spPr>
            <a:xfrm>
              <a:off x="1413491" y="3494247"/>
              <a:ext cx="918485" cy="400050"/>
            </a:xfrm>
            <a:prstGeom prst="line">
              <a:avLst/>
            </a:prstGeom>
            <a:ln>
              <a:solidFill>
                <a:srgbClr val="FBE9B8"/>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11" name="Straight Connector 34"/>
            <p:cNvCxnSpPr/>
            <p:nvPr/>
          </p:nvCxnSpPr>
          <p:spPr>
            <a:xfrm flipV="1">
              <a:off x="2461241" y="3310097"/>
              <a:ext cx="785135" cy="584200"/>
            </a:xfrm>
            <a:prstGeom prst="line">
              <a:avLst/>
            </a:prstGeom>
            <a:ln>
              <a:solidFill>
                <a:srgbClr val="FBE9B8"/>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12" name="Straight Connector 35"/>
            <p:cNvCxnSpPr/>
            <p:nvPr/>
          </p:nvCxnSpPr>
          <p:spPr>
            <a:xfrm>
              <a:off x="3375641" y="3310097"/>
              <a:ext cx="1115335" cy="452799"/>
            </a:xfrm>
            <a:prstGeom prst="line">
              <a:avLst/>
            </a:prstGeom>
            <a:ln>
              <a:solidFill>
                <a:srgbClr val="FBE9B8"/>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13" name="Straight Connector 36"/>
            <p:cNvCxnSpPr/>
            <p:nvPr/>
          </p:nvCxnSpPr>
          <p:spPr>
            <a:xfrm flipV="1">
              <a:off x="4620241" y="3178696"/>
              <a:ext cx="956585" cy="584200"/>
            </a:xfrm>
            <a:prstGeom prst="line">
              <a:avLst/>
            </a:prstGeom>
            <a:ln>
              <a:solidFill>
                <a:srgbClr val="FBE9B8"/>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14" name="Straight Connector 37"/>
            <p:cNvCxnSpPr/>
            <p:nvPr/>
          </p:nvCxnSpPr>
          <p:spPr>
            <a:xfrm>
              <a:off x="5706091" y="3178696"/>
              <a:ext cx="854985" cy="715601"/>
            </a:xfrm>
            <a:prstGeom prst="line">
              <a:avLst/>
            </a:prstGeom>
            <a:ln>
              <a:solidFill>
                <a:srgbClr val="FBE9B8"/>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15" name="Straight Connector 38"/>
            <p:cNvCxnSpPr/>
            <p:nvPr/>
          </p:nvCxnSpPr>
          <p:spPr>
            <a:xfrm flipV="1">
              <a:off x="6690341" y="3244396"/>
              <a:ext cx="976895" cy="649901"/>
            </a:xfrm>
            <a:prstGeom prst="line">
              <a:avLst/>
            </a:prstGeom>
            <a:ln>
              <a:solidFill>
                <a:srgbClr val="FBE9B8"/>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sp>
          <p:nvSpPr>
            <p:cNvPr id="16" name="淘宝店Chenying0907出品 39"/>
            <p:cNvSpPr txBox="1"/>
            <p:nvPr/>
          </p:nvSpPr>
          <p:spPr>
            <a:xfrm>
              <a:off x="998565" y="3564850"/>
              <a:ext cx="701275" cy="339945"/>
            </a:xfrm>
            <a:prstGeom prst="rect">
              <a:avLst/>
            </a:prstGeom>
            <a:noFill/>
          </p:spPr>
          <p:txBody>
            <a:bodyPr wrap="square" lIns="0" tIns="0" rIns="0" bIns="0" rtlCol="0" anchor="ctr">
              <a:noAutofit/>
            </a:bodyPr>
            <a:lstStyle/>
            <a:p>
              <a:pPr lvl="0" algn="ctr"/>
              <a:r>
                <a:rPr lang="en-US" altLang="ko-KR" sz="2000" dirty="0">
                  <a:solidFill>
                    <a:srgbClr val="FBE9B8"/>
                  </a:solidFill>
                  <a:latin typeface="微软雅黑" panose="020B0503020204020204" pitchFamily="34" charset="-122"/>
                  <a:ea typeface="微软雅黑" panose="020B0503020204020204" pitchFamily="34" charset="-122"/>
                  <a:cs typeface="Roboto condensed"/>
                </a:rPr>
                <a:t>201</a:t>
              </a:r>
              <a:r>
                <a:rPr lang="en-US" altLang="zh-CN" sz="2000" dirty="0">
                  <a:solidFill>
                    <a:srgbClr val="FBE9B8"/>
                  </a:solidFill>
                  <a:latin typeface="微软雅黑" panose="020B0503020204020204" pitchFamily="34" charset="-122"/>
                  <a:ea typeface="微软雅黑" panose="020B0503020204020204" pitchFamily="34" charset="-122"/>
                  <a:cs typeface="Roboto condensed"/>
                </a:rPr>
                <a:t>X</a:t>
              </a:r>
              <a:endParaRPr lang="nb-NO" altLang="ko-KR" sz="2000" b="1" dirty="0">
                <a:solidFill>
                  <a:srgbClr val="FBE9B8"/>
                </a:solidFill>
                <a:latin typeface="微软雅黑" panose="020B0503020204020204" pitchFamily="34" charset="-122"/>
                <a:ea typeface="微软雅黑" panose="020B0503020204020204" pitchFamily="34" charset="-122"/>
                <a:cs typeface="Roboto condensed"/>
              </a:endParaRPr>
            </a:p>
          </p:txBody>
        </p:sp>
        <p:sp>
          <p:nvSpPr>
            <p:cNvPr id="17" name="淘宝店Chenying0907出品 40"/>
            <p:cNvSpPr txBox="1"/>
            <p:nvPr/>
          </p:nvSpPr>
          <p:spPr>
            <a:xfrm>
              <a:off x="2040175" y="3959997"/>
              <a:ext cx="701275" cy="339945"/>
            </a:xfrm>
            <a:prstGeom prst="rect">
              <a:avLst/>
            </a:prstGeom>
            <a:noFill/>
          </p:spPr>
          <p:txBody>
            <a:bodyPr wrap="square" lIns="0" tIns="0" rIns="0" bIns="0" rtlCol="0" anchor="ctr">
              <a:noAutofit/>
            </a:bodyPr>
            <a:lstStyle/>
            <a:p>
              <a:pPr lvl="0" algn="ctr"/>
              <a:r>
                <a:rPr lang="en-US" altLang="ko-KR" sz="2000" dirty="0">
                  <a:solidFill>
                    <a:srgbClr val="FBE9B8"/>
                  </a:solidFill>
                  <a:latin typeface="微软雅黑" panose="020B0503020204020204" pitchFamily="34" charset="-122"/>
                  <a:ea typeface="微软雅黑" panose="020B0503020204020204" pitchFamily="34" charset="-122"/>
                  <a:cs typeface="Roboto condensed"/>
                </a:rPr>
                <a:t>201</a:t>
              </a:r>
              <a:r>
                <a:rPr lang="en-US" altLang="zh-CN" sz="2000" dirty="0">
                  <a:solidFill>
                    <a:srgbClr val="FBE9B8"/>
                  </a:solidFill>
                  <a:latin typeface="微软雅黑" panose="020B0503020204020204" pitchFamily="34" charset="-122"/>
                  <a:ea typeface="微软雅黑" panose="020B0503020204020204" pitchFamily="34" charset="-122"/>
                  <a:cs typeface="Roboto condensed"/>
                </a:rPr>
                <a:t>X</a:t>
              </a:r>
              <a:endParaRPr lang="nb-NO" altLang="ko-KR" sz="2000" b="1" dirty="0">
                <a:solidFill>
                  <a:srgbClr val="FBE9B8"/>
                </a:solidFill>
                <a:latin typeface="微软雅黑" panose="020B0503020204020204" pitchFamily="34" charset="-122"/>
                <a:ea typeface="微软雅黑" panose="020B0503020204020204" pitchFamily="34" charset="-122"/>
                <a:cs typeface="Roboto condensed"/>
              </a:endParaRPr>
            </a:p>
          </p:txBody>
        </p:sp>
        <p:sp>
          <p:nvSpPr>
            <p:cNvPr id="18" name="淘宝店Chenying0907出品 41"/>
            <p:cNvSpPr txBox="1"/>
            <p:nvPr/>
          </p:nvSpPr>
          <p:spPr>
            <a:xfrm>
              <a:off x="2967275" y="3381181"/>
              <a:ext cx="701275" cy="339945"/>
            </a:xfrm>
            <a:prstGeom prst="rect">
              <a:avLst/>
            </a:prstGeom>
            <a:noFill/>
          </p:spPr>
          <p:txBody>
            <a:bodyPr wrap="square" lIns="0" tIns="0" rIns="0" bIns="0" rtlCol="0" anchor="ctr">
              <a:noAutofit/>
            </a:bodyPr>
            <a:lstStyle/>
            <a:p>
              <a:pPr lvl="0" algn="ctr"/>
              <a:r>
                <a:rPr lang="en-US" altLang="ko-KR" sz="2000" dirty="0">
                  <a:solidFill>
                    <a:srgbClr val="FBE9B8"/>
                  </a:solidFill>
                  <a:latin typeface="微软雅黑" panose="020B0503020204020204" pitchFamily="34" charset="-122"/>
                  <a:ea typeface="微软雅黑" panose="020B0503020204020204" pitchFamily="34" charset="-122"/>
                  <a:cs typeface="Roboto condensed"/>
                </a:rPr>
                <a:t>201</a:t>
              </a:r>
              <a:r>
                <a:rPr lang="en-US" altLang="zh-CN" sz="2000" dirty="0">
                  <a:solidFill>
                    <a:srgbClr val="FBE9B8"/>
                  </a:solidFill>
                  <a:latin typeface="微软雅黑" panose="020B0503020204020204" pitchFamily="34" charset="-122"/>
                  <a:ea typeface="微软雅黑" panose="020B0503020204020204" pitchFamily="34" charset="-122"/>
                  <a:cs typeface="Roboto condensed"/>
                </a:rPr>
                <a:t>X</a:t>
              </a:r>
              <a:endParaRPr lang="nb-NO" altLang="ko-KR" sz="2000" b="1" dirty="0">
                <a:solidFill>
                  <a:srgbClr val="FBE9B8"/>
                </a:solidFill>
                <a:latin typeface="微软雅黑" panose="020B0503020204020204" pitchFamily="34" charset="-122"/>
                <a:ea typeface="微软雅黑" panose="020B0503020204020204" pitchFamily="34" charset="-122"/>
                <a:cs typeface="Roboto condensed"/>
              </a:endParaRPr>
            </a:p>
          </p:txBody>
        </p:sp>
        <p:sp>
          <p:nvSpPr>
            <p:cNvPr id="19" name="淘宝店Chenying0907出品 42"/>
            <p:cNvSpPr txBox="1"/>
            <p:nvPr/>
          </p:nvSpPr>
          <p:spPr>
            <a:xfrm>
              <a:off x="4211875" y="3828596"/>
              <a:ext cx="701275" cy="339945"/>
            </a:xfrm>
            <a:prstGeom prst="rect">
              <a:avLst/>
            </a:prstGeom>
            <a:noFill/>
          </p:spPr>
          <p:txBody>
            <a:bodyPr wrap="square" lIns="0" tIns="0" rIns="0" bIns="0" rtlCol="0" anchor="ctr">
              <a:noAutofit/>
            </a:bodyPr>
            <a:lstStyle/>
            <a:p>
              <a:pPr lvl="0" algn="ctr"/>
              <a:r>
                <a:rPr lang="en-US" altLang="ko-KR" sz="2000" dirty="0">
                  <a:solidFill>
                    <a:srgbClr val="FBE9B8"/>
                  </a:solidFill>
                  <a:latin typeface="微软雅黑" panose="020B0503020204020204" pitchFamily="34" charset="-122"/>
                  <a:ea typeface="微软雅黑" panose="020B0503020204020204" pitchFamily="34" charset="-122"/>
                  <a:cs typeface="Roboto condensed"/>
                </a:rPr>
                <a:t>201</a:t>
              </a:r>
              <a:r>
                <a:rPr lang="en-US" altLang="zh-CN" sz="2000" dirty="0">
                  <a:solidFill>
                    <a:srgbClr val="FBE9B8"/>
                  </a:solidFill>
                  <a:latin typeface="微软雅黑" panose="020B0503020204020204" pitchFamily="34" charset="-122"/>
                  <a:ea typeface="微软雅黑" panose="020B0503020204020204" pitchFamily="34" charset="-122"/>
                  <a:cs typeface="Roboto condensed"/>
                </a:rPr>
                <a:t>X</a:t>
              </a:r>
              <a:endParaRPr lang="nb-NO" altLang="ko-KR" sz="2000" b="1" dirty="0">
                <a:solidFill>
                  <a:srgbClr val="FBE9B8"/>
                </a:solidFill>
                <a:latin typeface="微软雅黑" panose="020B0503020204020204" pitchFamily="34" charset="-122"/>
                <a:ea typeface="微软雅黑" panose="020B0503020204020204" pitchFamily="34" charset="-122"/>
                <a:cs typeface="Roboto condensed"/>
              </a:endParaRPr>
            </a:p>
          </p:txBody>
        </p:sp>
        <p:sp>
          <p:nvSpPr>
            <p:cNvPr id="20" name="淘宝店Chenying0907出品 43"/>
            <p:cNvSpPr txBox="1"/>
            <p:nvPr/>
          </p:nvSpPr>
          <p:spPr>
            <a:xfrm>
              <a:off x="5291375" y="3244396"/>
              <a:ext cx="701275" cy="339945"/>
            </a:xfrm>
            <a:prstGeom prst="rect">
              <a:avLst/>
            </a:prstGeom>
            <a:noFill/>
          </p:spPr>
          <p:txBody>
            <a:bodyPr wrap="square" lIns="0" tIns="0" rIns="0" bIns="0" rtlCol="0" anchor="ctr">
              <a:noAutofit/>
            </a:bodyPr>
            <a:lstStyle/>
            <a:p>
              <a:pPr lvl="0" algn="ctr"/>
              <a:r>
                <a:rPr lang="en-US" altLang="ko-KR" sz="2000" dirty="0">
                  <a:solidFill>
                    <a:srgbClr val="FBE9B8"/>
                  </a:solidFill>
                  <a:latin typeface="微软雅黑" panose="020B0503020204020204" pitchFamily="34" charset="-122"/>
                  <a:ea typeface="微软雅黑" panose="020B0503020204020204" pitchFamily="34" charset="-122"/>
                  <a:cs typeface="Roboto condensed"/>
                </a:rPr>
                <a:t>201</a:t>
              </a:r>
              <a:r>
                <a:rPr lang="en-US" altLang="zh-CN" sz="2000" dirty="0">
                  <a:solidFill>
                    <a:srgbClr val="FBE9B8"/>
                  </a:solidFill>
                  <a:latin typeface="微软雅黑" panose="020B0503020204020204" pitchFamily="34" charset="-122"/>
                  <a:ea typeface="微软雅黑" panose="020B0503020204020204" pitchFamily="34" charset="-122"/>
                  <a:cs typeface="Roboto condensed"/>
                </a:rPr>
                <a:t>X</a:t>
              </a:r>
              <a:endParaRPr lang="nb-NO" altLang="ko-KR" sz="2000" b="1" dirty="0">
                <a:solidFill>
                  <a:srgbClr val="FBE9B8"/>
                </a:solidFill>
                <a:latin typeface="微软雅黑" panose="020B0503020204020204" pitchFamily="34" charset="-122"/>
                <a:ea typeface="微软雅黑" panose="020B0503020204020204" pitchFamily="34" charset="-122"/>
                <a:cs typeface="Roboto condensed"/>
              </a:endParaRPr>
            </a:p>
          </p:txBody>
        </p:sp>
        <p:sp>
          <p:nvSpPr>
            <p:cNvPr id="21" name="淘宝店Chenying0907出品 44"/>
            <p:cNvSpPr txBox="1"/>
            <p:nvPr/>
          </p:nvSpPr>
          <p:spPr>
            <a:xfrm>
              <a:off x="6275625" y="3959997"/>
              <a:ext cx="701275" cy="339945"/>
            </a:xfrm>
            <a:prstGeom prst="rect">
              <a:avLst/>
            </a:prstGeom>
            <a:noFill/>
          </p:spPr>
          <p:txBody>
            <a:bodyPr wrap="square" lIns="0" tIns="0" rIns="0" bIns="0" rtlCol="0" anchor="ctr">
              <a:noAutofit/>
            </a:bodyPr>
            <a:lstStyle/>
            <a:p>
              <a:pPr lvl="0" algn="ctr"/>
              <a:r>
                <a:rPr lang="en-US" altLang="ko-KR" sz="2000" dirty="0">
                  <a:solidFill>
                    <a:srgbClr val="FBE9B8"/>
                  </a:solidFill>
                  <a:latin typeface="微软雅黑" panose="020B0503020204020204" pitchFamily="34" charset="-122"/>
                  <a:ea typeface="微软雅黑" panose="020B0503020204020204" pitchFamily="34" charset="-122"/>
                  <a:cs typeface="Roboto condensed"/>
                </a:rPr>
                <a:t>201</a:t>
              </a:r>
              <a:r>
                <a:rPr lang="en-US" altLang="zh-CN" sz="2000" dirty="0">
                  <a:solidFill>
                    <a:srgbClr val="FBE9B8"/>
                  </a:solidFill>
                  <a:latin typeface="微软雅黑" panose="020B0503020204020204" pitchFamily="34" charset="-122"/>
                  <a:ea typeface="微软雅黑" panose="020B0503020204020204" pitchFamily="34" charset="-122"/>
                  <a:cs typeface="Roboto condensed"/>
                </a:rPr>
                <a:t>X</a:t>
              </a:r>
              <a:endParaRPr lang="nb-NO" altLang="ko-KR" sz="2000" b="1" dirty="0">
                <a:solidFill>
                  <a:srgbClr val="FBE9B8"/>
                </a:solidFill>
                <a:latin typeface="微软雅黑" panose="020B0503020204020204" pitchFamily="34" charset="-122"/>
                <a:ea typeface="微软雅黑" panose="020B0503020204020204" pitchFamily="34" charset="-122"/>
                <a:cs typeface="Roboto condensed"/>
              </a:endParaRPr>
            </a:p>
          </p:txBody>
        </p:sp>
        <p:sp>
          <p:nvSpPr>
            <p:cNvPr id="22" name="淘宝店Chenying0907出品 45"/>
            <p:cNvSpPr txBox="1"/>
            <p:nvPr/>
          </p:nvSpPr>
          <p:spPr>
            <a:xfrm>
              <a:off x="7386875" y="3310096"/>
              <a:ext cx="701275" cy="339945"/>
            </a:xfrm>
            <a:prstGeom prst="rect">
              <a:avLst/>
            </a:prstGeom>
            <a:noFill/>
          </p:spPr>
          <p:txBody>
            <a:bodyPr wrap="square" lIns="0" tIns="0" rIns="0" bIns="0" rtlCol="0" anchor="ctr">
              <a:noAutofit/>
            </a:bodyPr>
            <a:lstStyle/>
            <a:p>
              <a:pPr lvl="0" algn="ctr"/>
              <a:r>
                <a:rPr lang="en-US" altLang="ko-KR" sz="2000" dirty="0">
                  <a:solidFill>
                    <a:srgbClr val="FBE9B8"/>
                  </a:solidFill>
                  <a:latin typeface="微软雅黑" panose="020B0503020204020204" pitchFamily="34" charset="-122"/>
                  <a:ea typeface="微软雅黑" panose="020B0503020204020204" pitchFamily="34" charset="-122"/>
                  <a:cs typeface="Roboto condensed"/>
                </a:rPr>
                <a:t>201</a:t>
              </a:r>
              <a:r>
                <a:rPr lang="en-US" altLang="zh-CN" sz="2000" dirty="0">
                  <a:solidFill>
                    <a:srgbClr val="FBE9B8"/>
                  </a:solidFill>
                  <a:latin typeface="微软雅黑" panose="020B0503020204020204" pitchFamily="34" charset="-122"/>
                  <a:ea typeface="微软雅黑" panose="020B0503020204020204" pitchFamily="34" charset="-122"/>
                  <a:cs typeface="Roboto condensed"/>
                </a:rPr>
                <a:t>X</a:t>
              </a:r>
              <a:endParaRPr lang="nb-NO" altLang="ko-KR" sz="2000" b="1" dirty="0">
                <a:solidFill>
                  <a:srgbClr val="FBE9B8"/>
                </a:solidFill>
                <a:latin typeface="微软雅黑" panose="020B0503020204020204" pitchFamily="34" charset="-122"/>
                <a:ea typeface="微软雅黑" panose="020B0503020204020204" pitchFamily="34" charset="-122"/>
                <a:cs typeface="Roboto condensed"/>
              </a:endParaRPr>
            </a:p>
          </p:txBody>
        </p:sp>
      </p:grpSp>
      <p:sp>
        <p:nvSpPr>
          <p:cNvPr id="23" name="淘宝店Chenying0907出品 25"/>
          <p:cNvSpPr/>
          <p:nvPr/>
        </p:nvSpPr>
        <p:spPr>
          <a:xfrm>
            <a:off x="1286786" y="1490503"/>
            <a:ext cx="2916325" cy="307777"/>
          </a:xfrm>
          <a:prstGeom prst="rect">
            <a:avLst/>
          </a:prstGeom>
        </p:spPr>
        <p:txBody>
          <a:bodyPr wrap="square">
            <a:spAutoFit/>
          </a:bodyPr>
          <a:lstStyle/>
          <a:p>
            <a:r>
              <a:rPr lang="zh-CN" altLang="en-US" sz="1400" b="1" dirty="0">
                <a:solidFill>
                  <a:srgbClr val="FBE9B8"/>
                </a:solidFill>
                <a:latin typeface="微软雅黑" panose="020B0503020204020204" pitchFamily="34" charset="-122"/>
                <a:ea typeface="微软雅黑" panose="020B0503020204020204" pitchFamily="34" charset="-122"/>
              </a:rPr>
              <a:t>点击添加文字说明</a:t>
            </a:r>
            <a:endParaRPr lang="en-US" altLang="zh-CN" sz="1400" b="1" dirty="0">
              <a:solidFill>
                <a:srgbClr val="FBE9B8"/>
              </a:solidFill>
              <a:latin typeface="微软雅黑" panose="020B0503020204020204" pitchFamily="34" charset="-122"/>
              <a:ea typeface="微软雅黑" panose="020B0503020204020204" pitchFamily="34" charset="-122"/>
            </a:endParaRPr>
          </a:p>
        </p:txBody>
      </p:sp>
      <p:sp>
        <p:nvSpPr>
          <p:cNvPr id="24" name="淘宝店Chenying0907出品 26"/>
          <p:cNvSpPr txBox="1"/>
          <p:nvPr/>
        </p:nvSpPr>
        <p:spPr>
          <a:xfrm>
            <a:off x="1286786" y="1812796"/>
            <a:ext cx="2916324" cy="532453"/>
          </a:xfrm>
          <a:prstGeom prst="rect">
            <a:avLst/>
          </a:prstGeom>
          <a:noFill/>
        </p:spPr>
        <p:txBody>
          <a:bodyPr wrap="square" rtlCol="0">
            <a:spAutoFit/>
          </a:bodyPr>
          <a:lstStyle/>
          <a:p>
            <a:pPr>
              <a:lnSpc>
                <a:spcPct val="130000"/>
              </a:lnSpc>
              <a:spcBef>
                <a:spcPts val="600"/>
              </a:spcBef>
            </a:pPr>
            <a:r>
              <a:rPr lang="zh-CN" altLang="en-US" sz="1100"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rPr>
              <a:t>点击此处添加文本内容点击此处添加文本内容点击此处添加文本内容</a:t>
            </a:r>
            <a:endParaRPr lang="zh-CN" altLang="en-US" sz="1100"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淘宝店Chenying0907出品 25"/>
          <p:cNvSpPr/>
          <p:nvPr/>
        </p:nvSpPr>
        <p:spPr>
          <a:xfrm>
            <a:off x="2442663" y="3955588"/>
            <a:ext cx="2916325" cy="307777"/>
          </a:xfrm>
          <a:prstGeom prst="rect">
            <a:avLst/>
          </a:prstGeom>
        </p:spPr>
        <p:txBody>
          <a:bodyPr wrap="square">
            <a:spAutoFit/>
          </a:bodyPr>
          <a:lstStyle/>
          <a:p>
            <a:r>
              <a:rPr lang="zh-CN" altLang="en-US" sz="1400" b="1" dirty="0">
                <a:solidFill>
                  <a:srgbClr val="FBE9B8"/>
                </a:solidFill>
                <a:latin typeface="微软雅黑" panose="020B0503020204020204" pitchFamily="34" charset="-122"/>
                <a:ea typeface="微软雅黑" panose="020B0503020204020204" pitchFamily="34" charset="-122"/>
              </a:rPr>
              <a:t>点击添加文字说明</a:t>
            </a:r>
            <a:endParaRPr lang="en-US" altLang="zh-CN" sz="1400" b="1" dirty="0">
              <a:solidFill>
                <a:srgbClr val="FBE9B8"/>
              </a:solidFill>
              <a:latin typeface="微软雅黑" panose="020B0503020204020204" pitchFamily="34" charset="-122"/>
              <a:ea typeface="微软雅黑" panose="020B0503020204020204" pitchFamily="34" charset="-122"/>
            </a:endParaRPr>
          </a:p>
        </p:txBody>
      </p:sp>
      <p:sp>
        <p:nvSpPr>
          <p:cNvPr id="28" name="淘宝店Chenying0907出品 26"/>
          <p:cNvSpPr txBox="1"/>
          <p:nvPr/>
        </p:nvSpPr>
        <p:spPr>
          <a:xfrm>
            <a:off x="2442663" y="4277881"/>
            <a:ext cx="2916324" cy="532453"/>
          </a:xfrm>
          <a:prstGeom prst="rect">
            <a:avLst/>
          </a:prstGeom>
          <a:noFill/>
        </p:spPr>
        <p:txBody>
          <a:bodyPr wrap="square" rtlCol="0">
            <a:spAutoFit/>
          </a:bodyPr>
          <a:lstStyle/>
          <a:p>
            <a:pPr>
              <a:lnSpc>
                <a:spcPct val="130000"/>
              </a:lnSpc>
              <a:spcBef>
                <a:spcPts val="600"/>
              </a:spcBef>
            </a:pPr>
            <a:r>
              <a:rPr lang="zh-CN" altLang="en-US" sz="1100"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rPr>
              <a:t>点击此处添加文本内容点击此处添加文本内容点击此处添加文本内容</a:t>
            </a:r>
            <a:endParaRPr lang="zh-CN" altLang="en-US" sz="1100"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9" name="淘宝店Chenying0907出品 25"/>
          <p:cNvSpPr/>
          <p:nvPr/>
        </p:nvSpPr>
        <p:spPr>
          <a:xfrm>
            <a:off x="5141824" y="1409111"/>
            <a:ext cx="2916325" cy="307777"/>
          </a:xfrm>
          <a:prstGeom prst="rect">
            <a:avLst/>
          </a:prstGeom>
        </p:spPr>
        <p:txBody>
          <a:bodyPr wrap="square">
            <a:spAutoFit/>
          </a:bodyPr>
          <a:lstStyle/>
          <a:p>
            <a:r>
              <a:rPr lang="zh-CN" altLang="en-US" sz="1400" b="1" dirty="0">
                <a:solidFill>
                  <a:srgbClr val="FBE9B8"/>
                </a:solidFill>
                <a:latin typeface="微软雅黑" panose="020B0503020204020204" pitchFamily="34" charset="-122"/>
                <a:ea typeface="微软雅黑" panose="020B0503020204020204" pitchFamily="34" charset="-122"/>
              </a:rPr>
              <a:t>点击添加文字说明</a:t>
            </a:r>
            <a:endParaRPr lang="en-US" altLang="zh-CN" sz="1400" b="1" dirty="0">
              <a:solidFill>
                <a:srgbClr val="FBE9B8"/>
              </a:solidFill>
              <a:latin typeface="微软雅黑" panose="020B0503020204020204" pitchFamily="34" charset="-122"/>
              <a:ea typeface="微软雅黑" panose="020B0503020204020204" pitchFamily="34" charset="-122"/>
            </a:endParaRPr>
          </a:p>
        </p:txBody>
      </p:sp>
      <p:sp>
        <p:nvSpPr>
          <p:cNvPr id="30" name="淘宝店Chenying0907出品 26"/>
          <p:cNvSpPr txBox="1"/>
          <p:nvPr/>
        </p:nvSpPr>
        <p:spPr>
          <a:xfrm>
            <a:off x="5141824" y="1731404"/>
            <a:ext cx="2916324" cy="532453"/>
          </a:xfrm>
          <a:prstGeom prst="rect">
            <a:avLst/>
          </a:prstGeom>
          <a:noFill/>
        </p:spPr>
        <p:txBody>
          <a:bodyPr wrap="square" rtlCol="0">
            <a:spAutoFit/>
          </a:bodyPr>
          <a:lstStyle/>
          <a:p>
            <a:pPr>
              <a:lnSpc>
                <a:spcPct val="130000"/>
              </a:lnSpc>
              <a:spcBef>
                <a:spcPts val="600"/>
              </a:spcBef>
            </a:pPr>
            <a:r>
              <a:rPr lang="zh-CN" altLang="en-US" sz="1100"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rPr>
              <a:t>点击此处添加文本内容点击此处添加文本内容点击此处添加文本内容</a:t>
            </a:r>
            <a:endParaRPr lang="zh-CN" altLang="en-US" sz="1100"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淘宝店Chenying0907出品 25"/>
          <p:cNvSpPr/>
          <p:nvPr/>
        </p:nvSpPr>
        <p:spPr>
          <a:xfrm>
            <a:off x="7202784" y="3941072"/>
            <a:ext cx="2916325" cy="307777"/>
          </a:xfrm>
          <a:prstGeom prst="rect">
            <a:avLst/>
          </a:prstGeom>
        </p:spPr>
        <p:txBody>
          <a:bodyPr wrap="square">
            <a:spAutoFit/>
          </a:bodyPr>
          <a:lstStyle/>
          <a:p>
            <a:r>
              <a:rPr lang="zh-CN" altLang="en-US" sz="1400" b="1" dirty="0">
                <a:solidFill>
                  <a:srgbClr val="FBE9B8"/>
                </a:solidFill>
                <a:latin typeface="微软雅黑" panose="020B0503020204020204" pitchFamily="34" charset="-122"/>
                <a:ea typeface="微软雅黑" panose="020B0503020204020204" pitchFamily="34" charset="-122"/>
              </a:rPr>
              <a:t>点击添加文字说明</a:t>
            </a:r>
            <a:endParaRPr lang="en-US" altLang="zh-CN" sz="1400" b="1" dirty="0">
              <a:solidFill>
                <a:srgbClr val="FBE9B8"/>
              </a:solidFill>
              <a:latin typeface="微软雅黑" panose="020B0503020204020204" pitchFamily="34" charset="-122"/>
              <a:ea typeface="微软雅黑" panose="020B0503020204020204" pitchFamily="34" charset="-122"/>
            </a:endParaRPr>
          </a:p>
        </p:txBody>
      </p:sp>
      <p:sp>
        <p:nvSpPr>
          <p:cNvPr id="32" name="淘宝店Chenying0907出品 26"/>
          <p:cNvSpPr txBox="1"/>
          <p:nvPr/>
        </p:nvSpPr>
        <p:spPr>
          <a:xfrm>
            <a:off x="7202784" y="4263365"/>
            <a:ext cx="2916324" cy="532453"/>
          </a:xfrm>
          <a:prstGeom prst="rect">
            <a:avLst/>
          </a:prstGeom>
          <a:noFill/>
        </p:spPr>
        <p:txBody>
          <a:bodyPr wrap="square" rtlCol="0">
            <a:spAutoFit/>
          </a:bodyPr>
          <a:lstStyle/>
          <a:p>
            <a:pPr>
              <a:lnSpc>
                <a:spcPct val="130000"/>
              </a:lnSpc>
              <a:spcBef>
                <a:spcPts val="600"/>
              </a:spcBef>
            </a:pPr>
            <a:r>
              <a:rPr lang="zh-CN" altLang="en-US" sz="1100"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rPr>
              <a:t>点击此处添加文本内容点击此处添加文本内容点击此处添加文本内容</a:t>
            </a:r>
            <a:endParaRPr lang="zh-CN" altLang="en-US" sz="1100"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17" presetClass="entr" presetSubtype="1" fill="hold" grpId="0" nodeType="withEffect">
                                  <p:stCondLst>
                                    <p:cond delay="750"/>
                                  </p:stCondLst>
                                  <p:iterate type="lt">
                                    <p:tmPct val="10000"/>
                                  </p:iterate>
                                  <p:childTnLst>
                                    <p:set>
                                      <p:cBhvr>
                                        <p:cTn id="9" dur="1" fill="hold">
                                          <p:stCondLst>
                                            <p:cond delay="0"/>
                                          </p:stCondLst>
                                        </p:cTn>
                                        <p:tgtEl>
                                          <p:spTgt spid="23"/>
                                        </p:tgtEl>
                                        <p:attrNameLst>
                                          <p:attrName>style.visibility</p:attrName>
                                        </p:attrNameLst>
                                      </p:cBhvr>
                                      <p:to>
                                        <p:strVal val="visible"/>
                                      </p:to>
                                    </p:set>
                                    <p:anim calcmode="lin" valueType="num">
                                      <p:cBhvr>
                                        <p:cTn id="10" dur="500" fill="hold"/>
                                        <p:tgtEl>
                                          <p:spTgt spid="23"/>
                                        </p:tgtEl>
                                        <p:attrNameLst>
                                          <p:attrName>ppt_x</p:attrName>
                                        </p:attrNameLst>
                                      </p:cBhvr>
                                      <p:tavLst>
                                        <p:tav tm="0">
                                          <p:val>
                                            <p:strVal val="#ppt_x"/>
                                          </p:val>
                                        </p:tav>
                                        <p:tav tm="100000">
                                          <p:val>
                                            <p:strVal val="#ppt_x"/>
                                          </p:val>
                                        </p:tav>
                                      </p:tavLst>
                                    </p:anim>
                                    <p:anim calcmode="lin" valueType="num">
                                      <p:cBhvr>
                                        <p:cTn id="11" dur="500" fill="hold"/>
                                        <p:tgtEl>
                                          <p:spTgt spid="23"/>
                                        </p:tgtEl>
                                        <p:attrNameLst>
                                          <p:attrName>ppt_y</p:attrName>
                                        </p:attrNameLst>
                                      </p:cBhvr>
                                      <p:tavLst>
                                        <p:tav tm="0">
                                          <p:val>
                                            <p:strVal val="#ppt_y-#ppt_h/2"/>
                                          </p:val>
                                        </p:tav>
                                        <p:tav tm="100000">
                                          <p:val>
                                            <p:strVal val="#ppt_y"/>
                                          </p:val>
                                        </p:tav>
                                      </p:tavLst>
                                    </p:anim>
                                    <p:anim calcmode="lin" valueType="num">
                                      <p:cBhvr>
                                        <p:cTn id="12" dur="500" fill="hold"/>
                                        <p:tgtEl>
                                          <p:spTgt spid="23"/>
                                        </p:tgtEl>
                                        <p:attrNameLst>
                                          <p:attrName>ppt_w</p:attrName>
                                        </p:attrNameLst>
                                      </p:cBhvr>
                                      <p:tavLst>
                                        <p:tav tm="0">
                                          <p:val>
                                            <p:strVal val="#ppt_w"/>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childTnLst>
                                </p:cTn>
                              </p:par>
                              <p:par>
                                <p:cTn id="14" presetID="10" presetClass="entr" presetSubtype="0" fill="hold" grpId="0" nodeType="withEffect">
                                  <p:stCondLst>
                                    <p:cond delay="150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7" presetClass="entr" presetSubtype="1" fill="hold" grpId="0" nodeType="withEffect">
                                  <p:stCondLst>
                                    <p:cond delay="750"/>
                                  </p:stCondLst>
                                  <p:iterate type="lt">
                                    <p:tmPct val="10000"/>
                                  </p:iterate>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ppt_x</p:attrName>
                                        </p:attrNameLst>
                                      </p:cBhvr>
                                      <p:tavLst>
                                        <p:tav tm="0">
                                          <p:val>
                                            <p:strVal val="#ppt_x"/>
                                          </p:val>
                                        </p:tav>
                                        <p:tav tm="100000">
                                          <p:val>
                                            <p:strVal val="#ppt_x"/>
                                          </p:val>
                                        </p:tav>
                                      </p:tavLst>
                                    </p:anim>
                                    <p:anim calcmode="lin" valueType="num">
                                      <p:cBhvr>
                                        <p:cTn id="20" dur="500" fill="hold"/>
                                        <p:tgtEl>
                                          <p:spTgt spid="27"/>
                                        </p:tgtEl>
                                        <p:attrNameLst>
                                          <p:attrName>ppt_y</p:attrName>
                                        </p:attrNameLst>
                                      </p:cBhvr>
                                      <p:tavLst>
                                        <p:tav tm="0">
                                          <p:val>
                                            <p:strVal val="#ppt_y-#ppt_h/2"/>
                                          </p:val>
                                        </p:tav>
                                        <p:tav tm="100000">
                                          <p:val>
                                            <p:strVal val="#ppt_y"/>
                                          </p:val>
                                        </p:tav>
                                      </p:tavLst>
                                    </p:anim>
                                    <p:anim calcmode="lin" valueType="num">
                                      <p:cBhvr>
                                        <p:cTn id="21" dur="500" fill="hold"/>
                                        <p:tgtEl>
                                          <p:spTgt spid="27"/>
                                        </p:tgtEl>
                                        <p:attrNameLst>
                                          <p:attrName>ppt_w</p:attrName>
                                        </p:attrNameLst>
                                      </p:cBhvr>
                                      <p:tavLst>
                                        <p:tav tm="0">
                                          <p:val>
                                            <p:strVal val="#ppt_w"/>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childTnLst>
                                </p:cTn>
                              </p:par>
                              <p:par>
                                <p:cTn id="23" presetID="10" presetClass="entr" presetSubtype="0" fill="hold" grpId="0" nodeType="withEffect">
                                  <p:stCondLst>
                                    <p:cond delay="15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7" presetClass="entr" presetSubtype="1" fill="hold" grpId="0" nodeType="withEffect">
                                  <p:stCondLst>
                                    <p:cond delay="750"/>
                                  </p:stCondLst>
                                  <p:iterate type="lt">
                                    <p:tmPct val="10000"/>
                                  </p:iterate>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ppt_x</p:attrName>
                                        </p:attrNameLst>
                                      </p:cBhvr>
                                      <p:tavLst>
                                        <p:tav tm="0">
                                          <p:val>
                                            <p:strVal val="#ppt_x"/>
                                          </p:val>
                                        </p:tav>
                                        <p:tav tm="100000">
                                          <p:val>
                                            <p:strVal val="#ppt_x"/>
                                          </p:val>
                                        </p:tav>
                                      </p:tavLst>
                                    </p:anim>
                                    <p:anim calcmode="lin" valueType="num">
                                      <p:cBhvr>
                                        <p:cTn id="29" dur="500" fill="hold"/>
                                        <p:tgtEl>
                                          <p:spTgt spid="29"/>
                                        </p:tgtEl>
                                        <p:attrNameLst>
                                          <p:attrName>ppt_y</p:attrName>
                                        </p:attrNameLst>
                                      </p:cBhvr>
                                      <p:tavLst>
                                        <p:tav tm="0">
                                          <p:val>
                                            <p:strVal val="#ppt_y-#ppt_h/2"/>
                                          </p:val>
                                        </p:tav>
                                        <p:tav tm="100000">
                                          <p:val>
                                            <p:strVal val="#ppt_y"/>
                                          </p:val>
                                        </p:tav>
                                      </p:tavLst>
                                    </p:anim>
                                    <p:anim calcmode="lin" valueType="num">
                                      <p:cBhvr>
                                        <p:cTn id="30" dur="500" fill="hold"/>
                                        <p:tgtEl>
                                          <p:spTgt spid="29"/>
                                        </p:tgtEl>
                                        <p:attrNameLst>
                                          <p:attrName>ppt_w</p:attrName>
                                        </p:attrNameLst>
                                      </p:cBhvr>
                                      <p:tavLst>
                                        <p:tav tm="0">
                                          <p:val>
                                            <p:strVal val="#ppt_w"/>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childTnLst>
                                </p:cTn>
                              </p:par>
                              <p:par>
                                <p:cTn id="32" presetID="10" presetClass="entr" presetSubtype="0" fill="hold" grpId="0" nodeType="withEffect">
                                  <p:stCondLst>
                                    <p:cond delay="150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7" presetClass="entr" presetSubtype="1" fill="hold" grpId="0" nodeType="withEffect">
                                  <p:stCondLst>
                                    <p:cond delay="750"/>
                                  </p:stCondLst>
                                  <p:iterate type="lt">
                                    <p:tmPct val="10000"/>
                                  </p:iterate>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ppt_x</p:attrName>
                                        </p:attrNameLst>
                                      </p:cBhvr>
                                      <p:tavLst>
                                        <p:tav tm="0">
                                          <p:val>
                                            <p:strVal val="#ppt_x"/>
                                          </p:val>
                                        </p:tav>
                                        <p:tav tm="100000">
                                          <p:val>
                                            <p:strVal val="#ppt_x"/>
                                          </p:val>
                                        </p:tav>
                                      </p:tavLst>
                                    </p:anim>
                                    <p:anim calcmode="lin" valueType="num">
                                      <p:cBhvr>
                                        <p:cTn id="38" dur="500" fill="hold"/>
                                        <p:tgtEl>
                                          <p:spTgt spid="31"/>
                                        </p:tgtEl>
                                        <p:attrNameLst>
                                          <p:attrName>ppt_y</p:attrName>
                                        </p:attrNameLst>
                                      </p:cBhvr>
                                      <p:tavLst>
                                        <p:tav tm="0">
                                          <p:val>
                                            <p:strVal val="#ppt_y-#ppt_h/2"/>
                                          </p:val>
                                        </p:tav>
                                        <p:tav tm="100000">
                                          <p:val>
                                            <p:strVal val="#ppt_y"/>
                                          </p:val>
                                        </p:tav>
                                      </p:tavLst>
                                    </p:anim>
                                    <p:anim calcmode="lin" valueType="num">
                                      <p:cBhvr>
                                        <p:cTn id="39" dur="500" fill="hold"/>
                                        <p:tgtEl>
                                          <p:spTgt spid="31"/>
                                        </p:tgtEl>
                                        <p:attrNameLst>
                                          <p:attrName>ppt_w</p:attrName>
                                        </p:attrNameLst>
                                      </p:cBhvr>
                                      <p:tavLst>
                                        <p:tav tm="0">
                                          <p:val>
                                            <p:strVal val="#ppt_w"/>
                                          </p:val>
                                        </p:tav>
                                        <p:tav tm="100000">
                                          <p:val>
                                            <p:strVal val="#ppt_w"/>
                                          </p:val>
                                        </p:tav>
                                      </p:tavLst>
                                    </p:anim>
                                    <p:anim calcmode="lin" valueType="num">
                                      <p:cBhvr>
                                        <p:cTn id="40" dur="500" fill="hold"/>
                                        <p:tgtEl>
                                          <p:spTgt spid="31"/>
                                        </p:tgtEl>
                                        <p:attrNameLst>
                                          <p:attrName>ppt_h</p:attrName>
                                        </p:attrNameLst>
                                      </p:cBhvr>
                                      <p:tavLst>
                                        <p:tav tm="0">
                                          <p:val>
                                            <p:fltVal val="0"/>
                                          </p:val>
                                        </p:tav>
                                        <p:tav tm="100000">
                                          <p:val>
                                            <p:strVal val="#ppt_h"/>
                                          </p:val>
                                        </p:tav>
                                      </p:tavLst>
                                    </p:anim>
                                  </p:childTnLst>
                                </p:cTn>
                              </p:par>
                              <p:par>
                                <p:cTn id="41" presetID="10" presetClass="entr" presetSubtype="0" fill="hold" grpId="0" nodeType="withEffect">
                                  <p:stCondLst>
                                    <p:cond delay="150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7" grpId="0"/>
      <p:bldP spid="28" grpId="0"/>
      <p:bldP spid="29" grpId="0"/>
      <p:bldP spid="30" grpId="0"/>
      <p:bldP spid="31"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42428" y="3120347"/>
            <a:ext cx="8875060" cy="1015663"/>
          </a:xfrm>
          <a:prstGeom prst="rect">
            <a:avLst/>
          </a:prstGeom>
          <a:noFill/>
        </p:spPr>
        <p:txBody>
          <a:bodyPr wrap="square" rtlCol="0">
            <a:spAutoFit/>
          </a:bodyPr>
          <a:lstStyle/>
          <a:p>
            <a:pPr algn="ct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展望未来，我们激情满怀</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1785123" y="3120347"/>
            <a:ext cx="8875060" cy="1015663"/>
          </a:xfrm>
          <a:prstGeom prst="rect">
            <a:avLst/>
          </a:prstGeom>
          <a:noFill/>
        </p:spPr>
        <p:txBody>
          <a:bodyPr wrap="square" rtlCol="0">
            <a:spAutoFit/>
          </a:bodyPr>
          <a:lstStyle/>
          <a:p>
            <a:pPr algn="ctr"/>
            <a:r>
              <a:rPr kumimoji="1" lang="en-US" altLang="zh-CN" sz="6000" b="1" dirty="0" smtClean="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2019</a:t>
            </a:r>
            <a:r>
              <a:rPr kumimoji="1" lang="zh-CN" altLang="en-US" sz="6000" b="1" dirty="0" smtClean="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！我们来了！</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1642428" y="3120347"/>
            <a:ext cx="8875060" cy="1015663"/>
          </a:xfrm>
          <a:prstGeom prst="rect">
            <a:avLst/>
          </a:prstGeom>
          <a:noFill/>
        </p:spPr>
        <p:txBody>
          <a:bodyPr wrap="square" rtlCol="0">
            <a:spAutoFit/>
          </a:bodyPr>
          <a:lstStyle/>
          <a:p>
            <a:pPr algn="ct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无惧未来更多挑战</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1642428" y="3120347"/>
            <a:ext cx="8875060" cy="1015663"/>
          </a:xfrm>
          <a:prstGeom prst="rect">
            <a:avLst/>
          </a:prstGeom>
          <a:noFill/>
        </p:spPr>
        <p:txBody>
          <a:bodyPr wrap="square" rtlCol="0">
            <a:spAutoFit/>
          </a:bodyPr>
          <a:lstStyle/>
          <a:p>
            <a:pPr algn="ct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克服所有的阻碍</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1405689" y="3120347"/>
            <a:ext cx="8875060" cy="1015663"/>
          </a:xfrm>
          <a:prstGeom prst="rect">
            <a:avLst/>
          </a:prstGeom>
          <a:noFill/>
        </p:spPr>
        <p:txBody>
          <a:bodyPr wrap="square" rtlCol="0">
            <a:spAutoFit/>
          </a:bodyPr>
          <a:lstStyle/>
          <a:p>
            <a:pPr algn="ct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释放所有的能量</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1785123" y="3120347"/>
            <a:ext cx="8875060" cy="1015663"/>
          </a:xfrm>
          <a:prstGeom prst="rect">
            <a:avLst/>
          </a:prstGeom>
          <a:noFill/>
        </p:spPr>
        <p:txBody>
          <a:bodyPr wrap="square" rtlCol="0">
            <a:spAutoFit/>
          </a:bodyPr>
          <a:lstStyle/>
          <a:p>
            <a:pPr algn="ct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我们携手奋进，再创辉煌！</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3588513" y="1090381"/>
            <a:ext cx="5394158" cy="1015663"/>
          </a:xfrm>
          <a:prstGeom prst="rect">
            <a:avLst/>
          </a:prstGeom>
          <a:noFill/>
        </p:spPr>
        <p:txBody>
          <a:bodyPr wrap="square" rtlCol="0">
            <a:spAutoFit/>
          </a:bodyPr>
          <a:lstStyle/>
          <a:p>
            <a:pPr algn="ctr"/>
            <a:r>
              <a:rPr kumimoji="1" lang="zh-CN" altLang="en-US" sz="6000" b="1" dirty="0" smtClean="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展望</a:t>
            </a:r>
            <a:r>
              <a:rPr kumimoji="1" lang="en-US" altLang="zh-CN" sz="6000" b="1" dirty="0" smtClean="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2019</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9" name="淘宝店Chenying0907出品 2"/>
          <p:cNvPicPr>
            <a:picLocks noChangeAspect="1" noChangeArrowheads="1"/>
          </p:cNvPicPr>
          <p:nvPr/>
        </p:nvPicPr>
        <p:blipFill>
          <a:blip r:embed="rId1">
            <a:extLst>
              <a:ext uri="{BEBA8EAE-BF5A-486C-A8C5-ECC9F3942E4B}">
                <a14:imgProps xmlns:a14="http://schemas.microsoft.com/office/drawing/2010/main">
                  <a14:imgLayer r:embed="rId2">
                    <a14:imgEffect>
                      <a14:brightnessContrast contrast="4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V="1">
            <a:off x="2139204" y="1115818"/>
            <a:ext cx="8010394" cy="964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6" presetClass="emph" presetSubtype="0" autoRev="1" fill="hold" nodeType="withEffect">
                                  <p:stCondLst>
                                    <p:cond delay="0"/>
                                  </p:stCondLst>
                                  <p:childTnLst>
                                    <p:animScale>
                                      <p:cBhvr>
                                        <p:cTn id="8" dur="250" fill="hold"/>
                                        <p:tgtEl>
                                          <p:spTgt spid="9"/>
                                        </p:tgtEl>
                                      </p:cBhvr>
                                      <p:by x="500000" y="500000"/>
                                    </p:animScale>
                                  </p:childTnLst>
                                </p:cTn>
                              </p:par>
                              <p:par>
                                <p:cTn id="9" presetID="10" presetClass="exit" presetSubtype="0" fill="hold" nodeType="withEffect">
                                  <p:stCondLst>
                                    <p:cond delay="0"/>
                                  </p:stCondLst>
                                  <p:childTnLst>
                                    <p:animEffect transition="out" filter="fade">
                                      <p:cBhvr>
                                        <p:cTn id="10" dur="250"/>
                                        <p:tgtEl>
                                          <p:spTgt spid="9"/>
                                        </p:tgtEl>
                                      </p:cBhvr>
                                    </p:animEffect>
                                    <p:set>
                                      <p:cBhvr>
                                        <p:cTn id="11" dur="1" fill="hold">
                                          <p:stCondLst>
                                            <p:cond delay="249"/>
                                          </p:stCondLst>
                                        </p:cTn>
                                        <p:tgtEl>
                                          <p:spTgt spid="9"/>
                                        </p:tgtEl>
                                        <p:attrNameLst>
                                          <p:attrName>style.visibility</p:attrName>
                                        </p:attrNameLst>
                                      </p:cBhvr>
                                      <p:to>
                                        <p:strVal val="hidden"/>
                                      </p:to>
                                    </p:set>
                                  </p:childTnLst>
                                </p:cTn>
                              </p:par>
                            </p:childTnLst>
                          </p:cTn>
                        </p:par>
                        <p:par>
                          <p:cTn id="12" fill="hold">
                            <p:stCondLst>
                              <p:cond delay="0"/>
                            </p:stCondLst>
                            <p:childTnLst>
                              <p:par>
                                <p:cTn id="13" presetID="53" presetClass="entr" presetSubtype="16"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Effect transition="in" filter="fade">
                                      <p:cBhvr>
                                        <p:cTn id="17" dur="1000"/>
                                        <p:tgtEl>
                                          <p:spTgt spid="2"/>
                                        </p:tgtEl>
                                      </p:cBhvr>
                                    </p:animEffect>
                                  </p:childTnLst>
                                </p:cTn>
                              </p:par>
                            </p:childTnLst>
                          </p:cTn>
                        </p:par>
                        <p:par>
                          <p:cTn id="18" fill="hold">
                            <p:stCondLst>
                              <p:cond delay="1000"/>
                            </p:stCondLst>
                            <p:childTnLst>
                              <p:par>
                                <p:cTn id="19" presetID="53" presetClass="exit" presetSubtype="32" fill="hold" grpId="1" nodeType="afterEffect">
                                  <p:stCondLst>
                                    <p:cond delay="0"/>
                                  </p:stCondLst>
                                  <p:childTnLst>
                                    <p:anim calcmode="lin" valueType="num">
                                      <p:cBhvr>
                                        <p:cTn id="20" dur="1000"/>
                                        <p:tgtEl>
                                          <p:spTgt spid="2"/>
                                        </p:tgtEl>
                                        <p:attrNameLst>
                                          <p:attrName>ppt_w</p:attrName>
                                        </p:attrNameLst>
                                      </p:cBhvr>
                                      <p:tavLst>
                                        <p:tav tm="0">
                                          <p:val>
                                            <p:strVal val="ppt_w"/>
                                          </p:val>
                                        </p:tav>
                                        <p:tav tm="100000">
                                          <p:val>
                                            <p:fltVal val="0"/>
                                          </p:val>
                                        </p:tav>
                                      </p:tavLst>
                                    </p:anim>
                                    <p:anim calcmode="lin" valueType="num">
                                      <p:cBhvr>
                                        <p:cTn id="21" dur="1000"/>
                                        <p:tgtEl>
                                          <p:spTgt spid="2"/>
                                        </p:tgtEl>
                                        <p:attrNameLst>
                                          <p:attrName>ppt_h</p:attrName>
                                        </p:attrNameLst>
                                      </p:cBhvr>
                                      <p:tavLst>
                                        <p:tav tm="0">
                                          <p:val>
                                            <p:strVal val="ppt_h"/>
                                          </p:val>
                                        </p:tav>
                                        <p:tav tm="100000">
                                          <p:val>
                                            <p:fltVal val="0"/>
                                          </p:val>
                                        </p:tav>
                                      </p:tavLst>
                                    </p:anim>
                                    <p:animEffect transition="out" filter="fade">
                                      <p:cBhvr>
                                        <p:cTn id="22" dur="1000"/>
                                        <p:tgtEl>
                                          <p:spTgt spid="2"/>
                                        </p:tgtEl>
                                      </p:cBhvr>
                                    </p:animEffect>
                                    <p:set>
                                      <p:cBhvr>
                                        <p:cTn id="23" dur="1" fill="hold">
                                          <p:stCondLst>
                                            <p:cond delay="999"/>
                                          </p:stCondLst>
                                        </p:cTn>
                                        <p:tgtEl>
                                          <p:spTgt spid="2"/>
                                        </p:tgtEl>
                                        <p:attrNameLst>
                                          <p:attrName>style.visibility</p:attrName>
                                        </p:attrNameLst>
                                      </p:cBhvr>
                                      <p:to>
                                        <p:strVal val="hidden"/>
                                      </p:to>
                                    </p:se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Effect transition="in" filter="fade">
                                      <p:cBhvr>
                                        <p:cTn id="29" dur="1000"/>
                                        <p:tgtEl>
                                          <p:spTgt spid="4"/>
                                        </p:tgtEl>
                                      </p:cBhvr>
                                    </p:animEffect>
                                  </p:childTnLst>
                                </p:cTn>
                              </p:par>
                            </p:childTnLst>
                          </p:cTn>
                        </p:par>
                        <p:par>
                          <p:cTn id="30" fill="hold">
                            <p:stCondLst>
                              <p:cond delay="3000"/>
                            </p:stCondLst>
                            <p:childTnLst>
                              <p:par>
                                <p:cTn id="31" presetID="53" presetClass="exit" presetSubtype="32" fill="hold" grpId="1" nodeType="afterEffect">
                                  <p:stCondLst>
                                    <p:cond delay="0"/>
                                  </p:stCondLst>
                                  <p:childTnLst>
                                    <p:anim calcmode="lin" valueType="num">
                                      <p:cBhvr>
                                        <p:cTn id="32" dur="1000"/>
                                        <p:tgtEl>
                                          <p:spTgt spid="4"/>
                                        </p:tgtEl>
                                        <p:attrNameLst>
                                          <p:attrName>ppt_w</p:attrName>
                                        </p:attrNameLst>
                                      </p:cBhvr>
                                      <p:tavLst>
                                        <p:tav tm="0">
                                          <p:val>
                                            <p:strVal val="ppt_w"/>
                                          </p:val>
                                        </p:tav>
                                        <p:tav tm="100000">
                                          <p:val>
                                            <p:fltVal val="0"/>
                                          </p:val>
                                        </p:tav>
                                      </p:tavLst>
                                    </p:anim>
                                    <p:anim calcmode="lin" valueType="num">
                                      <p:cBhvr>
                                        <p:cTn id="33" dur="1000"/>
                                        <p:tgtEl>
                                          <p:spTgt spid="4"/>
                                        </p:tgtEl>
                                        <p:attrNameLst>
                                          <p:attrName>ppt_h</p:attrName>
                                        </p:attrNameLst>
                                      </p:cBhvr>
                                      <p:tavLst>
                                        <p:tav tm="0">
                                          <p:val>
                                            <p:strVal val="ppt_h"/>
                                          </p:val>
                                        </p:tav>
                                        <p:tav tm="100000">
                                          <p:val>
                                            <p:fltVal val="0"/>
                                          </p:val>
                                        </p:tav>
                                      </p:tavLst>
                                    </p:anim>
                                    <p:animEffect transition="out" filter="fade">
                                      <p:cBhvr>
                                        <p:cTn id="34" dur="1000"/>
                                        <p:tgtEl>
                                          <p:spTgt spid="4"/>
                                        </p:tgtEl>
                                      </p:cBhvr>
                                    </p:animEffect>
                                    <p:set>
                                      <p:cBhvr>
                                        <p:cTn id="35" dur="1" fill="hold">
                                          <p:stCondLst>
                                            <p:cond delay="999"/>
                                          </p:stCondLst>
                                        </p:cTn>
                                        <p:tgtEl>
                                          <p:spTgt spid="4"/>
                                        </p:tgtEl>
                                        <p:attrNameLst>
                                          <p:attrName>style.visibility</p:attrName>
                                        </p:attrNameLst>
                                      </p:cBhvr>
                                      <p:to>
                                        <p:strVal val="hidden"/>
                                      </p:to>
                                    </p:set>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1000" fill="hold"/>
                                        <p:tgtEl>
                                          <p:spTgt spid="5"/>
                                        </p:tgtEl>
                                        <p:attrNameLst>
                                          <p:attrName>ppt_w</p:attrName>
                                        </p:attrNameLst>
                                      </p:cBhvr>
                                      <p:tavLst>
                                        <p:tav tm="0">
                                          <p:val>
                                            <p:fltVal val="0"/>
                                          </p:val>
                                        </p:tav>
                                        <p:tav tm="100000">
                                          <p:val>
                                            <p:strVal val="#ppt_w"/>
                                          </p:val>
                                        </p:tav>
                                      </p:tavLst>
                                    </p:anim>
                                    <p:anim calcmode="lin" valueType="num">
                                      <p:cBhvr>
                                        <p:cTn id="40" dur="1000" fill="hold"/>
                                        <p:tgtEl>
                                          <p:spTgt spid="5"/>
                                        </p:tgtEl>
                                        <p:attrNameLst>
                                          <p:attrName>ppt_h</p:attrName>
                                        </p:attrNameLst>
                                      </p:cBhvr>
                                      <p:tavLst>
                                        <p:tav tm="0">
                                          <p:val>
                                            <p:fltVal val="0"/>
                                          </p:val>
                                        </p:tav>
                                        <p:tav tm="100000">
                                          <p:val>
                                            <p:strVal val="#ppt_h"/>
                                          </p:val>
                                        </p:tav>
                                      </p:tavLst>
                                    </p:anim>
                                    <p:animEffect transition="in" filter="fade">
                                      <p:cBhvr>
                                        <p:cTn id="41" dur="1000"/>
                                        <p:tgtEl>
                                          <p:spTgt spid="5"/>
                                        </p:tgtEl>
                                      </p:cBhvr>
                                    </p:animEffect>
                                  </p:childTnLst>
                                </p:cTn>
                              </p:par>
                            </p:childTnLst>
                          </p:cTn>
                        </p:par>
                        <p:par>
                          <p:cTn id="42" fill="hold">
                            <p:stCondLst>
                              <p:cond delay="5000"/>
                            </p:stCondLst>
                            <p:childTnLst>
                              <p:par>
                                <p:cTn id="43" presetID="53" presetClass="exit" presetSubtype="32" fill="hold" grpId="1" nodeType="afterEffect">
                                  <p:stCondLst>
                                    <p:cond delay="0"/>
                                  </p:stCondLst>
                                  <p:childTnLst>
                                    <p:anim calcmode="lin" valueType="num">
                                      <p:cBhvr>
                                        <p:cTn id="44" dur="1000"/>
                                        <p:tgtEl>
                                          <p:spTgt spid="5"/>
                                        </p:tgtEl>
                                        <p:attrNameLst>
                                          <p:attrName>ppt_w</p:attrName>
                                        </p:attrNameLst>
                                      </p:cBhvr>
                                      <p:tavLst>
                                        <p:tav tm="0">
                                          <p:val>
                                            <p:strVal val="ppt_w"/>
                                          </p:val>
                                        </p:tav>
                                        <p:tav tm="100000">
                                          <p:val>
                                            <p:fltVal val="0"/>
                                          </p:val>
                                        </p:tav>
                                      </p:tavLst>
                                    </p:anim>
                                    <p:anim calcmode="lin" valueType="num">
                                      <p:cBhvr>
                                        <p:cTn id="45" dur="1000"/>
                                        <p:tgtEl>
                                          <p:spTgt spid="5"/>
                                        </p:tgtEl>
                                        <p:attrNameLst>
                                          <p:attrName>ppt_h</p:attrName>
                                        </p:attrNameLst>
                                      </p:cBhvr>
                                      <p:tavLst>
                                        <p:tav tm="0">
                                          <p:val>
                                            <p:strVal val="ppt_h"/>
                                          </p:val>
                                        </p:tav>
                                        <p:tav tm="100000">
                                          <p:val>
                                            <p:fltVal val="0"/>
                                          </p:val>
                                        </p:tav>
                                      </p:tavLst>
                                    </p:anim>
                                    <p:animEffect transition="out" filter="fade">
                                      <p:cBhvr>
                                        <p:cTn id="46" dur="1000"/>
                                        <p:tgtEl>
                                          <p:spTgt spid="5"/>
                                        </p:tgtEl>
                                      </p:cBhvr>
                                    </p:animEffect>
                                    <p:set>
                                      <p:cBhvr>
                                        <p:cTn id="47" dur="1" fill="hold">
                                          <p:stCondLst>
                                            <p:cond delay="999"/>
                                          </p:stCondLst>
                                        </p:cTn>
                                        <p:tgtEl>
                                          <p:spTgt spid="5"/>
                                        </p:tgtEl>
                                        <p:attrNameLst>
                                          <p:attrName>style.visibility</p:attrName>
                                        </p:attrNameLst>
                                      </p:cBhvr>
                                      <p:to>
                                        <p:strVal val="hidden"/>
                                      </p:to>
                                    </p:set>
                                  </p:childTnLst>
                                </p:cTn>
                              </p:par>
                            </p:childTnLst>
                          </p:cTn>
                        </p:par>
                        <p:par>
                          <p:cTn id="48" fill="hold">
                            <p:stCondLst>
                              <p:cond delay="6000"/>
                            </p:stCondLst>
                            <p:childTnLst>
                              <p:par>
                                <p:cTn id="49" presetID="53" presetClass="entr" presetSubtype="16"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1000" fill="hold"/>
                                        <p:tgtEl>
                                          <p:spTgt spid="6"/>
                                        </p:tgtEl>
                                        <p:attrNameLst>
                                          <p:attrName>ppt_w</p:attrName>
                                        </p:attrNameLst>
                                      </p:cBhvr>
                                      <p:tavLst>
                                        <p:tav tm="0">
                                          <p:val>
                                            <p:fltVal val="0"/>
                                          </p:val>
                                        </p:tav>
                                        <p:tav tm="100000">
                                          <p:val>
                                            <p:strVal val="#ppt_w"/>
                                          </p:val>
                                        </p:tav>
                                      </p:tavLst>
                                    </p:anim>
                                    <p:anim calcmode="lin" valueType="num">
                                      <p:cBhvr>
                                        <p:cTn id="52" dur="1000" fill="hold"/>
                                        <p:tgtEl>
                                          <p:spTgt spid="6"/>
                                        </p:tgtEl>
                                        <p:attrNameLst>
                                          <p:attrName>ppt_h</p:attrName>
                                        </p:attrNameLst>
                                      </p:cBhvr>
                                      <p:tavLst>
                                        <p:tav tm="0">
                                          <p:val>
                                            <p:fltVal val="0"/>
                                          </p:val>
                                        </p:tav>
                                        <p:tav tm="100000">
                                          <p:val>
                                            <p:strVal val="#ppt_h"/>
                                          </p:val>
                                        </p:tav>
                                      </p:tavLst>
                                    </p:anim>
                                    <p:animEffect transition="in" filter="fade">
                                      <p:cBhvr>
                                        <p:cTn id="53" dur="1000"/>
                                        <p:tgtEl>
                                          <p:spTgt spid="6"/>
                                        </p:tgtEl>
                                      </p:cBhvr>
                                    </p:animEffect>
                                  </p:childTnLst>
                                </p:cTn>
                              </p:par>
                            </p:childTnLst>
                          </p:cTn>
                        </p:par>
                        <p:par>
                          <p:cTn id="54" fill="hold">
                            <p:stCondLst>
                              <p:cond delay="7000"/>
                            </p:stCondLst>
                            <p:childTnLst>
                              <p:par>
                                <p:cTn id="55" presetID="53" presetClass="exit" presetSubtype="32" fill="hold" grpId="1" nodeType="afterEffect">
                                  <p:stCondLst>
                                    <p:cond delay="0"/>
                                  </p:stCondLst>
                                  <p:childTnLst>
                                    <p:anim calcmode="lin" valueType="num">
                                      <p:cBhvr>
                                        <p:cTn id="56" dur="1000"/>
                                        <p:tgtEl>
                                          <p:spTgt spid="6"/>
                                        </p:tgtEl>
                                        <p:attrNameLst>
                                          <p:attrName>ppt_w</p:attrName>
                                        </p:attrNameLst>
                                      </p:cBhvr>
                                      <p:tavLst>
                                        <p:tav tm="0">
                                          <p:val>
                                            <p:strVal val="ppt_w"/>
                                          </p:val>
                                        </p:tav>
                                        <p:tav tm="100000">
                                          <p:val>
                                            <p:fltVal val="0"/>
                                          </p:val>
                                        </p:tav>
                                      </p:tavLst>
                                    </p:anim>
                                    <p:anim calcmode="lin" valueType="num">
                                      <p:cBhvr>
                                        <p:cTn id="57" dur="1000"/>
                                        <p:tgtEl>
                                          <p:spTgt spid="6"/>
                                        </p:tgtEl>
                                        <p:attrNameLst>
                                          <p:attrName>ppt_h</p:attrName>
                                        </p:attrNameLst>
                                      </p:cBhvr>
                                      <p:tavLst>
                                        <p:tav tm="0">
                                          <p:val>
                                            <p:strVal val="ppt_h"/>
                                          </p:val>
                                        </p:tav>
                                        <p:tav tm="100000">
                                          <p:val>
                                            <p:fltVal val="0"/>
                                          </p:val>
                                        </p:tav>
                                      </p:tavLst>
                                    </p:anim>
                                    <p:animEffect transition="out" filter="fade">
                                      <p:cBhvr>
                                        <p:cTn id="58" dur="1000"/>
                                        <p:tgtEl>
                                          <p:spTgt spid="6"/>
                                        </p:tgtEl>
                                      </p:cBhvr>
                                    </p:animEffect>
                                    <p:set>
                                      <p:cBhvr>
                                        <p:cTn id="59" dur="1" fill="hold">
                                          <p:stCondLst>
                                            <p:cond delay="999"/>
                                          </p:stCondLst>
                                        </p:cTn>
                                        <p:tgtEl>
                                          <p:spTgt spid="6"/>
                                        </p:tgtEl>
                                        <p:attrNameLst>
                                          <p:attrName>style.visibility</p:attrName>
                                        </p:attrNameLst>
                                      </p:cBhvr>
                                      <p:to>
                                        <p:strVal val="hidden"/>
                                      </p:to>
                                    </p:set>
                                  </p:childTnLst>
                                </p:cTn>
                              </p:par>
                            </p:childTnLst>
                          </p:cTn>
                        </p:par>
                        <p:par>
                          <p:cTn id="60" fill="hold">
                            <p:stCondLst>
                              <p:cond delay="8000"/>
                            </p:stCondLst>
                            <p:childTnLst>
                              <p:par>
                                <p:cTn id="61" presetID="53" presetClass="entr" presetSubtype="16" fill="hold" grpId="0" nodeType="after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1000" fill="hold"/>
                                        <p:tgtEl>
                                          <p:spTgt spid="3"/>
                                        </p:tgtEl>
                                        <p:attrNameLst>
                                          <p:attrName>ppt_w</p:attrName>
                                        </p:attrNameLst>
                                      </p:cBhvr>
                                      <p:tavLst>
                                        <p:tav tm="0">
                                          <p:val>
                                            <p:fltVal val="0"/>
                                          </p:val>
                                        </p:tav>
                                        <p:tav tm="100000">
                                          <p:val>
                                            <p:strVal val="#ppt_w"/>
                                          </p:val>
                                        </p:tav>
                                      </p:tavLst>
                                    </p:anim>
                                    <p:anim calcmode="lin" valueType="num">
                                      <p:cBhvr>
                                        <p:cTn id="64" dur="1000" fill="hold"/>
                                        <p:tgtEl>
                                          <p:spTgt spid="3"/>
                                        </p:tgtEl>
                                        <p:attrNameLst>
                                          <p:attrName>ppt_h</p:attrName>
                                        </p:attrNameLst>
                                      </p:cBhvr>
                                      <p:tavLst>
                                        <p:tav tm="0">
                                          <p:val>
                                            <p:fltVal val="0"/>
                                          </p:val>
                                        </p:tav>
                                        <p:tav tm="100000">
                                          <p:val>
                                            <p:strVal val="#ppt_h"/>
                                          </p:val>
                                        </p:tav>
                                      </p:tavLst>
                                    </p:anim>
                                    <p:animEffect transition="in" filter="fade">
                                      <p:cBhvr>
                                        <p:cTn id="65" dur="1000"/>
                                        <p:tgtEl>
                                          <p:spTgt spid="3"/>
                                        </p:tgtEl>
                                      </p:cBhvr>
                                    </p:animEffect>
                                  </p:childTnLst>
                                </p:cTn>
                              </p:par>
                            </p:childTnLst>
                          </p:cTn>
                        </p:par>
                        <p:par>
                          <p:cTn id="66" fill="hold">
                            <p:stCondLst>
                              <p:cond delay="9000"/>
                            </p:stCondLst>
                            <p:childTnLst>
                              <p:par>
                                <p:cTn id="67" presetID="53" presetClass="exit" presetSubtype="32" fill="hold" grpId="1" nodeType="afterEffect">
                                  <p:stCondLst>
                                    <p:cond delay="0"/>
                                  </p:stCondLst>
                                  <p:childTnLst>
                                    <p:anim calcmode="lin" valueType="num">
                                      <p:cBhvr>
                                        <p:cTn id="68" dur="1000"/>
                                        <p:tgtEl>
                                          <p:spTgt spid="3"/>
                                        </p:tgtEl>
                                        <p:attrNameLst>
                                          <p:attrName>ppt_w</p:attrName>
                                        </p:attrNameLst>
                                      </p:cBhvr>
                                      <p:tavLst>
                                        <p:tav tm="0">
                                          <p:val>
                                            <p:strVal val="ppt_w"/>
                                          </p:val>
                                        </p:tav>
                                        <p:tav tm="100000">
                                          <p:val>
                                            <p:fltVal val="0"/>
                                          </p:val>
                                        </p:tav>
                                      </p:tavLst>
                                    </p:anim>
                                    <p:anim calcmode="lin" valueType="num">
                                      <p:cBhvr>
                                        <p:cTn id="69" dur="1000"/>
                                        <p:tgtEl>
                                          <p:spTgt spid="3"/>
                                        </p:tgtEl>
                                        <p:attrNameLst>
                                          <p:attrName>ppt_h</p:attrName>
                                        </p:attrNameLst>
                                      </p:cBhvr>
                                      <p:tavLst>
                                        <p:tav tm="0">
                                          <p:val>
                                            <p:strVal val="ppt_h"/>
                                          </p:val>
                                        </p:tav>
                                        <p:tav tm="100000">
                                          <p:val>
                                            <p:fltVal val="0"/>
                                          </p:val>
                                        </p:tav>
                                      </p:tavLst>
                                    </p:anim>
                                    <p:animEffect transition="out" filter="fade">
                                      <p:cBhvr>
                                        <p:cTn id="70" dur="1000"/>
                                        <p:tgtEl>
                                          <p:spTgt spid="3"/>
                                        </p:tgtEl>
                                      </p:cBhvr>
                                    </p:animEffect>
                                    <p:set>
                                      <p:cBhvr>
                                        <p:cTn id="71" dur="1" fill="hold">
                                          <p:stCondLst>
                                            <p:cond delay="999"/>
                                          </p:stCondLst>
                                        </p:cTn>
                                        <p:tgtEl>
                                          <p:spTgt spid="3"/>
                                        </p:tgtEl>
                                        <p:attrNameLst>
                                          <p:attrName>style.visibility</p:attrName>
                                        </p:attrNameLst>
                                      </p:cBhvr>
                                      <p:to>
                                        <p:strVal val="hidden"/>
                                      </p:to>
                                    </p:set>
                                  </p:childTnLst>
                                </p:cTn>
                              </p:par>
                            </p:childTnLst>
                          </p:cTn>
                        </p:par>
                        <p:par>
                          <p:cTn id="72" fill="hold">
                            <p:stCondLst>
                              <p:cond delay="10000"/>
                            </p:stCondLst>
                            <p:childTnLst>
                              <p:par>
                                <p:cTn id="73" presetID="53" presetClass="entr" presetSubtype="16" fill="hold" grpId="0"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1000" fill="hold"/>
                                        <p:tgtEl>
                                          <p:spTgt spid="7"/>
                                        </p:tgtEl>
                                        <p:attrNameLst>
                                          <p:attrName>ppt_w</p:attrName>
                                        </p:attrNameLst>
                                      </p:cBhvr>
                                      <p:tavLst>
                                        <p:tav tm="0">
                                          <p:val>
                                            <p:fltVal val="0"/>
                                          </p:val>
                                        </p:tav>
                                        <p:tav tm="100000">
                                          <p:val>
                                            <p:strVal val="#ppt_w"/>
                                          </p:val>
                                        </p:tav>
                                      </p:tavLst>
                                    </p:anim>
                                    <p:anim calcmode="lin" valueType="num">
                                      <p:cBhvr>
                                        <p:cTn id="76" dur="1000" fill="hold"/>
                                        <p:tgtEl>
                                          <p:spTgt spid="7"/>
                                        </p:tgtEl>
                                        <p:attrNameLst>
                                          <p:attrName>ppt_h</p:attrName>
                                        </p:attrNameLst>
                                      </p:cBhvr>
                                      <p:tavLst>
                                        <p:tav tm="0">
                                          <p:val>
                                            <p:fltVal val="0"/>
                                          </p:val>
                                        </p:tav>
                                        <p:tav tm="100000">
                                          <p:val>
                                            <p:strVal val="#ppt_h"/>
                                          </p:val>
                                        </p:tav>
                                      </p:tavLst>
                                    </p:anim>
                                    <p:animEffect transition="in" filter="fade">
                                      <p:cBhvr>
                                        <p:cTn id="77" dur="1000"/>
                                        <p:tgtEl>
                                          <p:spTgt spid="7"/>
                                        </p:tgtEl>
                                      </p:cBhvr>
                                    </p:animEffect>
                                  </p:childTnLst>
                                </p:cTn>
                              </p:par>
                            </p:childTnLst>
                          </p:cTn>
                        </p:par>
                        <p:par>
                          <p:cTn id="78" fill="hold">
                            <p:stCondLst>
                              <p:cond delay="11000"/>
                            </p:stCondLst>
                            <p:childTnLst>
                              <p:par>
                                <p:cTn id="79" presetID="53" presetClass="exit" presetSubtype="32" fill="hold" grpId="1" nodeType="afterEffect">
                                  <p:stCondLst>
                                    <p:cond delay="0"/>
                                  </p:stCondLst>
                                  <p:childTnLst>
                                    <p:anim calcmode="lin" valueType="num">
                                      <p:cBhvr>
                                        <p:cTn id="80" dur="1000"/>
                                        <p:tgtEl>
                                          <p:spTgt spid="7"/>
                                        </p:tgtEl>
                                        <p:attrNameLst>
                                          <p:attrName>ppt_w</p:attrName>
                                        </p:attrNameLst>
                                      </p:cBhvr>
                                      <p:tavLst>
                                        <p:tav tm="0">
                                          <p:val>
                                            <p:strVal val="ppt_w"/>
                                          </p:val>
                                        </p:tav>
                                        <p:tav tm="100000">
                                          <p:val>
                                            <p:fltVal val="0"/>
                                          </p:val>
                                        </p:tav>
                                      </p:tavLst>
                                    </p:anim>
                                    <p:anim calcmode="lin" valueType="num">
                                      <p:cBhvr>
                                        <p:cTn id="81" dur="1000"/>
                                        <p:tgtEl>
                                          <p:spTgt spid="7"/>
                                        </p:tgtEl>
                                        <p:attrNameLst>
                                          <p:attrName>ppt_h</p:attrName>
                                        </p:attrNameLst>
                                      </p:cBhvr>
                                      <p:tavLst>
                                        <p:tav tm="0">
                                          <p:val>
                                            <p:strVal val="ppt_h"/>
                                          </p:val>
                                        </p:tav>
                                        <p:tav tm="100000">
                                          <p:val>
                                            <p:fltVal val="0"/>
                                          </p:val>
                                        </p:tav>
                                      </p:tavLst>
                                    </p:anim>
                                    <p:animEffect transition="out" filter="fade">
                                      <p:cBhvr>
                                        <p:cTn id="82" dur="1000"/>
                                        <p:tgtEl>
                                          <p:spTgt spid="7"/>
                                        </p:tgtEl>
                                      </p:cBhvr>
                                    </p:animEffect>
                                    <p:set>
                                      <p:cBhvr>
                                        <p:cTn id="83"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5" grpId="0"/>
      <p:bldP spid="5" grpId="1"/>
      <p:bldP spid="6" grpId="0"/>
      <p:bldP spid="6" grpId="1"/>
      <p:bldP spid="7" grpId="0"/>
      <p:bldP spid="7"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191871" y="1127533"/>
            <a:ext cx="8354743" cy="3794091"/>
          </a:xfrm>
          <a:prstGeom prst="rect">
            <a:avLst/>
          </a:prstGeom>
        </p:spPr>
      </p:pic>
      <p:sp>
        <p:nvSpPr>
          <p:cNvPr id="3" name="文本框 2"/>
          <p:cNvSpPr txBox="1"/>
          <p:nvPr/>
        </p:nvSpPr>
        <p:spPr>
          <a:xfrm>
            <a:off x="497540" y="537883"/>
            <a:ext cx="4612341" cy="307777"/>
          </a:xfrm>
          <a:prstGeom prst="rect">
            <a:avLst/>
          </a:prstGeom>
          <a:noFill/>
        </p:spPr>
        <p:txBody>
          <a:bodyPr wrap="square" rtlCol="0">
            <a:spAutoFit/>
          </a:bodyPr>
          <a:lstStyle/>
          <a:p>
            <a:pPr algn="dist"/>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科</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技</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有</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限</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公</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司</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终</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颁</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奖</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盛</a:t>
            </a:r>
            <a:r>
              <a:rPr kumimoji="1" lang="en-US" altLang="zh-CN"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rPr>
              <a:t>典</a:t>
            </a:r>
            <a:endParaRPr kumimoji="1" lang="zh-CN" altLang="en-US" sz="1400" dirty="0">
              <a:solidFill>
                <a:srgbClr val="FBE9B8">
                  <a:alpha val="7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2803710" y="4245856"/>
            <a:ext cx="5849474" cy="923330"/>
          </a:xfrm>
          <a:prstGeom prst="rect">
            <a:avLst/>
          </a:prstGeom>
          <a:noFill/>
        </p:spPr>
        <p:txBody>
          <a:bodyPr wrap="square" rtlCol="0">
            <a:spAutoFit/>
            <a:scene3d>
              <a:camera prst="orthographicFront"/>
              <a:lightRig rig="harsh" dir="t"/>
            </a:scene3d>
            <a:sp3d extrusionH="19050" prstMaterial="matte">
              <a:bevelT w="25400" h="6350" prst="angle"/>
              <a:contourClr>
                <a:schemeClr val="bg1">
                  <a:lumMod val="65000"/>
                </a:schemeClr>
              </a:contourClr>
            </a:sp3d>
          </a:bodyPr>
          <a:lstStyle/>
          <a:p>
            <a:pPr algn="ctr"/>
            <a:r>
              <a:rPr kumimoji="1" lang="zh-CN" altLang="en-US" sz="54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新年寄语</a:t>
            </a:r>
            <a:endParaRPr kumimoji="1" lang="zh-CN" altLang="en-US" sz="54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椭圆 4"/>
          <p:cNvSpPr/>
          <p:nvPr/>
        </p:nvSpPr>
        <p:spPr>
          <a:xfrm>
            <a:off x="793377" y="2656811"/>
            <a:ext cx="735533" cy="735533"/>
          </a:xfrm>
          <a:prstGeom prst="ellipse">
            <a:avLst/>
          </a:prstGeom>
          <a:solidFill>
            <a:srgbClr val="FF000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p:nvSpPr>
        <p:spPr>
          <a:xfrm>
            <a:off x="1161143" y="4245856"/>
            <a:ext cx="492845" cy="492845"/>
          </a:xfrm>
          <a:prstGeom prst="ellipse">
            <a:avLst/>
          </a:prstGeom>
          <a:solidFill>
            <a:srgbClr val="FF0000">
              <a:alpha val="19000"/>
            </a:srgb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52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anim calcmode="lin" valueType="num">
                                      <p:cBhvr>
                                        <p:cTn id="16" dur="500" fill="hold"/>
                                        <p:tgtEl>
                                          <p:spTgt spid="2"/>
                                        </p:tgtEl>
                                        <p:attrNameLst>
                                          <p:attrName>ppt_x</p:attrName>
                                        </p:attrNameLst>
                                      </p:cBhvr>
                                      <p:tavLst>
                                        <p:tav tm="0">
                                          <p:val>
                                            <p:fltVal val="0.5"/>
                                          </p:val>
                                        </p:tav>
                                        <p:tav tm="100000">
                                          <p:val>
                                            <p:strVal val="#ppt_x"/>
                                          </p:val>
                                        </p:tav>
                                      </p:tavLst>
                                    </p:anim>
                                    <p:anim calcmode="lin" valueType="num">
                                      <p:cBhvr>
                                        <p:cTn id="17"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316705" y="1089487"/>
            <a:ext cx="5394158" cy="1015663"/>
          </a:xfrm>
          <a:prstGeom prst="rect">
            <a:avLst/>
          </a:prstGeom>
          <a:noFill/>
        </p:spPr>
        <p:txBody>
          <a:bodyPr wrap="square" rtlCol="0">
            <a:spAutoFit/>
          </a:bodyPr>
          <a:lstStyle/>
          <a:p>
            <a:pPr algn="ctr"/>
            <a:r>
              <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寄 语</a:t>
            </a:r>
            <a:endParaRPr kumimoji="1" lang="zh-CN" altLang="en-US" sz="6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1638417" y="2753402"/>
            <a:ext cx="8917288" cy="1938992"/>
          </a:xfrm>
          <a:prstGeom prst="rect">
            <a:avLst/>
          </a:prstGeom>
          <a:noFill/>
        </p:spPr>
        <p:txBody>
          <a:bodyPr wrap="square" rtlCol="0">
            <a:spAutoFit/>
          </a:bodyPr>
          <a:lstStyle/>
          <a:p>
            <a:pPr algn="ctr">
              <a:lnSpc>
                <a:spcPct val="150000"/>
              </a:lnSpc>
            </a:pPr>
            <a:r>
              <a:rPr kumimoji="1" lang="zh-CN" altLang="en-US" sz="2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新年伊始万象更新，新年的曙光已经扑面而来</a:t>
            </a:r>
            <a:r>
              <a:rPr kumimoji="1" lang="en-US" altLang="zh-CN" sz="2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2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让我们把一切所经历过的，统统成为过去吧</a:t>
            </a:r>
            <a:r>
              <a:rPr kumimoji="1" lang="en-US" altLang="zh-CN" sz="2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2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无论明天路上多少荆棘坎坷，让我们伴随悠扬的新年钟声，携起手来少一些埋怨多些行动， 坚定 信心振奋精神扎实苦干，发挥我们所有的智慧和能量，奉献我们所有的激情和才华，再谱公司和个人发展的崭新篇章</a:t>
            </a:r>
            <a:r>
              <a:rPr kumimoji="1" lang="en-US" altLang="zh-CN" sz="2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rPr>
              <a:t>!</a:t>
            </a:r>
            <a:endParaRPr kumimoji="1" lang="zh-CN" altLang="en-US" sz="2000" b="1" dirty="0">
              <a:gradFill>
                <a:gsLst>
                  <a:gs pos="0">
                    <a:srgbClr val="F6C25E"/>
                  </a:gs>
                  <a:gs pos="100000">
                    <a:srgbClr val="FCF6D9"/>
                  </a:gs>
                </a:gsLst>
                <a:lin ang="5400000" scaled="1"/>
              </a:gra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淘宝店Chenying0907出品 2"/>
          <p:cNvPicPr>
            <a:picLocks noChangeAspect="1" noChangeArrowheads="1"/>
          </p:cNvPicPr>
          <p:nvPr/>
        </p:nvPicPr>
        <p:blipFill>
          <a:blip r:embed="rId1">
            <a:extLst>
              <a:ext uri="{BEBA8EAE-BF5A-486C-A8C5-ECC9F3942E4B}">
                <a14:imgProps xmlns:a14="http://schemas.microsoft.com/office/drawing/2010/main">
                  <a14:imgLayer r:embed="rId2">
                    <a14:imgEffect>
                      <a14:brightnessContrast contrast="4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V="1">
            <a:off x="2008587" y="1946882"/>
            <a:ext cx="8010394" cy="964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par>
                                <p:cTn id="14" presetID="1" presetClass="entr" presetSubtype="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childTnLst>
                                </p:cTn>
                              </p:par>
                              <p:par>
                                <p:cTn id="16" presetID="6" presetClass="emph" presetSubtype="0" autoRev="1" fill="hold" nodeType="withEffect">
                                  <p:stCondLst>
                                    <p:cond delay="250"/>
                                  </p:stCondLst>
                                  <p:childTnLst>
                                    <p:animScale>
                                      <p:cBhvr>
                                        <p:cTn id="17" dur="250" fill="hold"/>
                                        <p:tgtEl>
                                          <p:spTgt spid="4"/>
                                        </p:tgtEl>
                                      </p:cBhvr>
                                      <p:by x="500000" y="500000"/>
                                    </p:animScale>
                                  </p:childTnLst>
                                </p:cTn>
                              </p:par>
                              <p:par>
                                <p:cTn id="18" presetID="10" presetClass="exit" presetSubtype="0" fill="hold" nodeType="withEffect">
                                  <p:stCondLst>
                                    <p:cond delay="500"/>
                                  </p:stCondLst>
                                  <p:childTnLst>
                                    <p:animEffect transition="out" filter="fade">
                                      <p:cBhvr>
                                        <p:cTn id="19" dur="250"/>
                                        <p:tgtEl>
                                          <p:spTgt spid="4"/>
                                        </p:tgtEl>
                                      </p:cBhvr>
                                    </p:animEffect>
                                    <p:set>
                                      <p:cBhvr>
                                        <p:cTn id="20" dur="1" fill="hold">
                                          <p:stCondLst>
                                            <p:cond delay="24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4"/>
          <p:cNvSpPr txBox="1"/>
          <p:nvPr/>
        </p:nvSpPr>
        <p:spPr>
          <a:xfrm>
            <a:off x="2554089" y="1612726"/>
            <a:ext cx="7612526" cy="3120955"/>
          </a:xfrm>
          <a:prstGeom prst="rect">
            <a:avLst/>
          </a:prstGeom>
          <a:noFill/>
        </p:spPr>
        <p:txBody>
          <a:bodyPr wrap="square" lIns="73253" tIns="36626" rIns="73253" bIns="36626" rtlCol="0">
            <a:spAutoFit/>
          </a:bodyPr>
          <a:lstStyle/>
          <a:p>
            <a:pPr>
              <a:lnSpc>
                <a:spcPct val="150000"/>
              </a:lnSpc>
            </a:pPr>
            <a:r>
              <a:rPr lang="zh-CN" altLang="en-US" sz="44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rPr>
              <a:t>祝</a:t>
            </a:r>
            <a:r>
              <a:rPr lang="en-US" altLang="zh-CN" sz="44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44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44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rPr>
              <a:t>您及您的家人在新的一年里</a:t>
            </a:r>
            <a:endParaRPr lang="en-US" altLang="zh-CN" sz="44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44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rPr>
              <a:t>工作顺利！万事如意！</a:t>
            </a:r>
            <a:endParaRPr lang="en-US" altLang="zh-CN" sz="4400" b="1" dirty="0">
              <a:solidFill>
                <a:srgbClr val="FBE9B8"/>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Picture 6" descr="C:\Users\Administrator\Desktop\云.png"/>
          <p:cNvPicPr>
            <a:picLocks noChangeAspect="1" noChangeArrowheads="1"/>
          </p:cNvPicPr>
          <p:nvPr/>
        </p:nvPicPr>
        <p:blipFill>
          <a:blip r:embed="rId1" cstate="print">
            <a:grayscl/>
          </a:blip>
          <a:stretch>
            <a:fillRect/>
          </a:stretch>
        </p:blipFill>
        <p:spPr bwMode="auto">
          <a:xfrm>
            <a:off x="11110124" y="1280097"/>
            <a:ext cx="796072" cy="357190"/>
          </a:xfrm>
          <a:prstGeom prst="rect">
            <a:avLst/>
          </a:prstGeom>
          <a:noFill/>
        </p:spPr>
      </p:pic>
      <p:pic>
        <p:nvPicPr>
          <p:cNvPr id="4" name="Picture 6" descr="C:\Users\Administrator\Desktop\云.png"/>
          <p:cNvPicPr>
            <a:picLocks noChangeAspect="1" noChangeArrowheads="1"/>
          </p:cNvPicPr>
          <p:nvPr/>
        </p:nvPicPr>
        <p:blipFill>
          <a:blip r:embed="rId2" cstate="print">
            <a:grayscl/>
          </a:blip>
          <a:stretch>
            <a:fillRect/>
          </a:stretch>
        </p:blipFill>
        <p:spPr bwMode="auto">
          <a:xfrm flipH="1">
            <a:off x="455588" y="4173336"/>
            <a:ext cx="1224752" cy="450097"/>
          </a:xfrm>
          <a:prstGeom prst="rect">
            <a:avLst/>
          </a:prstGeom>
          <a:noFill/>
        </p:spPr>
      </p:pic>
      <p:pic>
        <p:nvPicPr>
          <p:cNvPr id="5" name="Picture 6" descr="C:\Users\Administrator\Desktop\云.png"/>
          <p:cNvPicPr>
            <a:picLocks noChangeAspect="1" noChangeArrowheads="1"/>
          </p:cNvPicPr>
          <p:nvPr/>
        </p:nvPicPr>
        <p:blipFill>
          <a:blip r:embed="rId1" cstate="print">
            <a:grayscl/>
          </a:blip>
          <a:stretch>
            <a:fillRect/>
          </a:stretch>
        </p:blipFill>
        <p:spPr bwMode="auto">
          <a:xfrm flipH="1">
            <a:off x="608738" y="3173204"/>
            <a:ext cx="796072" cy="357190"/>
          </a:xfrm>
          <a:prstGeom prst="rect">
            <a:avLst/>
          </a:prstGeom>
          <a:noFill/>
        </p:spPr>
      </p:pic>
      <p:pic>
        <p:nvPicPr>
          <p:cNvPr id="6" name="Picture 6" descr="C:\Users\Administrator\Desktop\云.png"/>
          <p:cNvPicPr>
            <a:picLocks noChangeAspect="1" noChangeArrowheads="1"/>
          </p:cNvPicPr>
          <p:nvPr/>
        </p:nvPicPr>
        <p:blipFill>
          <a:blip r:embed="rId2" cstate="print">
            <a:grayscl/>
          </a:blip>
          <a:stretch>
            <a:fillRect/>
          </a:stretch>
        </p:blipFill>
        <p:spPr bwMode="auto">
          <a:xfrm>
            <a:off x="10967248" y="2565981"/>
            <a:ext cx="1224752" cy="450097"/>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repeatCount="2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0" fill="hold"/>
                                        <p:tgtEl>
                                          <p:spTgt spid="6"/>
                                        </p:tgtEl>
                                        <p:attrNameLst>
                                          <p:attrName>ppt_x</p:attrName>
                                        </p:attrNameLst>
                                      </p:cBhvr>
                                      <p:tavLst>
                                        <p:tav tm="0">
                                          <p:val>
                                            <p:strVal val="0-#ppt_w/2"/>
                                          </p:val>
                                        </p:tav>
                                        <p:tav tm="100000">
                                          <p:val>
                                            <p:strVal val="#ppt_x"/>
                                          </p:val>
                                        </p:tav>
                                      </p:tavLst>
                                    </p:anim>
                                    <p:anim calcmode="lin" valueType="num">
                                      <p:cBhvr additive="base">
                                        <p:cTn id="8" dur="5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repeatCount="2000" fill="hold" nodeType="withEffect">
                                  <p:stCondLst>
                                    <p:cond delay="14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4400" fill="hold"/>
                                        <p:tgtEl>
                                          <p:spTgt spid="3"/>
                                        </p:tgtEl>
                                        <p:attrNameLst>
                                          <p:attrName>ppt_x</p:attrName>
                                        </p:attrNameLst>
                                      </p:cBhvr>
                                      <p:tavLst>
                                        <p:tav tm="0">
                                          <p:val>
                                            <p:strVal val="0-#ppt_w/2"/>
                                          </p:val>
                                        </p:tav>
                                        <p:tav tm="100000">
                                          <p:val>
                                            <p:strVal val="#ppt_x"/>
                                          </p:val>
                                        </p:tav>
                                      </p:tavLst>
                                    </p:anim>
                                    <p:anim calcmode="lin" valueType="num">
                                      <p:cBhvr additive="base">
                                        <p:cTn id="12" dur="44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repeatCount="2000"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0" fill="hold"/>
                                        <p:tgtEl>
                                          <p:spTgt spid="4"/>
                                        </p:tgtEl>
                                        <p:attrNameLst>
                                          <p:attrName>ppt_x</p:attrName>
                                        </p:attrNameLst>
                                      </p:cBhvr>
                                      <p:tavLst>
                                        <p:tav tm="0">
                                          <p:val>
                                            <p:strVal val="1+#ppt_w/2"/>
                                          </p:val>
                                        </p:tav>
                                        <p:tav tm="100000">
                                          <p:val>
                                            <p:strVal val="#ppt_x"/>
                                          </p:val>
                                        </p:tav>
                                      </p:tavLst>
                                    </p:anim>
                                    <p:anim calcmode="lin" valueType="num">
                                      <p:cBhvr additive="base">
                                        <p:cTn id="16" dur="5000" fill="hold"/>
                                        <p:tgtEl>
                                          <p:spTgt spid="4"/>
                                        </p:tgtEl>
                                        <p:attrNameLst>
                                          <p:attrName>ppt_y</p:attrName>
                                        </p:attrNameLst>
                                      </p:cBhvr>
                                      <p:tavLst>
                                        <p:tav tm="0">
                                          <p:val>
                                            <p:strVal val="#ppt_y"/>
                                          </p:val>
                                        </p:tav>
                                        <p:tav tm="100000">
                                          <p:val>
                                            <p:strVal val="#ppt_y"/>
                                          </p:val>
                                        </p:tav>
                                      </p:tavLst>
                                    </p:anim>
                                  </p:childTnLst>
                                </p:cTn>
                              </p:par>
                              <p:par>
                                <p:cTn id="17" presetID="27" presetClass="entr" presetSubtype="0" fill="hold" grpId="0" nodeType="withEffect">
                                  <p:stCondLst>
                                    <p:cond delay="1800"/>
                                  </p:stCondLst>
                                  <p:iterate type="lt">
                                    <p:tmPct val="50000"/>
                                  </p:iterate>
                                  <p:childTnLst>
                                    <p:set>
                                      <p:cBhvr>
                                        <p:cTn id="18" dur="1" fill="hold">
                                          <p:stCondLst>
                                            <p:cond delay="0"/>
                                          </p:stCondLst>
                                        </p:cTn>
                                        <p:tgtEl>
                                          <p:spTgt spid="2"/>
                                        </p:tgtEl>
                                        <p:attrNameLst>
                                          <p:attrName>style.visibility</p:attrName>
                                        </p:attrNameLst>
                                      </p:cBhvr>
                                      <p:to>
                                        <p:strVal val="visible"/>
                                      </p:to>
                                    </p:set>
                                    <p:anim calcmode="discrete" valueType="clr">
                                      <p:cBhvr override="childStyle">
                                        <p:cTn id="19" dur="300"/>
                                        <p:tgtEl>
                                          <p:spTgt spid="2"/>
                                        </p:tgtEl>
                                        <p:attrNameLst>
                                          <p:attrName>style.color</p:attrName>
                                        </p:attrNameLst>
                                      </p:cBhvr>
                                      <p:tavLst>
                                        <p:tav tm="0">
                                          <p:val>
                                            <p:clrVal>
                                              <a:srgbClr val="FE9810"/>
                                            </p:clrVal>
                                          </p:val>
                                        </p:tav>
                                        <p:tav tm="50000">
                                          <p:val>
                                            <p:clrVal>
                                              <a:srgbClr val="CC0000"/>
                                            </p:clrVal>
                                          </p:val>
                                        </p:tav>
                                      </p:tavLst>
                                    </p:anim>
                                    <p:anim calcmode="discrete" valueType="clr">
                                      <p:cBhvr>
                                        <p:cTn id="20" dur="300"/>
                                        <p:tgtEl>
                                          <p:spTgt spid="2"/>
                                        </p:tgtEl>
                                        <p:attrNameLst>
                                          <p:attrName>fillcolor</p:attrName>
                                        </p:attrNameLst>
                                      </p:cBhvr>
                                      <p:tavLst>
                                        <p:tav tm="0">
                                          <p:val>
                                            <p:clrVal>
                                              <a:schemeClr val="accent2"/>
                                            </p:clrVal>
                                          </p:val>
                                        </p:tav>
                                        <p:tav tm="50000">
                                          <p:val>
                                            <p:clrVal>
                                              <a:schemeClr val="hlink"/>
                                            </p:clrVal>
                                          </p:val>
                                        </p:tav>
                                      </p:tavLst>
                                    </p:anim>
                                    <p:set>
                                      <p:cBhvr>
                                        <p:cTn id="21"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8176" y="1008530"/>
            <a:ext cx="10773946" cy="489270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1020</Words>
  <Application>WPS 演示</Application>
  <PresentationFormat>宽屏</PresentationFormat>
  <Paragraphs>141</Paragraphs>
  <Slides>24</Slides>
  <Notes>0</Notes>
  <HiddenSlides>0</HiddenSlides>
  <MMClips>2</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Arial</vt:lpstr>
      <vt:lpstr>宋体</vt:lpstr>
      <vt:lpstr>Wingdings</vt:lpstr>
      <vt:lpstr>微软雅黑</vt:lpstr>
      <vt:lpstr>Calibri</vt:lpstr>
      <vt:lpstr>Arial Unicode MS</vt:lpstr>
      <vt:lpstr>Roboto condensed</vt:lpstr>
      <vt:lpstr>魂心</vt:lpstr>
      <vt:lpstr>等线</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刘士微</dc:creator>
  <cp:lastModifiedBy>Administrator</cp:lastModifiedBy>
  <cp:revision>156</cp:revision>
  <dcterms:created xsi:type="dcterms:W3CDTF">2017-08-18T03:02:00Z</dcterms:created>
  <dcterms:modified xsi:type="dcterms:W3CDTF">2018-10-15T01:55:07Z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