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59" r:id="rId3"/>
    <p:sldId id="260" r:id="rId4"/>
    <p:sldId id="261" r:id="rId5"/>
    <p:sldId id="262" r:id="rId6"/>
    <p:sldId id="263" r:id="rId7"/>
    <p:sldId id="264" r:id="rId8"/>
    <p:sldId id="268" r:id="rId9"/>
    <p:sldId id="269" r:id="rId10"/>
    <p:sldId id="270" r:id="rId11"/>
    <p:sldId id="271" r:id="rId12"/>
    <p:sldId id="265" r:id="rId13"/>
    <p:sldId id="272" r:id="rId14"/>
    <p:sldId id="273" r:id="rId15"/>
    <p:sldId id="274" r:id="rId16"/>
    <p:sldId id="275" r:id="rId17"/>
    <p:sldId id="266" r:id="rId18"/>
    <p:sldId id="276" r:id="rId19"/>
    <p:sldId id="277" r:id="rId20"/>
    <p:sldId id="278" r:id="rId21"/>
    <p:sldId id="279" r:id="rId22"/>
    <p:sldId id="267"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E7F"/>
    <a:srgbClr val="1B1002"/>
    <a:srgbClr val="E3D2AE"/>
    <a:srgbClr val="C20316"/>
    <a:srgbClr val="C7020C"/>
    <a:srgbClr val="FAEED8"/>
    <a:srgbClr val="FFF9D2"/>
    <a:srgbClr val="E90000"/>
    <a:srgbClr val="9E211B"/>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2" autoAdjust="0"/>
    <p:restoredTop sz="94660"/>
  </p:normalViewPr>
  <p:slideViewPr>
    <p:cSldViewPr snapToGrid="0">
      <p:cViewPr>
        <p:scale>
          <a:sx n="90" d="100"/>
          <a:sy n="90" d="100"/>
        </p:scale>
        <p:origin x="1424" y="9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6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637"/>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microsoft.com/office/2007/relationships/media" Target="../media/media2.mp4"/><Relationship Id="rId1" Type="http://schemas.openxmlformats.org/officeDocument/2006/relationships/video" Target="../media/media2.mp4"/></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xml"/><Relationship Id="rId4" Type="http://schemas.openxmlformats.org/officeDocument/2006/relationships/image" Target="../media/image7.jpeg"/><Relationship Id="rId3" Type="http://schemas.openxmlformats.org/officeDocument/2006/relationships/tags" Target="../tags/tag1.xml"/><Relationship Id="rId2" Type="http://schemas.microsoft.com/office/2007/relationships/hdphoto" Target="../media/hdphoto1.wdp"/><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72234" y="4360440"/>
            <a:ext cx="5074026" cy="369332"/>
          </a:xfrm>
          <a:prstGeom prst="rect">
            <a:avLst/>
          </a:prstGeom>
          <a:noFill/>
        </p:spPr>
        <p:txBody>
          <a:bodyPr wrap="square" rtlCol="0">
            <a:spAutoFit/>
          </a:bodyPr>
          <a:lstStyle/>
          <a:p>
            <a:pPr algn="dist"/>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企</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业</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签</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约</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仪</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式</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战</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略</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合</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作</a:t>
            </a:r>
            <a:endPar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 5"/>
          <p:cNvGrpSpPr/>
          <p:nvPr/>
        </p:nvGrpSpPr>
        <p:grpSpPr>
          <a:xfrm>
            <a:off x="963706" y="1250576"/>
            <a:ext cx="7091082" cy="3294530"/>
            <a:chOff x="963706" y="1250576"/>
            <a:chExt cx="7091082" cy="329453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5" name="文本框 4"/>
            <p:cNvSpPr txBox="1"/>
            <p:nvPr/>
          </p:nvSpPr>
          <p:spPr>
            <a:xfrm>
              <a:off x="1972234" y="3752654"/>
              <a:ext cx="5074026" cy="368300"/>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7" name="media1">
            <a:hlinkClick r:id="" action="ppaction://media"/>
          </p:cNvPr>
          <p:cNvPicPr>
            <a:picLocks noChangeAspect="1"/>
          </p:cNvPicPr>
          <p:nvPr>
            <a:audioFile r:link="rId2"/>
            <p:extLst>
              <p:ext uri="{DAA4B4D4-6D71-4841-9C94-3DE7FCFB9230}">
                <p14:media xmlns:p14="http://schemas.microsoft.com/office/powerpoint/2010/main" r:embed="rId3">
                  <p14:trim st="10334.000000" end="4464.000000"/>
                  <p14:fade in="1000.000000" out="2500.000000"/>
                </p14:media>
              </p:ext>
            </p:extLst>
          </p:nvPr>
        </p:nvPicPr>
        <p:blipFill>
          <a:blip r:embed="rId4"/>
          <a:stretch>
            <a:fillRect/>
          </a:stretch>
        </p:blipFill>
        <p:spPr>
          <a:xfrm>
            <a:off x="-749300" y="-4095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8" repeatCount="indefinite" fill="hold" display="0">
                  <p:stCondLst>
                    <p:cond delay="indefinite"/>
                  </p:stCondLst>
                  <p:endCondLst>
                    <p:cond evt="onStopAudio" delay="0">
                      <p:tgtEl>
                        <p:sldTgt/>
                      </p:tgtEl>
                    </p:cond>
                  </p:endCondLst>
                </p:cTn>
                <p:tgtEl>
                  <p:spTgt spid="7"/>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震撼十秒倒计时">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588" y="4763"/>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showWhenStopped="0">
                <p:cTn id="12" repeatCount="indefinite" fill="remove"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72234" y="4360440"/>
            <a:ext cx="5074026" cy="369332"/>
          </a:xfrm>
          <a:prstGeom prst="rect">
            <a:avLst/>
          </a:prstGeom>
          <a:noFill/>
        </p:spPr>
        <p:txBody>
          <a:bodyPr wrap="square" rtlCol="0">
            <a:spAutoFit/>
          </a:bodyPr>
          <a:lstStyle/>
          <a:p>
            <a:pPr algn="dist"/>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企</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业</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签</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约</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仪</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式</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战</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略</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合</a:t>
            </a:r>
            <a:r>
              <a:rPr kumimoji="1" lang="en-US" altLang="zh-CN"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作</a:t>
            </a:r>
            <a:endParaRPr kumimoji="1" lang="zh-CN" alt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组 2"/>
          <p:cNvGrpSpPr/>
          <p:nvPr/>
        </p:nvGrpSpPr>
        <p:grpSpPr>
          <a:xfrm>
            <a:off x="963706" y="1250576"/>
            <a:ext cx="7091082" cy="3294530"/>
            <a:chOff x="963706" y="1250576"/>
            <a:chExt cx="7091082" cy="329453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5" name="文本框 4"/>
            <p:cNvSpPr txBox="1"/>
            <p:nvPr/>
          </p:nvSpPr>
          <p:spPr>
            <a:xfrm>
              <a:off x="1972234" y="3752654"/>
              <a:ext cx="5074026" cy="368300"/>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8246" y="716287"/>
            <a:ext cx="5074026" cy="830997"/>
          </a:xfrm>
          <a:prstGeom prst="rect">
            <a:avLst/>
          </a:prstGeom>
          <a:noFill/>
        </p:spPr>
        <p:txBody>
          <a:bodyPr wrap="square" rtlCol="0">
            <a:spAutoFit/>
          </a:bodyPr>
          <a:lstStyle/>
          <a:p>
            <a:pPr algn="dist"/>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r>
              <a:rPr kumimoji="1" lang="zh-CN" altLang="en-US" sz="4800" dirty="0">
                <a:solidFill>
                  <a:srgbClr val="FCEE7F"/>
                </a:solidFill>
                <a:latin typeface="WenYue GuDianMingChaoTi (Non-Commercial Use) W5" charset="-122"/>
                <a:ea typeface="WenYue GuDianMingChaoTi (Non-Commercial Use) W5" charset="-122"/>
                <a:cs typeface="WenYue GuDianMingChaoTi (Non-Commercial Use) W5" charset="-122"/>
              </a:rPr>
              <a:t>主持人致词</a:t>
            </a:r>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endParaRPr kumimoji="1" lang="zh-CN" altLang="en-US" sz="4800" dirty="0">
              <a:solidFill>
                <a:srgbClr val="FCEE7F"/>
              </a:solidFill>
              <a:latin typeface="WenYue GuDianMingChaoTi (Non-Commercial Use) W5" charset="-122"/>
              <a:ea typeface="WenYue GuDianMingChaoTi (Non-Commercial Use) W5" charset="-122"/>
              <a:cs typeface="WenYue GuDianMingChaoTi (Non-Commercial Use) W5" charset="-122"/>
            </a:endParaRPr>
          </a:p>
        </p:txBody>
      </p:sp>
      <p:sp>
        <p:nvSpPr>
          <p:cNvPr id="3" name="文本框 2"/>
          <p:cNvSpPr txBox="1"/>
          <p:nvPr/>
        </p:nvSpPr>
        <p:spPr>
          <a:xfrm>
            <a:off x="506505" y="1850322"/>
            <a:ext cx="11340354" cy="3416320"/>
          </a:xfrm>
          <a:prstGeom prst="rect">
            <a:avLst/>
          </a:prstGeom>
          <a:noFill/>
        </p:spPr>
        <p:txBody>
          <a:bodyPr wrap="square" rtlCol="0">
            <a:spAutoFit/>
          </a:bodyPr>
          <a:lstStyle/>
          <a:p>
            <a:pPr>
              <a:lnSpc>
                <a:spcPct val="150000"/>
              </a:lnSpc>
            </a:pP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尊敬的</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，各位领导、各位来宾</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endPar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下午好金秋送爽、粮果飘香。我们在美阳的</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启动仪式。下直，我首先介绍一下出席今天签约仪式的各级领导和各位来宾</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吴某某。席今天签约仪式的还有</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张经理。大家知道，我们这次签约的三个项目得到了</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的高度重视和关心，这是对我们莫本的鼓籍和支持</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一年来，经过多方努力、认真磋商、积极筹措，今天终于签约。在此</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我代表</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向为此项目微出董大学献有百忙之中莅临签约仪式的各级领导、各位来宾、各界朋友表示热烈的欢迎和衷心的感谢</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国国就过我们共同见证这一激动人心的时刻，有请</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同志和</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先生共同签署项目协议</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名位领字写中来享，朋友们</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今天注定是一个不平凡的日子，它将永载</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的史册、永载市经济社会发展的受用，我们举起末的清院港匣根贺</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与</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xx</a:t>
            </a:r>
            <a:r>
              <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合作成功</a:t>
            </a:r>
            <a:r>
              <a:rPr kumimoji="1" lang="en-US" altLang="zh-CN"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a:t>
            </a:r>
            <a:endParaRPr kumimoji="1" lang="zh-CN" altLang="en-US"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8246" y="716287"/>
            <a:ext cx="5074026" cy="830997"/>
          </a:xfrm>
          <a:prstGeom prst="rect">
            <a:avLst/>
          </a:prstGeom>
          <a:noFill/>
        </p:spPr>
        <p:txBody>
          <a:bodyPr wrap="square" rtlCol="0">
            <a:spAutoFit/>
          </a:bodyPr>
          <a:lstStyle/>
          <a:p>
            <a:pPr algn="dist"/>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r>
              <a:rPr kumimoji="1" lang="zh-CN" altLang="en-US" sz="4800" dirty="0">
                <a:solidFill>
                  <a:srgbClr val="FCEE7F"/>
                </a:solidFill>
                <a:latin typeface="WenYue GuDianMingChaoTi (Non-Commercial Use) W5" charset="-122"/>
                <a:ea typeface="WenYue GuDianMingChaoTi (Non-Commercial Use) W5" charset="-122"/>
                <a:cs typeface="WenYue GuDianMingChaoTi (Non-Commercial Use) W5" charset="-122"/>
              </a:rPr>
              <a:t>目录流程</a:t>
            </a:r>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endParaRPr kumimoji="1" lang="zh-CN" altLang="en-US" sz="4800" dirty="0">
              <a:solidFill>
                <a:srgbClr val="FCEE7F"/>
              </a:solidFill>
              <a:latin typeface="WenYue GuDianMingChaoTi (Non-Commercial Use) W5" charset="-122"/>
              <a:ea typeface="WenYue GuDianMingChaoTi (Non-Commercial Use) W5" charset="-122"/>
              <a:cs typeface="WenYue GuDianMingChaoTi (Non-Commercial Use) W5" charset="-122"/>
            </a:endParaRPr>
          </a:p>
        </p:txBody>
      </p:sp>
      <p:grpSp>
        <p:nvGrpSpPr>
          <p:cNvPr id="12" name="组 11"/>
          <p:cNvGrpSpPr/>
          <p:nvPr/>
        </p:nvGrpSpPr>
        <p:grpSpPr>
          <a:xfrm>
            <a:off x="533399" y="2078922"/>
            <a:ext cx="4921624" cy="1316468"/>
            <a:chOff x="533399" y="2078922"/>
            <a:chExt cx="4921624" cy="1316468"/>
          </a:xfrm>
        </p:grpSpPr>
        <p:sp>
          <p:nvSpPr>
            <p:cNvPr id="4" name="文本框 3"/>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8" name="文本框 7"/>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3" name="组 12"/>
          <p:cNvGrpSpPr/>
          <p:nvPr/>
        </p:nvGrpSpPr>
        <p:grpSpPr>
          <a:xfrm>
            <a:off x="5688105" y="2078922"/>
            <a:ext cx="4921624" cy="1316468"/>
            <a:chOff x="5688105" y="2078922"/>
            <a:chExt cx="4921624" cy="1316468"/>
          </a:xfrm>
        </p:grpSpPr>
        <p:sp>
          <p:nvSpPr>
            <p:cNvPr id="5" name="文本框 4"/>
            <p:cNvSpPr txBox="1"/>
            <p:nvPr/>
          </p:nvSpPr>
          <p:spPr>
            <a:xfrm>
              <a:off x="5688105"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9" name="文本框 8"/>
            <p:cNvSpPr txBox="1"/>
            <p:nvPr/>
          </p:nvSpPr>
          <p:spPr>
            <a:xfrm>
              <a:off x="5688105"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4" name="组 13"/>
          <p:cNvGrpSpPr/>
          <p:nvPr/>
        </p:nvGrpSpPr>
        <p:grpSpPr>
          <a:xfrm>
            <a:off x="533399" y="3755167"/>
            <a:ext cx="4921624" cy="1384995"/>
            <a:chOff x="533399" y="3755167"/>
            <a:chExt cx="4921624" cy="1384995"/>
          </a:xfrm>
        </p:grpSpPr>
        <p:sp>
          <p:nvSpPr>
            <p:cNvPr id="6" name="文本框 5"/>
            <p:cNvSpPr txBox="1"/>
            <p:nvPr/>
          </p:nvSpPr>
          <p:spPr>
            <a:xfrm>
              <a:off x="533399" y="3755167"/>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0" name="文本框 9"/>
            <p:cNvSpPr txBox="1"/>
            <p:nvPr/>
          </p:nvSpPr>
          <p:spPr>
            <a:xfrm>
              <a:off x="533399" y="4493831"/>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5" name="组 14"/>
          <p:cNvGrpSpPr/>
          <p:nvPr/>
        </p:nvGrpSpPr>
        <p:grpSpPr>
          <a:xfrm>
            <a:off x="5688105" y="3755167"/>
            <a:ext cx="4921624" cy="1384995"/>
            <a:chOff x="5688105" y="3755167"/>
            <a:chExt cx="4921624" cy="1384995"/>
          </a:xfrm>
        </p:grpSpPr>
        <p:sp>
          <p:nvSpPr>
            <p:cNvPr id="7" name="文本框 6"/>
            <p:cNvSpPr txBox="1"/>
            <p:nvPr/>
          </p:nvSpPr>
          <p:spPr>
            <a:xfrm>
              <a:off x="5688105" y="3755167"/>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第四部：签约结束语</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1" name="文本框 10"/>
            <p:cNvSpPr txBox="1"/>
            <p:nvPr/>
          </p:nvSpPr>
          <p:spPr>
            <a:xfrm>
              <a:off x="5688105" y="4493831"/>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474694" y="497362"/>
            <a:ext cx="5181600" cy="2407382"/>
            <a:chOff x="963706" y="1250576"/>
            <a:chExt cx="7091082" cy="329453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4" name="文本框 3"/>
            <p:cNvSpPr txBox="1"/>
            <p:nvPr/>
          </p:nvSpPr>
          <p:spPr>
            <a:xfrm>
              <a:off x="1972234" y="3660642"/>
              <a:ext cx="5074027" cy="504023"/>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 4"/>
          <p:cNvGrpSpPr/>
          <p:nvPr/>
        </p:nvGrpSpPr>
        <p:grpSpPr>
          <a:xfrm>
            <a:off x="1985682" y="3114346"/>
            <a:ext cx="4921624" cy="1316468"/>
            <a:chOff x="533399" y="2078922"/>
            <a:chExt cx="4921624" cy="1316468"/>
          </a:xfrm>
        </p:grpSpPr>
        <p:sp>
          <p:nvSpPr>
            <p:cNvPr id="6" name="文本框 5"/>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4"/>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40000"/>
                    </a14:imgEffect>
                    <a14:imgEffect>
                      <a14:colorTemperature colorTemp="4700"/>
                    </a14:imgEffect>
                  </a14:imgLayer>
                </a14:imgProps>
              </a:ext>
              <a:ext uri="{28A0092B-C50C-407E-A947-70E740481C1C}">
                <a14:useLocalDpi xmlns:a14="http://schemas.microsoft.com/office/drawing/2010/main" val="0"/>
              </a:ext>
            </a:extLst>
          </a:blip>
          <a:srcRect l="16645" r="16645"/>
          <a:stretch>
            <a:fillRect/>
          </a:stretch>
        </p:blipFill>
        <p:spPr>
          <a:xfrm>
            <a:off x="704453" y="1922743"/>
            <a:ext cx="2919738" cy="2918199"/>
          </a:xfrm>
          <a:custGeom>
            <a:avLst/>
            <a:gdLst>
              <a:gd name="connsiteX0" fmla="*/ 1786880 w 3573760"/>
              <a:gd name="connsiteY0" fmla="*/ 0 h 3571876"/>
              <a:gd name="connsiteX1" fmla="*/ 3573760 w 3573760"/>
              <a:gd name="connsiteY1" fmla="*/ 1785938 h 3571876"/>
              <a:gd name="connsiteX2" fmla="*/ 1786880 w 3573760"/>
              <a:gd name="connsiteY2" fmla="*/ 3571876 h 3571876"/>
              <a:gd name="connsiteX3" fmla="*/ 0 w 3573760"/>
              <a:gd name="connsiteY3" fmla="*/ 1785938 h 3571876"/>
            </a:gdLst>
            <a:ahLst/>
            <a:cxnLst>
              <a:cxn ang="0">
                <a:pos x="connsiteX0" y="connsiteY0"/>
              </a:cxn>
              <a:cxn ang="0">
                <a:pos x="connsiteX1" y="connsiteY1"/>
              </a:cxn>
              <a:cxn ang="0">
                <a:pos x="connsiteX2" y="connsiteY2"/>
              </a:cxn>
              <a:cxn ang="0">
                <a:pos x="connsiteX3" y="connsiteY3"/>
              </a:cxn>
            </a:cxnLst>
            <a:rect l="l" t="t" r="r" b="b"/>
            <a:pathLst>
              <a:path w="3573760" h="3571876">
                <a:moveTo>
                  <a:pt x="1786880" y="0"/>
                </a:moveTo>
                <a:lnTo>
                  <a:pt x="3573760" y="1785938"/>
                </a:lnTo>
                <a:lnTo>
                  <a:pt x="1786880" y="3571876"/>
                </a:lnTo>
                <a:lnTo>
                  <a:pt x="0" y="1785938"/>
                </a:lnTo>
                <a:close/>
              </a:path>
            </a:pathLst>
          </a:custGeom>
        </p:spPr>
      </p:pic>
      <p:grpSp>
        <p:nvGrpSpPr>
          <p:cNvPr id="3" name="组 2"/>
          <p:cNvGrpSpPr/>
          <p:nvPr/>
        </p:nvGrpSpPr>
        <p:grpSpPr>
          <a:xfrm>
            <a:off x="304799" y="216310"/>
            <a:ext cx="4921624" cy="1316468"/>
            <a:chOff x="533399" y="2078922"/>
            <a:chExt cx="4921624" cy="1316468"/>
          </a:xfrm>
        </p:grpSpPr>
        <p:sp>
          <p:nvSpPr>
            <p:cNvPr id="4" name="文本框 3"/>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5" name="文本框 4"/>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6" name="MH_Text_1"/>
          <p:cNvSpPr/>
          <p:nvPr>
            <p:custDataLst>
              <p:tags r:id="rId3"/>
            </p:custDataLst>
          </p:nvPr>
        </p:nvSpPr>
        <p:spPr>
          <a:xfrm>
            <a:off x="5540223" y="1922743"/>
            <a:ext cx="3001656" cy="2918198"/>
          </a:xfrm>
          <a:prstGeom prst="accentCallout1">
            <a:avLst>
              <a:gd name="adj1" fmla="val 50893"/>
              <a:gd name="adj2" fmla="val -44558"/>
              <a:gd name="adj3" fmla="val 50717"/>
              <a:gd name="adj4" fmla="val -58372"/>
            </a:avLst>
          </a:prstGeom>
          <a:noFill/>
          <a:ln>
            <a:solidFill>
              <a:srgbClr val="FCEE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just">
              <a:lnSpc>
                <a:spcPct val="140000"/>
              </a:lnSpc>
              <a:defRPr/>
            </a:pPr>
            <a:r>
              <a:rPr lang="en-US" altLang="zh-CN" sz="1600" dirty="0">
                <a:solidFill>
                  <a:schemeClr val="tx1"/>
                </a:solidFill>
              </a:rPr>
              <a:t> </a:t>
            </a:r>
            <a:endParaRPr lang="zh-CN" altLang="en-US" sz="1600" dirty="0">
              <a:solidFill>
                <a:schemeClr val="tx1"/>
              </a:solidFill>
            </a:endParaRPr>
          </a:p>
        </p:txBody>
      </p:sp>
      <p:grpSp>
        <p:nvGrpSpPr>
          <p:cNvPr id="7" name="组合 12"/>
          <p:cNvGrpSpPr/>
          <p:nvPr/>
        </p:nvGrpSpPr>
        <p:grpSpPr>
          <a:xfrm>
            <a:off x="4546020" y="2038455"/>
            <a:ext cx="3074030" cy="1343386"/>
            <a:chOff x="666699" y="3325188"/>
            <a:chExt cx="3074030" cy="1343386"/>
          </a:xfrm>
        </p:grpSpPr>
        <p:sp>
          <p:nvSpPr>
            <p:cNvPr id="8" name="矩形 7"/>
            <p:cNvSpPr/>
            <p:nvPr/>
          </p:nvSpPr>
          <p:spPr>
            <a:xfrm>
              <a:off x="666699" y="3800644"/>
              <a:ext cx="307403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用户可以在投影仪或者计算机上进行演示也可以将演示文稿打印出来制作成胶片</a:t>
              </a:r>
              <a:endPar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矩形 8"/>
            <p:cNvSpPr/>
            <p:nvPr/>
          </p:nvSpPr>
          <p:spPr>
            <a:xfrm>
              <a:off x="1082726"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24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10" name="图片占位符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1879" y="1922742"/>
            <a:ext cx="2918199" cy="2918199"/>
          </a:xfrm>
          <a:custGeom>
            <a:avLst/>
            <a:gdLst>
              <a:gd name="connsiteX0" fmla="*/ 1786880 w 3573760"/>
              <a:gd name="connsiteY0" fmla="*/ 0 h 3571876"/>
              <a:gd name="connsiteX1" fmla="*/ 3573760 w 3573760"/>
              <a:gd name="connsiteY1" fmla="*/ 1785938 h 3571876"/>
              <a:gd name="connsiteX2" fmla="*/ 1786880 w 3573760"/>
              <a:gd name="connsiteY2" fmla="*/ 3571876 h 3571876"/>
              <a:gd name="connsiteX3" fmla="*/ 0 w 3573760"/>
              <a:gd name="connsiteY3" fmla="*/ 1785938 h 3571876"/>
            </a:gdLst>
            <a:ahLst/>
            <a:cxnLst>
              <a:cxn ang="0">
                <a:pos x="connsiteX0" y="connsiteY0"/>
              </a:cxn>
              <a:cxn ang="0">
                <a:pos x="connsiteX1" y="connsiteY1"/>
              </a:cxn>
              <a:cxn ang="0">
                <a:pos x="connsiteX2" y="connsiteY2"/>
              </a:cxn>
              <a:cxn ang="0">
                <a:pos x="connsiteX3" y="connsiteY3"/>
              </a:cxn>
            </a:cxnLst>
            <a:rect l="l" t="t" r="r" b="b"/>
            <a:pathLst>
              <a:path w="3573760" h="3571876">
                <a:moveTo>
                  <a:pt x="1786880" y="0"/>
                </a:moveTo>
                <a:lnTo>
                  <a:pt x="3573760" y="1785938"/>
                </a:lnTo>
                <a:lnTo>
                  <a:pt x="1786880" y="3571876"/>
                </a:lnTo>
                <a:lnTo>
                  <a:pt x="0" y="1785938"/>
                </a:lnTo>
                <a:close/>
              </a:path>
            </a:pathLst>
          </a:custGeom>
        </p:spPr>
      </p:pic>
      <p:sp>
        <p:nvSpPr>
          <p:cNvPr id="11" name="MH_Text_1"/>
          <p:cNvSpPr/>
          <p:nvPr>
            <p:custDataLst>
              <p:tags r:id="rId5"/>
            </p:custDataLst>
          </p:nvPr>
        </p:nvSpPr>
        <p:spPr>
          <a:xfrm rot="10800000">
            <a:off x="3615129" y="1922742"/>
            <a:ext cx="3001656" cy="2918198"/>
          </a:xfrm>
          <a:prstGeom prst="accentCallout1">
            <a:avLst>
              <a:gd name="adj1" fmla="val 50893"/>
              <a:gd name="adj2" fmla="val -44558"/>
              <a:gd name="adj3" fmla="val 50717"/>
              <a:gd name="adj4" fmla="val -58372"/>
            </a:avLst>
          </a:prstGeom>
          <a:noFill/>
          <a:ln>
            <a:solidFill>
              <a:srgbClr val="FCEE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just">
              <a:lnSpc>
                <a:spcPct val="140000"/>
              </a:lnSpc>
              <a:defRPr/>
            </a:pPr>
            <a:r>
              <a:rPr lang="en-US" altLang="zh-CN" sz="1600" dirty="0">
                <a:solidFill>
                  <a:schemeClr val="tx1"/>
                </a:solidFill>
              </a:rPr>
              <a:t> </a:t>
            </a:r>
            <a:endParaRPr lang="zh-CN" altLang="en-US" sz="1600" dirty="0">
              <a:solidFill>
                <a:schemeClr val="tx1"/>
              </a:solidFill>
            </a:endParaRPr>
          </a:p>
        </p:txBody>
      </p:sp>
      <p:grpSp>
        <p:nvGrpSpPr>
          <p:cNvPr id="12" name="组合 12"/>
          <p:cNvGrpSpPr/>
          <p:nvPr/>
        </p:nvGrpSpPr>
        <p:grpSpPr>
          <a:xfrm>
            <a:off x="4546020" y="3555412"/>
            <a:ext cx="3074030" cy="1343386"/>
            <a:chOff x="666699" y="3325188"/>
            <a:chExt cx="3074030" cy="1343386"/>
          </a:xfrm>
        </p:grpSpPr>
        <p:sp>
          <p:nvSpPr>
            <p:cNvPr id="13" name="矩形 12"/>
            <p:cNvSpPr/>
            <p:nvPr/>
          </p:nvSpPr>
          <p:spPr>
            <a:xfrm>
              <a:off x="666699" y="3800644"/>
              <a:ext cx="307403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用户可以在投影仪或者计算机上进行演示也可以将演示文稿打印出来制作成胶片</a:t>
              </a:r>
              <a:endPar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13"/>
            <p:cNvSpPr/>
            <p:nvPr/>
          </p:nvSpPr>
          <p:spPr>
            <a:xfrm>
              <a:off x="1082726"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24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f5b3f2d1-38e1-4660-951c-8ebc16084aad"/>
          <p:cNvGrpSpPr>
            <a:grpSpLocks noChangeAspect="1"/>
          </p:cNvGrpSpPr>
          <p:nvPr/>
        </p:nvGrpSpPr>
        <p:grpSpPr>
          <a:xfrm>
            <a:off x="3647265" y="2202915"/>
            <a:ext cx="4843681" cy="2233157"/>
            <a:chOff x="3601673" y="2417390"/>
            <a:chExt cx="4843681" cy="2233157"/>
          </a:xfrm>
          <a:solidFill>
            <a:srgbClr val="FCEE7F"/>
          </a:solidFill>
        </p:grpSpPr>
        <p:grpSp>
          <p:nvGrpSpPr>
            <p:cNvPr id="6" name="组合 120"/>
            <p:cNvGrpSpPr/>
            <p:nvPr/>
          </p:nvGrpSpPr>
          <p:grpSpPr>
            <a:xfrm>
              <a:off x="3601673" y="2417390"/>
              <a:ext cx="4843681" cy="2233157"/>
              <a:chOff x="2534384" y="1878746"/>
              <a:chExt cx="6419413" cy="2959640"/>
            </a:xfrm>
            <a:grpFill/>
          </p:grpSpPr>
          <p:grpSp>
            <p:nvGrpSpPr>
              <p:cNvPr id="12" name="组合 126"/>
              <p:cNvGrpSpPr/>
              <p:nvPr/>
            </p:nvGrpSpPr>
            <p:grpSpPr>
              <a:xfrm>
                <a:off x="3631384" y="2809037"/>
                <a:ext cx="2021118" cy="2029349"/>
                <a:chOff x="3631384" y="2809037"/>
                <a:chExt cx="2021118" cy="2029349"/>
              </a:xfrm>
              <a:grpFill/>
            </p:grpSpPr>
            <p:sp>
              <p:nvSpPr>
                <p:cNvPr id="21" name="íślíḋè-任意多边形: 形状 6"/>
                <p:cNvSpPr/>
                <p:nvPr/>
              </p:nvSpPr>
              <p:spPr bwMode="auto">
                <a:xfrm>
                  <a:off x="3631384" y="2856374"/>
                  <a:ext cx="2021118" cy="1982012"/>
                </a:xfrm>
                <a:custGeom>
                  <a:avLst/>
                  <a:gdLst>
                    <a:gd name="T0" fmla="*/ 321 w 350"/>
                    <a:gd name="T1" fmla="*/ 184 h 343"/>
                    <a:gd name="T2" fmla="*/ 176 w 350"/>
                    <a:gd name="T3" fmla="*/ 314 h 343"/>
                    <a:gd name="T4" fmla="*/ 30 w 350"/>
                    <a:gd name="T5" fmla="*/ 167 h 343"/>
                    <a:gd name="T6" fmla="*/ 122 w 350"/>
                    <a:gd name="T7" fmla="*/ 31 h 343"/>
                    <a:gd name="T8" fmla="*/ 125 w 350"/>
                    <a:gd name="T9" fmla="*/ 7 h 343"/>
                    <a:gd name="T10" fmla="*/ 125 w 350"/>
                    <a:gd name="T11" fmla="*/ 0 h 343"/>
                    <a:gd name="T12" fmla="*/ 0 w 350"/>
                    <a:gd name="T13" fmla="*/ 167 h 343"/>
                    <a:gd name="T14" fmla="*/ 176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3" y="257"/>
                        <a:pt x="251" y="314"/>
                        <a:pt x="176" y="314"/>
                      </a:cubicBezTo>
                      <a:cubicBezTo>
                        <a:pt x="95" y="314"/>
                        <a:pt x="30" y="248"/>
                        <a:pt x="30" y="167"/>
                      </a:cubicBezTo>
                      <a:cubicBezTo>
                        <a:pt x="30" y="106"/>
                        <a:pt x="68" y="53"/>
                        <a:pt x="122" y="31"/>
                      </a:cubicBezTo>
                      <a:cubicBezTo>
                        <a:pt x="124" y="23"/>
                        <a:pt x="125" y="16"/>
                        <a:pt x="125" y="7"/>
                      </a:cubicBezTo>
                      <a:cubicBezTo>
                        <a:pt x="125" y="0"/>
                        <a:pt x="125" y="0"/>
                        <a:pt x="125" y="0"/>
                      </a:cubicBezTo>
                      <a:cubicBezTo>
                        <a:pt x="52" y="21"/>
                        <a:pt x="0" y="89"/>
                        <a:pt x="0" y="167"/>
                      </a:cubicBezTo>
                      <a:cubicBezTo>
                        <a:pt x="0" y="265"/>
                        <a:pt x="79" y="343"/>
                        <a:pt x="176" y="343"/>
                      </a:cubicBezTo>
                      <a:cubicBezTo>
                        <a:pt x="266" y="343"/>
                        <a:pt x="340" y="276"/>
                        <a:pt x="350" y="189"/>
                      </a:cubicBezTo>
                      <a:cubicBezTo>
                        <a:pt x="340" y="188"/>
                        <a:pt x="330" y="187"/>
                        <a:pt x="321" y="1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22" name="íślíḋè-任意多边形: 形状 7"/>
                <p:cNvSpPr/>
                <p:nvPr/>
              </p:nvSpPr>
              <p:spPr bwMode="auto">
                <a:xfrm>
                  <a:off x="4600779" y="2809037"/>
                  <a:ext cx="1051722" cy="885011"/>
                </a:xfrm>
                <a:custGeom>
                  <a:avLst/>
                  <a:gdLst>
                    <a:gd name="T0" fmla="*/ 0 w 182"/>
                    <a:gd name="T1" fmla="*/ 29 h 153"/>
                    <a:gd name="T2" fmla="*/ 8 w 182"/>
                    <a:gd name="T3" fmla="*/ 29 h 153"/>
                    <a:gd name="T4" fmla="*/ 151 w 182"/>
                    <a:gd name="T5" fmla="*/ 145 h 153"/>
                    <a:gd name="T6" fmla="*/ 182 w 182"/>
                    <a:gd name="T7" fmla="*/ 153 h 153"/>
                    <a:gd name="T8" fmla="*/ 8 w 182"/>
                    <a:gd name="T9" fmla="*/ 0 h 153"/>
                    <a:gd name="T10" fmla="*/ 0 w 182"/>
                    <a:gd name="T11" fmla="*/ 0 h 153"/>
                    <a:gd name="T12" fmla="*/ 1 w 182"/>
                    <a:gd name="T13" fmla="*/ 15 h 153"/>
                    <a:gd name="T14" fmla="*/ 0 w 182"/>
                    <a:gd name="T15" fmla="*/ 29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0" y="29"/>
                      </a:moveTo>
                      <a:cubicBezTo>
                        <a:pt x="8" y="29"/>
                        <a:pt x="8" y="29"/>
                        <a:pt x="8" y="29"/>
                      </a:cubicBezTo>
                      <a:cubicBezTo>
                        <a:pt x="78" y="29"/>
                        <a:pt x="137" y="79"/>
                        <a:pt x="151" y="145"/>
                      </a:cubicBezTo>
                      <a:cubicBezTo>
                        <a:pt x="161" y="149"/>
                        <a:pt x="171" y="152"/>
                        <a:pt x="182" y="153"/>
                      </a:cubicBezTo>
                      <a:cubicBezTo>
                        <a:pt x="171" y="67"/>
                        <a:pt x="97" y="0"/>
                        <a:pt x="8" y="0"/>
                      </a:cubicBezTo>
                      <a:cubicBezTo>
                        <a:pt x="0" y="0"/>
                        <a:pt x="0" y="0"/>
                        <a:pt x="0" y="0"/>
                      </a:cubicBezTo>
                      <a:cubicBezTo>
                        <a:pt x="1" y="5"/>
                        <a:pt x="1" y="10"/>
                        <a:pt x="1" y="15"/>
                      </a:cubicBezTo>
                      <a:cubicBezTo>
                        <a:pt x="1" y="20"/>
                        <a:pt x="1" y="24"/>
                        <a:pt x="0"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sp>
            <p:nvSpPr>
              <p:cNvPr id="13" name="íślíḋè-任意多边形: 形状 8"/>
              <p:cNvSpPr/>
              <p:nvPr/>
            </p:nvSpPr>
            <p:spPr bwMode="auto">
              <a:xfrm>
                <a:off x="2534384" y="1878746"/>
                <a:ext cx="2027292" cy="2029352"/>
              </a:xfrm>
              <a:custGeom>
                <a:avLst/>
                <a:gdLst>
                  <a:gd name="T0" fmla="*/ 183 w 351"/>
                  <a:gd name="T1" fmla="*/ 336 h 351"/>
                  <a:gd name="T2" fmla="*/ 184 w 351"/>
                  <a:gd name="T3" fmla="*/ 322 h 351"/>
                  <a:gd name="T4" fmla="*/ 176 w 351"/>
                  <a:gd name="T5" fmla="*/ 322 h 351"/>
                  <a:gd name="T6" fmla="*/ 29 w 351"/>
                  <a:gd name="T7" fmla="*/ 176 h 351"/>
                  <a:gd name="T8" fmla="*/ 176 w 351"/>
                  <a:gd name="T9" fmla="*/ 29 h 351"/>
                  <a:gd name="T10" fmla="*/ 322 w 351"/>
                  <a:gd name="T11" fmla="*/ 176 h 351"/>
                  <a:gd name="T12" fmla="*/ 229 w 351"/>
                  <a:gd name="T13" fmla="*/ 312 h 351"/>
                  <a:gd name="T14" fmla="*/ 227 w 351"/>
                  <a:gd name="T15" fmla="*/ 336 h 351"/>
                  <a:gd name="T16" fmla="*/ 227 w 351"/>
                  <a:gd name="T17" fmla="*/ 344 h 351"/>
                  <a:gd name="T18" fmla="*/ 351 w 351"/>
                  <a:gd name="T19" fmla="*/ 176 h 351"/>
                  <a:gd name="T20" fmla="*/ 176 w 351"/>
                  <a:gd name="T21" fmla="*/ 0 h 351"/>
                  <a:gd name="T22" fmla="*/ 0 w 351"/>
                  <a:gd name="T23" fmla="*/ 176 h 351"/>
                  <a:gd name="T24" fmla="*/ 176 w 351"/>
                  <a:gd name="T25" fmla="*/ 351 h 351"/>
                  <a:gd name="T26" fmla="*/ 184 w 351"/>
                  <a:gd name="T27" fmla="*/ 351 h 351"/>
                  <a:gd name="T28" fmla="*/ 183 w 351"/>
                  <a:gd name="T29"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1" h="351">
                    <a:moveTo>
                      <a:pt x="183" y="336"/>
                    </a:moveTo>
                    <a:cubicBezTo>
                      <a:pt x="183" y="331"/>
                      <a:pt x="183" y="326"/>
                      <a:pt x="184" y="322"/>
                    </a:cubicBezTo>
                    <a:cubicBezTo>
                      <a:pt x="176" y="322"/>
                      <a:pt x="176" y="322"/>
                      <a:pt x="176" y="322"/>
                    </a:cubicBezTo>
                    <a:cubicBezTo>
                      <a:pt x="95" y="322"/>
                      <a:pt x="29" y="256"/>
                      <a:pt x="29" y="176"/>
                    </a:cubicBezTo>
                    <a:cubicBezTo>
                      <a:pt x="29" y="94"/>
                      <a:pt x="95" y="29"/>
                      <a:pt x="176" y="29"/>
                    </a:cubicBezTo>
                    <a:cubicBezTo>
                      <a:pt x="256" y="29"/>
                      <a:pt x="322" y="94"/>
                      <a:pt x="322" y="176"/>
                    </a:cubicBezTo>
                    <a:cubicBezTo>
                      <a:pt x="322" y="237"/>
                      <a:pt x="283" y="290"/>
                      <a:pt x="229" y="312"/>
                    </a:cubicBezTo>
                    <a:cubicBezTo>
                      <a:pt x="228" y="320"/>
                      <a:pt x="227" y="328"/>
                      <a:pt x="227" y="336"/>
                    </a:cubicBezTo>
                    <a:cubicBezTo>
                      <a:pt x="227" y="344"/>
                      <a:pt x="227" y="344"/>
                      <a:pt x="227" y="344"/>
                    </a:cubicBezTo>
                    <a:cubicBezTo>
                      <a:pt x="299" y="322"/>
                      <a:pt x="351" y="255"/>
                      <a:pt x="351" y="176"/>
                    </a:cubicBezTo>
                    <a:cubicBezTo>
                      <a:pt x="351" y="79"/>
                      <a:pt x="273" y="0"/>
                      <a:pt x="176" y="0"/>
                    </a:cubicBezTo>
                    <a:cubicBezTo>
                      <a:pt x="78" y="0"/>
                      <a:pt x="0" y="79"/>
                      <a:pt x="0" y="176"/>
                    </a:cubicBezTo>
                    <a:cubicBezTo>
                      <a:pt x="0" y="273"/>
                      <a:pt x="78" y="351"/>
                      <a:pt x="176" y="351"/>
                    </a:cubicBezTo>
                    <a:cubicBezTo>
                      <a:pt x="184" y="351"/>
                      <a:pt x="184" y="351"/>
                      <a:pt x="184" y="351"/>
                    </a:cubicBezTo>
                    <a:cubicBezTo>
                      <a:pt x="183" y="346"/>
                      <a:pt x="183" y="341"/>
                      <a:pt x="183" y="336"/>
                    </a:cubicBezTo>
                  </a:path>
                </a:pathLst>
              </a:custGeom>
              <a:grp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nvGrpSpPr>
              <p:cNvPr id="14" name="组合 128"/>
              <p:cNvGrpSpPr/>
              <p:nvPr/>
            </p:nvGrpSpPr>
            <p:grpSpPr>
              <a:xfrm>
                <a:off x="4738677" y="1878746"/>
                <a:ext cx="2021118" cy="2029351"/>
                <a:chOff x="4738677" y="1878746"/>
                <a:chExt cx="2021118" cy="2029351"/>
              </a:xfrm>
              <a:grpFill/>
            </p:grpSpPr>
            <p:sp>
              <p:nvSpPr>
                <p:cNvPr id="19" name="íślíḋè-任意多边形: 形状 9"/>
                <p:cNvSpPr/>
                <p:nvPr/>
              </p:nvSpPr>
              <p:spPr bwMode="auto">
                <a:xfrm>
                  <a:off x="4738677" y="1878746"/>
                  <a:ext cx="2021118" cy="1988187"/>
                </a:xfrm>
                <a:custGeom>
                  <a:avLst/>
                  <a:gdLst>
                    <a:gd name="T0" fmla="*/ 29 w 350"/>
                    <a:gd name="T1" fmla="*/ 159 h 344"/>
                    <a:gd name="T2" fmla="*/ 174 w 350"/>
                    <a:gd name="T3" fmla="*/ 29 h 344"/>
                    <a:gd name="T4" fmla="*/ 320 w 350"/>
                    <a:gd name="T5" fmla="*/ 176 h 344"/>
                    <a:gd name="T6" fmla="*/ 228 w 350"/>
                    <a:gd name="T7" fmla="*/ 312 h 344"/>
                    <a:gd name="T8" fmla="*/ 225 w 350"/>
                    <a:gd name="T9" fmla="*/ 336 h 344"/>
                    <a:gd name="T10" fmla="*/ 225 w 350"/>
                    <a:gd name="T11" fmla="*/ 344 h 344"/>
                    <a:gd name="T12" fmla="*/ 350 w 350"/>
                    <a:gd name="T13" fmla="*/ 176 h 344"/>
                    <a:gd name="T14" fmla="*/ 174 w 350"/>
                    <a:gd name="T15" fmla="*/ 0 h 344"/>
                    <a:gd name="T16" fmla="*/ 0 w 350"/>
                    <a:gd name="T17" fmla="*/ 154 h 344"/>
                    <a:gd name="T18" fmla="*/ 29 w 350"/>
                    <a:gd name="T19" fmla="*/ 15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4">
                      <a:moveTo>
                        <a:pt x="29" y="159"/>
                      </a:moveTo>
                      <a:cubicBezTo>
                        <a:pt x="37" y="86"/>
                        <a:pt x="99" y="29"/>
                        <a:pt x="174" y="29"/>
                      </a:cubicBezTo>
                      <a:cubicBezTo>
                        <a:pt x="255" y="29"/>
                        <a:pt x="320" y="94"/>
                        <a:pt x="320" y="176"/>
                      </a:cubicBezTo>
                      <a:cubicBezTo>
                        <a:pt x="320" y="237"/>
                        <a:pt x="282" y="290"/>
                        <a:pt x="228" y="312"/>
                      </a:cubicBezTo>
                      <a:cubicBezTo>
                        <a:pt x="226" y="320"/>
                        <a:pt x="225" y="328"/>
                        <a:pt x="225" y="336"/>
                      </a:cubicBezTo>
                      <a:cubicBezTo>
                        <a:pt x="225" y="344"/>
                        <a:pt x="225" y="344"/>
                        <a:pt x="225" y="344"/>
                      </a:cubicBezTo>
                      <a:cubicBezTo>
                        <a:pt x="298" y="322"/>
                        <a:pt x="350" y="255"/>
                        <a:pt x="350" y="176"/>
                      </a:cubicBezTo>
                      <a:cubicBezTo>
                        <a:pt x="350" y="79"/>
                        <a:pt x="271" y="0"/>
                        <a:pt x="174" y="0"/>
                      </a:cubicBezTo>
                      <a:cubicBezTo>
                        <a:pt x="84" y="0"/>
                        <a:pt x="10" y="67"/>
                        <a:pt x="0" y="154"/>
                      </a:cubicBezTo>
                      <a:cubicBezTo>
                        <a:pt x="10" y="155"/>
                        <a:pt x="20" y="157"/>
                        <a:pt x="29" y="159"/>
                      </a:cubicBezTo>
                    </a:path>
                  </a:pathLst>
                </a:custGeom>
                <a:grp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20" name="íślíḋè-任意多边形: 形状 10"/>
                <p:cNvSpPr/>
                <p:nvPr/>
              </p:nvSpPr>
              <p:spPr bwMode="auto">
                <a:xfrm>
                  <a:off x="4738677" y="3023086"/>
                  <a:ext cx="1051722" cy="885011"/>
                </a:xfrm>
                <a:custGeom>
                  <a:avLst/>
                  <a:gdLst>
                    <a:gd name="T0" fmla="*/ 181 w 182"/>
                    <a:gd name="T1" fmla="*/ 138 h 153"/>
                    <a:gd name="T2" fmla="*/ 182 w 182"/>
                    <a:gd name="T3" fmla="*/ 124 h 153"/>
                    <a:gd name="T4" fmla="*/ 174 w 182"/>
                    <a:gd name="T5" fmla="*/ 124 h 153"/>
                    <a:gd name="T6" fmla="*/ 31 w 182"/>
                    <a:gd name="T7" fmla="*/ 8 h 153"/>
                    <a:gd name="T8" fmla="*/ 0 w 182"/>
                    <a:gd name="T9" fmla="*/ 0 h 153"/>
                    <a:gd name="T10" fmla="*/ 174 w 182"/>
                    <a:gd name="T11" fmla="*/ 153 h 153"/>
                    <a:gd name="T12" fmla="*/ 182 w 182"/>
                    <a:gd name="T13" fmla="*/ 153 h 153"/>
                    <a:gd name="T14" fmla="*/ 181 w 182"/>
                    <a:gd name="T15" fmla="*/ 138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81" y="138"/>
                      </a:moveTo>
                      <a:cubicBezTo>
                        <a:pt x="181" y="133"/>
                        <a:pt x="181" y="128"/>
                        <a:pt x="182" y="124"/>
                      </a:cubicBezTo>
                      <a:cubicBezTo>
                        <a:pt x="174" y="124"/>
                        <a:pt x="174" y="124"/>
                        <a:pt x="174" y="124"/>
                      </a:cubicBezTo>
                      <a:cubicBezTo>
                        <a:pt x="104" y="124"/>
                        <a:pt x="45" y="75"/>
                        <a:pt x="31" y="8"/>
                      </a:cubicBezTo>
                      <a:cubicBezTo>
                        <a:pt x="21" y="4"/>
                        <a:pt x="11" y="2"/>
                        <a:pt x="0" y="0"/>
                      </a:cubicBezTo>
                      <a:cubicBezTo>
                        <a:pt x="11" y="86"/>
                        <a:pt x="85" y="153"/>
                        <a:pt x="174" y="153"/>
                      </a:cubicBezTo>
                      <a:cubicBezTo>
                        <a:pt x="182" y="153"/>
                        <a:pt x="182" y="153"/>
                        <a:pt x="182" y="153"/>
                      </a:cubicBezTo>
                      <a:cubicBezTo>
                        <a:pt x="181" y="148"/>
                        <a:pt x="181" y="143"/>
                        <a:pt x="181" y="1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grpSp>
            <p:nvGrpSpPr>
              <p:cNvPr id="15" name="组合 129"/>
              <p:cNvGrpSpPr/>
              <p:nvPr/>
            </p:nvGrpSpPr>
            <p:grpSpPr>
              <a:xfrm>
                <a:off x="5829504" y="2809037"/>
                <a:ext cx="2021118" cy="2029349"/>
                <a:chOff x="5829504" y="2809037"/>
                <a:chExt cx="2021118" cy="2029349"/>
              </a:xfrm>
              <a:grpFill/>
            </p:grpSpPr>
            <p:sp>
              <p:nvSpPr>
                <p:cNvPr id="17" name="íślíḋè-任意多边形: 形状 11"/>
                <p:cNvSpPr/>
                <p:nvPr/>
              </p:nvSpPr>
              <p:spPr bwMode="auto">
                <a:xfrm>
                  <a:off x="5829504" y="2856374"/>
                  <a:ext cx="2021118" cy="1982012"/>
                </a:xfrm>
                <a:custGeom>
                  <a:avLst/>
                  <a:gdLst>
                    <a:gd name="T0" fmla="*/ 321 w 350"/>
                    <a:gd name="T1" fmla="*/ 184 h 343"/>
                    <a:gd name="T2" fmla="*/ 175 w 350"/>
                    <a:gd name="T3" fmla="*/ 314 h 343"/>
                    <a:gd name="T4" fmla="*/ 30 w 350"/>
                    <a:gd name="T5" fmla="*/ 167 h 343"/>
                    <a:gd name="T6" fmla="*/ 122 w 350"/>
                    <a:gd name="T7" fmla="*/ 31 h 343"/>
                    <a:gd name="T8" fmla="*/ 124 w 350"/>
                    <a:gd name="T9" fmla="*/ 7 h 343"/>
                    <a:gd name="T10" fmla="*/ 124 w 350"/>
                    <a:gd name="T11" fmla="*/ 0 h 343"/>
                    <a:gd name="T12" fmla="*/ 0 w 350"/>
                    <a:gd name="T13" fmla="*/ 167 h 343"/>
                    <a:gd name="T14" fmla="*/ 175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2" y="257"/>
                        <a:pt x="251" y="314"/>
                        <a:pt x="175" y="314"/>
                      </a:cubicBezTo>
                      <a:cubicBezTo>
                        <a:pt x="95" y="314"/>
                        <a:pt x="30" y="248"/>
                        <a:pt x="30" y="167"/>
                      </a:cubicBezTo>
                      <a:cubicBezTo>
                        <a:pt x="30" y="106"/>
                        <a:pt x="68" y="53"/>
                        <a:pt x="122" y="31"/>
                      </a:cubicBezTo>
                      <a:cubicBezTo>
                        <a:pt x="123" y="23"/>
                        <a:pt x="124" y="16"/>
                        <a:pt x="124" y="7"/>
                      </a:cubicBezTo>
                      <a:cubicBezTo>
                        <a:pt x="124" y="0"/>
                        <a:pt x="124" y="0"/>
                        <a:pt x="124" y="0"/>
                      </a:cubicBezTo>
                      <a:cubicBezTo>
                        <a:pt x="52" y="21"/>
                        <a:pt x="0" y="89"/>
                        <a:pt x="0" y="167"/>
                      </a:cubicBezTo>
                      <a:cubicBezTo>
                        <a:pt x="0" y="265"/>
                        <a:pt x="78" y="343"/>
                        <a:pt x="175" y="343"/>
                      </a:cubicBezTo>
                      <a:cubicBezTo>
                        <a:pt x="265" y="343"/>
                        <a:pt x="340" y="276"/>
                        <a:pt x="350" y="189"/>
                      </a:cubicBezTo>
                      <a:cubicBezTo>
                        <a:pt x="340" y="188"/>
                        <a:pt x="330" y="187"/>
                        <a:pt x="321" y="1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18" name="íślíḋè-任意多边形: 形状 12"/>
                <p:cNvSpPr/>
                <p:nvPr/>
              </p:nvSpPr>
              <p:spPr bwMode="auto">
                <a:xfrm>
                  <a:off x="6800958" y="2809037"/>
                  <a:ext cx="1049664" cy="885011"/>
                </a:xfrm>
                <a:custGeom>
                  <a:avLst/>
                  <a:gdLst>
                    <a:gd name="T0" fmla="*/ 1 w 182"/>
                    <a:gd name="T1" fmla="*/ 15 h 153"/>
                    <a:gd name="T2" fmla="*/ 0 w 182"/>
                    <a:gd name="T3" fmla="*/ 29 h 153"/>
                    <a:gd name="T4" fmla="*/ 7 w 182"/>
                    <a:gd name="T5" fmla="*/ 29 h 153"/>
                    <a:gd name="T6" fmla="*/ 151 w 182"/>
                    <a:gd name="T7" fmla="*/ 146 h 153"/>
                    <a:gd name="T8" fmla="*/ 182 w 182"/>
                    <a:gd name="T9" fmla="*/ 153 h 153"/>
                    <a:gd name="T10" fmla="*/ 7 w 182"/>
                    <a:gd name="T11" fmla="*/ 0 h 153"/>
                    <a:gd name="T12" fmla="*/ 0 w 182"/>
                    <a:gd name="T13" fmla="*/ 0 h 153"/>
                    <a:gd name="T14" fmla="*/ 1 w 182"/>
                    <a:gd name="T15" fmla="*/ 15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 y="15"/>
                      </a:moveTo>
                      <a:cubicBezTo>
                        <a:pt x="1" y="20"/>
                        <a:pt x="1" y="24"/>
                        <a:pt x="0" y="29"/>
                      </a:cubicBezTo>
                      <a:cubicBezTo>
                        <a:pt x="7" y="29"/>
                        <a:pt x="7" y="29"/>
                        <a:pt x="7" y="29"/>
                      </a:cubicBezTo>
                      <a:cubicBezTo>
                        <a:pt x="78" y="29"/>
                        <a:pt x="137" y="79"/>
                        <a:pt x="151" y="146"/>
                      </a:cubicBezTo>
                      <a:cubicBezTo>
                        <a:pt x="161" y="149"/>
                        <a:pt x="171" y="152"/>
                        <a:pt x="182" y="153"/>
                      </a:cubicBezTo>
                      <a:cubicBezTo>
                        <a:pt x="171" y="67"/>
                        <a:pt x="96" y="0"/>
                        <a:pt x="7" y="0"/>
                      </a:cubicBezTo>
                      <a:cubicBezTo>
                        <a:pt x="0" y="0"/>
                        <a:pt x="0" y="0"/>
                        <a:pt x="0" y="0"/>
                      </a:cubicBezTo>
                      <a:cubicBezTo>
                        <a:pt x="1" y="5"/>
                        <a:pt x="1" y="10"/>
                        <a:pt x="1"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sp>
            <p:nvSpPr>
              <p:cNvPr id="16" name="íślíḋè-任意多边形: 形状 13"/>
              <p:cNvSpPr/>
              <p:nvPr/>
            </p:nvSpPr>
            <p:spPr bwMode="auto">
              <a:xfrm>
                <a:off x="6938854" y="1878746"/>
                <a:ext cx="2014943" cy="2029351"/>
              </a:xfrm>
              <a:custGeom>
                <a:avLst/>
                <a:gdLst>
                  <a:gd name="T0" fmla="*/ 174 w 349"/>
                  <a:gd name="T1" fmla="*/ 0 h 351"/>
                  <a:gd name="T2" fmla="*/ 0 w 349"/>
                  <a:gd name="T3" fmla="*/ 154 h 351"/>
                  <a:gd name="T4" fmla="*/ 28 w 349"/>
                  <a:gd name="T5" fmla="*/ 159 h 351"/>
                  <a:gd name="T6" fmla="*/ 174 w 349"/>
                  <a:gd name="T7" fmla="*/ 29 h 351"/>
                  <a:gd name="T8" fmla="*/ 320 w 349"/>
                  <a:gd name="T9" fmla="*/ 176 h 351"/>
                  <a:gd name="T10" fmla="*/ 174 w 349"/>
                  <a:gd name="T11" fmla="*/ 322 h 351"/>
                  <a:gd name="T12" fmla="*/ 30 w 349"/>
                  <a:gd name="T13" fmla="*/ 206 h 351"/>
                  <a:gd name="T14" fmla="*/ 0 w 349"/>
                  <a:gd name="T15" fmla="*/ 198 h 351"/>
                  <a:gd name="T16" fmla="*/ 174 w 349"/>
                  <a:gd name="T17" fmla="*/ 351 h 351"/>
                  <a:gd name="T18" fmla="*/ 349 w 349"/>
                  <a:gd name="T19" fmla="*/ 176 h 351"/>
                  <a:gd name="T20" fmla="*/ 174 w 349"/>
                  <a:gd name="T2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1">
                    <a:moveTo>
                      <a:pt x="174" y="0"/>
                    </a:moveTo>
                    <a:cubicBezTo>
                      <a:pt x="84" y="0"/>
                      <a:pt x="10" y="67"/>
                      <a:pt x="0" y="154"/>
                    </a:cubicBezTo>
                    <a:cubicBezTo>
                      <a:pt x="10" y="155"/>
                      <a:pt x="20" y="157"/>
                      <a:pt x="28" y="159"/>
                    </a:cubicBezTo>
                    <a:cubicBezTo>
                      <a:pt x="37" y="86"/>
                      <a:pt x="99" y="29"/>
                      <a:pt x="174" y="29"/>
                    </a:cubicBezTo>
                    <a:cubicBezTo>
                      <a:pt x="255" y="29"/>
                      <a:pt x="320" y="94"/>
                      <a:pt x="320" y="176"/>
                    </a:cubicBezTo>
                    <a:cubicBezTo>
                      <a:pt x="320" y="256"/>
                      <a:pt x="255" y="322"/>
                      <a:pt x="174" y="322"/>
                    </a:cubicBezTo>
                    <a:cubicBezTo>
                      <a:pt x="104" y="322"/>
                      <a:pt x="45" y="273"/>
                      <a:pt x="30" y="206"/>
                    </a:cubicBezTo>
                    <a:cubicBezTo>
                      <a:pt x="21" y="202"/>
                      <a:pt x="11" y="200"/>
                      <a:pt x="0" y="198"/>
                    </a:cubicBezTo>
                    <a:cubicBezTo>
                      <a:pt x="11" y="284"/>
                      <a:pt x="85" y="351"/>
                      <a:pt x="174" y="351"/>
                    </a:cubicBezTo>
                    <a:cubicBezTo>
                      <a:pt x="271" y="351"/>
                      <a:pt x="349" y="273"/>
                      <a:pt x="349" y="176"/>
                    </a:cubicBezTo>
                    <a:cubicBezTo>
                      <a:pt x="349" y="79"/>
                      <a:pt x="271" y="0"/>
                      <a:pt x="174" y="0"/>
                    </a:cubicBezTo>
                  </a:path>
                </a:pathLst>
              </a:custGeom>
              <a:grp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sp>
          <p:nvSpPr>
            <p:cNvPr id="7" name="íślíḋè-任意多边形: 形状 44"/>
            <p:cNvSpPr/>
            <p:nvPr/>
          </p:nvSpPr>
          <p:spPr>
            <a:xfrm>
              <a:off x="4115780" y="2938559"/>
              <a:ext cx="355891" cy="328660"/>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8" name="íślíḋè-任意多边形: 形状 42"/>
            <p:cNvSpPr/>
            <p:nvPr/>
          </p:nvSpPr>
          <p:spPr>
            <a:xfrm>
              <a:off x="5849454" y="2941877"/>
              <a:ext cx="355891" cy="322024"/>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9" name="íślíḋè-任意多边形: 形状 40"/>
            <p:cNvSpPr/>
            <p:nvPr/>
          </p:nvSpPr>
          <p:spPr>
            <a:xfrm>
              <a:off x="4961589" y="3819718"/>
              <a:ext cx="355891" cy="35267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10" name="íślíḋè-任意多边形: 形状 43"/>
            <p:cNvSpPr/>
            <p:nvPr/>
          </p:nvSpPr>
          <p:spPr>
            <a:xfrm>
              <a:off x="7588603" y="2924944"/>
              <a:ext cx="344940" cy="355891"/>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11" name="íślíḋè-任意多边形: 形状 41"/>
            <p:cNvSpPr/>
            <p:nvPr/>
          </p:nvSpPr>
          <p:spPr>
            <a:xfrm>
              <a:off x="6695263" y="3818381"/>
              <a:ext cx="355891" cy="355352"/>
            </a:xfrm>
            <a:custGeom>
              <a:avLst/>
              <a:gdLst>
                <a:gd name="T0" fmla="*/ 3005 w 6011"/>
                <a:gd name="T1" fmla="*/ 0 h 6011"/>
                <a:gd name="T2" fmla="*/ 0 w 6011"/>
                <a:gd name="T3" fmla="*/ 3005 h 6011"/>
                <a:gd name="T4" fmla="*/ 3005 w 6011"/>
                <a:gd name="T5" fmla="*/ 6011 h 6011"/>
                <a:gd name="T6" fmla="*/ 6011 w 6011"/>
                <a:gd name="T7" fmla="*/ 3005 h 6011"/>
                <a:gd name="T8" fmla="*/ 3005 w 6011"/>
                <a:gd name="T9" fmla="*/ 0 h 6011"/>
                <a:gd name="T10" fmla="*/ 3005 w 6011"/>
                <a:gd name="T11" fmla="*/ 5712 h 6011"/>
                <a:gd name="T12" fmla="*/ 299 w 6011"/>
                <a:gd name="T13" fmla="*/ 3005 h 6011"/>
                <a:gd name="T14" fmla="*/ 3005 w 6011"/>
                <a:gd name="T15" fmla="*/ 299 h 6011"/>
                <a:gd name="T16" fmla="*/ 5712 w 6011"/>
                <a:gd name="T17" fmla="*/ 3005 h 6011"/>
                <a:gd name="T18" fmla="*/ 3005 w 6011"/>
                <a:gd name="T19" fmla="*/ 5712 h 6011"/>
                <a:gd name="T20" fmla="*/ 4526 w 6011"/>
                <a:gd name="T21" fmla="*/ 2099 h 6011"/>
                <a:gd name="T22" fmla="*/ 4052 w 6011"/>
                <a:gd name="T23" fmla="*/ 2573 h 6011"/>
                <a:gd name="T24" fmla="*/ 3578 w 6011"/>
                <a:gd name="T25" fmla="*/ 2099 h 6011"/>
                <a:gd name="T26" fmla="*/ 4052 w 6011"/>
                <a:gd name="T27" fmla="*/ 1625 h 6011"/>
                <a:gd name="T28" fmla="*/ 4526 w 6011"/>
                <a:gd name="T29" fmla="*/ 2099 h 6011"/>
                <a:gd name="T30" fmla="*/ 2443 w 6011"/>
                <a:gd name="T31" fmla="*/ 2388 h 6011"/>
                <a:gd name="T32" fmla="*/ 1373 w 6011"/>
                <a:gd name="T33" fmla="*/ 2099 h 6011"/>
                <a:gd name="T34" fmla="*/ 1450 w 6011"/>
                <a:gd name="T35" fmla="*/ 1810 h 6011"/>
                <a:gd name="T36" fmla="*/ 2521 w 6011"/>
                <a:gd name="T37" fmla="*/ 2099 h 6011"/>
                <a:gd name="T38" fmla="*/ 2443 w 6011"/>
                <a:gd name="T39" fmla="*/ 2388 h 6011"/>
                <a:gd name="T40" fmla="*/ 4273 w 6011"/>
                <a:gd name="T41" fmla="*/ 3561 h 6011"/>
                <a:gd name="T42" fmla="*/ 3005 w 6011"/>
                <a:gd name="T43" fmla="*/ 4738 h 6011"/>
                <a:gd name="T44" fmla="*/ 1738 w 6011"/>
                <a:gd name="T45" fmla="*/ 3561 h 6011"/>
                <a:gd name="T46" fmla="*/ 1850 w 6011"/>
                <a:gd name="T47" fmla="*/ 3449 h 6011"/>
                <a:gd name="T48" fmla="*/ 1962 w 6011"/>
                <a:gd name="T49" fmla="*/ 3561 h 6011"/>
                <a:gd name="T50" fmla="*/ 3005 w 6011"/>
                <a:gd name="T51" fmla="*/ 4514 h 6011"/>
                <a:gd name="T52" fmla="*/ 4049 w 6011"/>
                <a:gd name="T53" fmla="*/ 3561 h 6011"/>
                <a:gd name="T54" fmla="*/ 4161 w 6011"/>
                <a:gd name="T55" fmla="*/ 3449 h 6011"/>
                <a:gd name="T56" fmla="*/ 4273 w 6011"/>
                <a:gd name="T57" fmla="*/ 3561 h 6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11" h="6011">
                  <a:moveTo>
                    <a:pt x="3005" y="0"/>
                  </a:moveTo>
                  <a:cubicBezTo>
                    <a:pt x="1348" y="0"/>
                    <a:pt x="0" y="1348"/>
                    <a:pt x="0" y="3005"/>
                  </a:cubicBezTo>
                  <a:cubicBezTo>
                    <a:pt x="0" y="4662"/>
                    <a:pt x="1348" y="6011"/>
                    <a:pt x="3005" y="6011"/>
                  </a:cubicBezTo>
                  <a:cubicBezTo>
                    <a:pt x="4662" y="6011"/>
                    <a:pt x="6011" y="4662"/>
                    <a:pt x="6011" y="3005"/>
                  </a:cubicBezTo>
                  <a:cubicBezTo>
                    <a:pt x="6011" y="1348"/>
                    <a:pt x="4662" y="0"/>
                    <a:pt x="3005" y="0"/>
                  </a:cubicBezTo>
                  <a:close/>
                  <a:moveTo>
                    <a:pt x="3005" y="5712"/>
                  </a:moveTo>
                  <a:cubicBezTo>
                    <a:pt x="1513" y="5712"/>
                    <a:pt x="299" y="4498"/>
                    <a:pt x="299" y="3005"/>
                  </a:cubicBezTo>
                  <a:cubicBezTo>
                    <a:pt x="299" y="1513"/>
                    <a:pt x="1513" y="299"/>
                    <a:pt x="3005" y="299"/>
                  </a:cubicBezTo>
                  <a:cubicBezTo>
                    <a:pt x="4498" y="299"/>
                    <a:pt x="5712" y="1513"/>
                    <a:pt x="5712" y="3005"/>
                  </a:cubicBezTo>
                  <a:cubicBezTo>
                    <a:pt x="5712" y="4498"/>
                    <a:pt x="4498" y="5712"/>
                    <a:pt x="3005" y="5712"/>
                  </a:cubicBezTo>
                  <a:close/>
                  <a:moveTo>
                    <a:pt x="4526" y="2099"/>
                  </a:moveTo>
                  <a:cubicBezTo>
                    <a:pt x="4526" y="2361"/>
                    <a:pt x="4314" y="2573"/>
                    <a:pt x="4052" y="2573"/>
                  </a:cubicBezTo>
                  <a:cubicBezTo>
                    <a:pt x="3790" y="2573"/>
                    <a:pt x="3578" y="2361"/>
                    <a:pt x="3578" y="2099"/>
                  </a:cubicBezTo>
                  <a:cubicBezTo>
                    <a:pt x="3578" y="1837"/>
                    <a:pt x="3790" y="1625"/>
                    <a:pt x="4052" y="1625"/>
                  </a:cubicBezTo>
                  <a:cubicBezTo>
                    <a:pt x="4314" y="1625"/>
                    <a:pt x="4526" y="1837"/>
                    <a:pt x="4526" y="2099"/>
                  </a:cubicBezTo>
                  <a:close/>
                  <a:moveTo>
                    <a:pt x="2443" y="2388"/>
                  </a:moveTo>
                  <a:lnTo>
                    <a:pt x="1373" y="2099"/>
                  </a:lnTo>
                  <a:lnTo>
                    <a:pt x="1450" y="1810"/>
                  </a:lnTo>
                  <a:lnTo>
                    <a:pt x="2521" y="2099"/>
                  </a:lnTo>
                  <a:lnTo>
                    <a:pt x="2443" y="2388"/>
                  </a:lnTo>
                  <a:close/>
                  <a:moveTo>
                    <a:pt x="4273" y="3561"/>
                  </a:moveTo>
                  <a:cubicBezTo>
                    <a:pt x="4273" y="4210"/>
                    <a:pt x="3704" y="4738"/>
                    <a:pt x="3005" y="4738"/>
                  </a:cubicBezTo>
                  <a:cubicBezTo>
                    <a:pt x="2306" y="4738"/>
                    <a:pt x="1738" y="4210"/>
                    <a:pt x="1738" y="3561"/>
                  </a:cubicBezTo>
                  <a:cubicBezTo>
                    <a:pt x="1738" y="3499"/>
                    <a:pt x="1788" y="3449"/>
                    <a:pt x="1850" y="3449"/>
                  </a:cubicBezTo>
                  <a:cubicBezTo>
                    <a:pt x="1912" y="3449"/>
                    <a:pt x="1962" y="3499"/>
                    <a:pt x="1962" y="3561"/>
                  </a:cubicBezTo>
                  <a:cubicBezTo>
                    <a:pt x="1962" y="4086"/>
                    <a:pt x="2430" y="4514"/>
                    <a:pt x="3005" y="4514"/>
                  </a:cubicBezTo>
                  <a:cubicBezTo>
                    <a:pt x="3581" y="4514"/>
                    <a:pt x="4049" y="4086"/>
                    <a:pt x="4049" y="3561"/>
                  </a:cubicBezTo>
                  <a:cubicBezTo>
                    <a:pt x="4049" y="3499"/>
                    <a:pt x="4099" y="3449"/>
                    <a:pt x="4161" y="3449"/>
                  </a:cubicBezTo>
                  <a:cubicBezTo>
                    <a:pt x="4223" y="3449"/>
                    <a:pt x="4273" y="3499"/>
                    <a:pt x="4273" y="3561"/>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23" name="组合 43"/>
          <p:cNvGrpSpPr/>
          <p:nvPr/>
        </p:nvGrpSpPr>
        <p:grpSpPr>
          <a:xfrm>
            <a:off x="736020" y="2223108"/>
            <a:ext cx="10643209" cy="1095453"/>
            <a:chOff x="638831" y="4275884"/>
            <a:chExt cx="10643209" cy="1095453"/>
          </a:xfrm>
        </p:grpSpPr>
        <p:grpSp>
          <p:nvGrpSpPr>
            <p:cNvPr id="24" name="组合 37"/>
            <p:cNvGrpSpPr/>
            <p:nvPr/>
          </p:nvGrpSpPr>
          <p:grpSpPr>
            <a:xfrm>
              <a:off x="638831" y="4275884"/>
              <a:ext cx="2736497" cy="1095453"/>
              <a:chOff x="4641629" y="1967781"/>
              <a:chExt cx="2736497" cy="1095453"/>
            </a:xfrm>
          </p:grpSpPr>
          <p:sp>
            <p:nvSpPr>
              <p:cNvPr id="28" name="矩形 27"/>
              <p:cNvSpPr/>
              <p:nvPr/>
            </p:nvSpPr>
            <p:spPr>
              <a:xfrm>
                <a:off x="4641629" y="2306104"/>
                <a:ext cx="273649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用户可以在投影仪或者计算机上可以将演示文稿打印出来制作成胶片以便应用到更广泛的领域中</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矩形 28"/>
              <p:cNvSpPr/>
              <p:nvPr/>
            </p:nvSpPr>
            <p:spPr>
              <a:xfrm>
                <a:off x="4641629"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5" name="组合 40"/>
            <p:cNvGrpSpPr/>
            <p:nvPr/>
          </p:nvGrpSpPr>
          <p:grpSpPr>
            <a:xfrm>
              <a:off x="8545543" y="4275884"/>
              <a:ext cx="2736497" cy="1095453"/>
              <a:chOff x="6244257" y="1967781"/>
              <a:chExt cx="2736497" cy="1095453"/>
            </a:xfrm>
          </p:grpSpPr>
          <p:sp>
            <p:nvSpPr>
              <p:cNvPr id="26" name="矩形 25"/>
              <p:cNvSpPr/>
              <p:nvPr/>
            </p:nvSpPr>
            <p:spPr>
              <a:xfrm>
                <a:off x="6244257" y="2306104"/>
                <a:ext cx="273649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用户可以在投影仪或者计算机上可以将演示文稿打印出来制作成胶片以便应用到更广泛的领域中</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矩形 26"/>
              <p:cNvSpPr/>
              <p:nvPr/>
            </p:nvSpPr>
            <p:spPr>
              <a:xfrm>
                <a:off x="6896367"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30" name="组合 43"/>
          <p:cNvGrpSpPr/>
          <p:nvPr/>
        </p:nvGrpSpPr>
        <p:grpSpPr>
          <a:xfrm>
            <a:off x="751382" y="3690036"/>
            <a:ext cx="10643209" cy="1095453"/>
            <a:chOff x="638831" y="4275884"/>
            <a:chExt cx="10643209" cy="1095453"/>
          </a:xfrm>
        </p:grpSpPr>
        <p:grpSp>
          <p:nvGrpSpPr>
            <p:cNvPr id="31" name="组合 37"/>
            <p:cNvGrpSpPr/>
            <p:nvPr/>
          </p:nvGrpSpPr>
          <p:grpSpPr>
            <a:xfrm>
              <a:off x="638831" y="4275884"/>
              <a:ext cx="2736497" cy="1095453"/>
              <a:chOff x="4641629" y="1967781"/>
              <a:chExt cx="2736497" cy="1095453"/>
            </a:xfrm>
          </p:grpSpPr>
          <p:sp>
            <p:nvSpPr>
              <p:cNvPr id="35" name="矩形 34"/>
              <p:cNvSpPr/>
              <p:nvPr/>
            </p:nvSpPr>
            <p:spPr>
              <a:xfrm>
                <a:off x="4641629" y="2306104"/>
                <a:ext cx="273649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用户可以在投影仪或者计算机上可以将演示文稿打印出来制作成胶片以便应用到更广泛的领域中</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矩形 35"/>
              <p:cNvSpPr/>
              <p:nvPr/>
            </p:nvSpPr>
            <p:spPr>
              <a:xfrm>
                <a:off x="4641629"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2" name="组合 40"/>
            <p:cNvGrpSpPr/>
            <p:nvPr/>
          </p:nvGrpSpPr>
          <p:grpSpPr>
            <a:xfrm>
              <a:off x="8545543" y="4275884"/>
              <a:ext cx="2736497" cy="1095453"/>
              <a:chOff x="6244257" y="1967781"/>
              <a:chExt cx="2736497" cy="1095453"/>
            </a:xfrm>
          </p:grpSpPr>
          <p:sp>
            <p:nvSpPr>
              <p:cNvPr id="33" name="矩形 32"/>
              <p:cNvSpPr/>
              <p:nvPr/>
            </p:nvSpPr>
            <p:spPr>
              <a:xfrm>
                <a:off x="6244257" y="2306104"/>
                <a:ext cx="273649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用户可以在投影仪或者计算机上可以将演示文稿打印出来制作成胶片以便应用到更广泛的领域中</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矩形 33"/>
              <p:cNvSpPr/>
              <p:nvPr/>
            </p:nvSpPr>
            <p:spPr>
              <a:xfrm>
                <a:off x="6896367"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843829" y="1818991"/>
            <a:ext cx="9653405" cy="2672327"/>
          </a:xfrm>
          <a:prstGeom prst="rect">
            <a:avLst/>
          </a:prstGeom>
          <a:solidFill>
            <a:srgbClr val="FCEE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íṥ1îdè"/>
          <p:cNvSpPr/>
          <p:nvPr/>
        </p:nvSpPr>
        <p:spPr>
          <a:xfrm>
            <a:off x="620825" y="2056005"/>
            <a:ext cx="3834634" cy="3536490"/>
          </a:xfrm>
          <a:prstGeom prst="rect">
            <a:avLst/>
          </a:prstGeom>
          <a:blipFill>
            <a:blip r:embed="rId1"/>
            <a:srcRect/>
            <a:stretch>
              <a:fillRect l="-19504" r="-19376"/>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7" name="组合 53"/>
          <p:cNvGrpSpPr/>
          <p:nvPr/>
        </p:nvGrpSpPr>
        <p:grpSpPr>
          <a:xfrm>
            <a:off x="5226423" y="2384069"/>
            <a:ext cx="6048767" cy="1542169"/>
            <a:chOff x="1136194" y="1926853"/>
            <a:chExt cx="6048767" cy="1542169"/>
          </a:xfrm>
        </p:grpSpPr>
        <p:sp>
          <p:nvSpPr>
            <p:cNvPr id="8" name="文本框 27"/>
            <p:cNvSpPr txBox="1"/>
            <p:nvPr/>
          </p:nvSpPr>
          <p:spPr>
            <a:xfrm>
              <a:off x="1136195" y="1926853"/>
              <a:ext cx="2339102" cy="52322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文字添加此处</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28"/>
            <p:cNvSpPr txBox="1"/>
            <p:nvPr/>
          </p:nvSpPr>
          <p:spPr>
            <a:xfrm>
              <a:off x="1136194" y="2407193"/>
              <a:ext cx="6048767" cy="106182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用户可以在投影仪或者计算机上进行演示也可以将演示文稿打印出来用户可以在投影仪或者计算机上进行演示也可以将演示文稿打印出来用户可以在投影仪或者计算机上进行演示也可以将演示文稿打印出来</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3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900" decel="100000" fill="hold"/>
                                        <p:tgtEl>
                                          <p:spTgt spid="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第一部：仪式前期准备</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合 95"/>
          <p:cNvGrpSpPr/>
          <p:nvPr/>
        </p:nvGrpSpPr>
        <p:grpSpPr>
          <a:xfrm rot="5400000">
            <a:off x="1223073" y="2498067"/>
            <a:ext cx="4400637" cy="3089386"/>
            <a:chOff x="1069696" y="1974703"/>
            <a:chExt cx="5169739" cy="3629320"/>
          </a:xfrm>
        </p:grpSpPr>
        <p:sp>
          <p:nvSpPr>
            <p:cNvPr id="6" name="íšlîde"/>
            <p:cNvSpPr/>
            <p:nvPr/>
          </p:nvSpPr>
          <p:spPr bwMode="auto">
            <a:xfrm>
              <a:off x="1069696" y="1974703"/>
              <a:ext cx="5169739" cy="1830348"/>
            </a:xfrm>
            <a:custGeom>
              <a:avLst/>
              <a:gdLst/>
              <a:ahLst/>
              <a:cxnLst>
                <a:cxn ang="0">
                  <a:pos x="1599" y="0"/>
                </a:cxn>
                <a:cxn ang="0">
                  <a:pos x="1434" y="28"/>
                </a:cxn>
                <a:cxn ang="0">
                  <a:pos x="1470" y="71"/>
                </a:cxn>
                <a:cxn ang="0">
                  <a:pos x="1202" y="291"/>
                </a:cxn>
                <a:cxn ang="0">
                  <a:pos x="842" y="164"/>
                </a:cxn>
                <a:cxn ang="0">
                  <a:pos x="842" y="164"/>
                </a:cxn>
                <a:cxn ang="0">
                  <a:pos x="842" y="164"/>
                </a:cxn>
                <a:cxn ang="0">
                  <a:pos x="842" y="164"/>
                </a:cxn>
                <a:cxn ang="0">
                  <a:pos x="840" y="163"/>
                </a:cxn>
                <a:cxn ang="0">
                  <a:pos x="839" y="163"/>
                </a:cxn>
                <a:cxn ang="0">
                  <a:pos x="837" y="163"/>
                </a:cxn>
                <a:cxn ang="0">
                  <a:pos x="836" y="163"/>
                </a:cxn>
                <a:cxn ang="0">
                  <a:pos x="834" y="163"/>
                </a:cxn>
                <a:cxn ang="0">
                  <a:pos x="834" y="163"/>
                </a:cxn>
                <a:cxn ang="0">
                  <a:pos x="833" y="163"/>
                </a:cxn>
                <a:cxn ang="0">
                  <a:pos x="833" y="163"/>
                </a:cxn>
                <a:cxn ang="0">
                  <a:pos x="833" y="163"/>
                </a:cxn>
                <a:cxn ang="0">
                  <a:pos x="831" y="163"/>
                </a:cxn>
                <a:cxn ang="0">
                  <a:pos x="830" y="163"/>
                </a:cxn>
                <a:cxn ang="0">
                  <a:pos x="829" y="163"/>
                </a:cxn>
                <a:cxn ang="0">
                  <a:pos x="828" y="163"/>
                </a:cxn>
                <a:cxn ang="0">
                  <a:pos x="826" y="163"/>
                </a:cxn>
                <a:cxn ang="0">
                  <a:pos x="825" y="164"/>
                </a:cxn>
                <a:cxn ang="0">
                  <a:pos x="823" y="164"/>
                </a:cxn>
                <a:cxn ang="0">
                  <a:pos x="822" y="165"/>
                </a:cxn>
                <a:cxn ang="0">
                  <a:pos x="821" y="165"/>
                </a:cxn>
                <a:cxn ang="0">
                  <a:pos x="20" y="541"/>
                </a:cxn>
                <a:cxn ang="0">
                  <a:pos x="7" y="579"/>
                </a:cxn>
                <a:cxn ang="0">
                  <a:pos x="32" y="595"/>
                </a:cxn>
                <a:cxn ang="0">
                  <a:pos x="44" y="592"/>
                </a:cxn>
                <a:cxn ang="0">
                  <a:pos x="834" y="221"/>
                </a:cxn>
                <a:cxn ang="0">
                  <a:pos x="1199" y="349"/>
                </a:cxn>
                <a:cxn ang="0">
                  <a:pos x="1199" y="349"/>
                </a:cxn>
                <a:cxn ang="0">
                  <a:pos x="1203" y="350"/>
                </a:cxn>
                <a:cxn ang="0">
                  <a:pos x="1204" y="350"/>
                </a:cxn>
                <a:cxn ang="0">
                  <a:pos x="1208" y="350"/>
                </a:cxn>
                <a:cxn ang="0">
                  <a:pos x="1208" y="350"/>
                </a:cxn>
                <a:cxn ang="0">
                  <a:pos x="1213" y="350"/>
                </a:cxn>
                <a:cxn ang="0">
                  <a:pos x="1214" y="350"/>
                </a:cxn>
                <a:cxn ang="0">
                  <a:pos x="1217" y="349"/>
                </a:cxn>
                <a:cxn ang="0">
                  <a:pos x="1219" y="348"/>
                </a:cxn>
                <a:cxn ang="0">
                  <a:pos x="1221" y="347"/>
                </a:cxn>
                <a:cxn ang="0">
                  <a:pos x="1223" y="346"/>
                </a:cxn>
                <a:cxn ang="0">
                  <a:pos x="1225" y="345"/>
                </a:cxn>
                <a:cxn ang="0">
                  <a:pos x="1226" y="344"/>
                </a:cxn>
                <a:cxn ang="0">
                  <a:pos x="1505" y="114"/>
                </a:cxn>
                <a:cxn ang="0">
                  <a:pos x="1540" y="157"/>
                </a:cxn>
                <a:cxn ang="0">
                  <a:pos x="1599" y="0"/>
                </a:cxn>
              </a:cxnLst>
              <a:rect l="0" t="0" r="r" b="b"/>
              <a:pathLst>
                <a:path w="1599" h="595">
                  <a:moveTo>
                    <a:pt x="1599" y="0"/>
                  </a:moveTo>
                  <a:cubicBezTo>
                    <a:pt x="1434" y="28"/>
                    <a:pt x="1434" y="28"/>
                    <a:pt x="1434" y="28"/>
                  </a:cubicBezTo>
                  <a:cubicBezTo>
                    <a:pt x="1470" y="71"/>
                    <a:pt x="1470" y="71"/>
                    <a:pt x="1470" y="71"/>
                  </a:cubicBezTo>
                  <a:cubicBezTo>
                    <a:pt x="1202" y="291"/>
                    <a:pt x="1202" y="291"/>
                    <a:pt x="1202" y="291"/>
                  </a:cubicBezTo>
                  <a:cubicBezTo>
                    <a:pt x="842" y="164"/>
                    <a:pt x="842" y="164"/>
                    <a:pt x="842" y="164"/>
                  </a:cubicBezTo>
                  <a:cubicBezTo>
                    <a:pt x="842" y="164"/>
                    <a:pt x="842" y="164"/>
                    <a:pt x="842" y="164"/>
                  </a:cubicBezTo>
                  <a:cubicBezTo>
                    <a:pt x="842" y="164"/>
                    <a:pt x="842" y="164"/>
                    <a:pt x="842" y="164"/>
                  </a:cubicBezTo>
                  <a:cubicBezTo>
                    <a:pt x="842" y="164"/>
                    <a:pt x="842" y="164"/>
                    <a:pt x="842" y="164"/>
                  </a:cubicBezTo>
                  <a:cubicBezTo>
                    <a:pt x="841" y="164"/>
                    <a:pt x="840" y="164"/>
                    <a:pt x="840" y="163"/>
                  </a:cubicBezTo>
                  <a:cubicBezTo>
                    <a:pt x="839" y="163"/>
                    <a:pt x="839" y="163"/>
                    <a:pt x="839" y="163"/>
                  </a:cubicBezTo>
                  <a:cubicBezTo>
                    <a:pt x="838" y="163"/>
                    <a:pt x="837" y="163"/>
                    <a:pt x="837" y="163"/>
                  </a:cubicBezTo>
                  <a:cubicBezTo>
                    <a:pt x="837" y="163"/>
                    <a:pt x="836" y="163"/>
                    <a:pt x="836" y="163"/>
                  </a:cubicBezTo>
                  <a:cubicBezTo>
                    <a:pt x="835" y="163"/>
                    <a:pt x="835" y="163"/>
                    <a:pt x="834" y="163"/>
                  </a:cubicBezTo>
                  <a:cubicBezTo>
                    <a:pt x="834" y="163"/>
                    <a:pt x="834" y="163"/>
                    <a:pt x="834" y="163"/>
                  </a:cubicBezTo>
                  <a:cubicBezTo>
                    <a:pt x="833" y="163"/>
                    <a:pt x="833" y="163"/>
                    <a:pt x="833" y="163"/>
                  </a:cubicBezTo>
                  <a:cubicBezTo>
                    <a:pt x="833" y="163"/>
                    <a:pt x="833" y="163"/>
                    <a:pt x="833" y="163"/>
                  </a:cubicBezTo>
                  <a:cubicBezTo>
                    <a:pt x="833" y="163"/>
                    <a:pt x="833" y="163"/>
                    <a:pt x="833" y="163"/>
                  </a:cubicBezTo>
                  <a:cubicBezTo>
                    <a:pt x="832" y="163"/>
                    <a:pt x="832" y="163"/>
                    <a:pt x="831" y="163"/>
                  </a:cubicBezTo>
                  <a:cubicBezTo>
                    <a:pt x="831" y="163"/>
                    <a:pt x="831" y="163"/>
                    <a:pt x="830" y="163"/>
                  </a:cubicBezTo>
                  <a:cubicBezTo>
                    <a:pt x="830" y="163"/>
                    <a:pt x="829" y="163"/>
                    <a:pt x="829" y="163"/>
                  </a:cubicBezTo>
                  <a:cubicBezTo>
                    <a:pt x="828" y="163"/>
                    <a:pt x="828" y="163"/>
                    <a:pt x="828" y="163"/>
                  </a:cubicBezTo>
                  <a:cubicBezTo>
                    <a:pt x="827" y="163"/>
                    <a:pt x="827" y="163"/>
                    <a:pt x="826" y="163"/>
                  </a:cubicBezTo>
                  <a:cubicBezTo>
                    <a:pt x="825" y="164"/>
                    <a:pt x="825" y="164"/>
                    <a:pt x="825" y="164"/>
                  </a:cubicBezTo>
                  <a:cubicBezTo>
                    <a:pt x="824" y="164"/>
                    <a:pt x="824" y="164"/>
                    <a:pt x="823" y="164"/>
                  </a:cubicBezTo>
                  <a:cubicBezTo>
                    <a:pt x="823" y="164"/>
                    <a:pt x="823" y="165"/>
                    <a:pt x="822" y="165"/>
                  </a:cubicBezTo>
                  <a:cubicBezTo>
                    <a:pt x="822" y="165"/>
                    <a:pt x="821" y="165"/>
                    <a:pt x="821" y="165"/>
                  </a:cubicBezTo>
                  <a:cubicBezTo>
                    <a:pt x="20" y="541"/>
                    <a:pt x="20" y="541"/>
                    <a:pt x="20" y="541"/>
                  </a:cubicBezTo>
                  <a:cubicBezTo>
                    <a:pt x="6" y="548"/>
                    <a:pt x="0" y="565"/>
                    <a:pt x="7" y="579"/>
                  </a:cubicBezTo>
                  <a:cubicBezTo>
                    <a:pt x="11" y="589"/>
                    <a:pt x="22" y="595"/>
                    <a:pt x="32" y="595"/>
                  </a:cubicBezTo>
                  <a:cubicBezTo>
                    <a:pt x="36" y="595"/>
                    <a:pt x="40" y="594"/>
                    <a:pt x="44" y="592"/>
                  </a:cubicBezTo>
                  <a:cubicBezTo>
                    <a:pt x="834" y="221"/>
                    <a:pt x="834" y="221"/>
                    <a:pt x="834" y="221"/>
                  </a:cubicBezTo>
                  <a:cubicBezTo>
                    <a:pt x="1199" y="349"/>
                    <a:pt x="1199" y="349"/>
                    <a:pt x="1199" y="349"/>
                  </a:cubicBezTo>
                  <a:cubicBezTo>
                    <a:pt x="1199" y="349"/>
                    <a:pt x="1199" y="349"/>
                    <a:pt x="1199" y="349"/>
                  </a:cubicBezTo>
                  <a:cubicBezTo>
                    <a:pt x="1200" y="349"/>
                    <a:pt x="1202" y="350"/>
                    <a:pt x="1203" y="350"/>
                  </a:cubicBezTo>
                  <a:cubicBezTo>
                    <a:pt x="1204" y="350"/>
                    <a:pt x="1204" y="350"/>
                    <a:pt x="1204" y="350"/>
                  </a:cubicBezTo>
                  <a:cubicBezTo>
                    <a:pt x="1205" y="350"/>
                    <a:pt x="1206" y="350"/>
                    <a:pt x="1208" y="350"/>
                  </a:cubicBezTo>
                  <a:cubicBezTo>
                    <a:pt x="1208" y="350"/>
                    <a:pt x="1208" y="350"/>
                    <a:pt x="1208" y="350"/>
                  </a:cubicBezTo>
                  <a:cubicBezTo>
                    <a:pt x="1210" y="350"/>
                    <a:pt x="1211" y="350"/>
                    <a:pt x="1213" y="350"/>
                  </a:cubicBezTo>
                  <a:cubicBezTo>
                    <a:pt x="1213" y="350"/>
                    <a:pt x="1213" y="350"/>
                    <a:pt x="1214" y="350"/>
                  </a:cubicBezTo>
                  <a:cubicBezTo>
                    <a:pt x="1215" y="350"/>
                    <a:pt x="1216" y="349"/>
                    <a:pt x="1217" y="349"/>
                  </a:cubicBezTo>
                  <a:cubicBezTo>
                    <a:pt x="1217" y="349"/>
                    <a:pt x="1218" y="349"/>
                    <a:pt x="1219" y="348"/>
                  </a:cubicBezTo>
                  <a:cubicBezTo>
                    <a:pt x="1219" y="348"/>
                    <a:pt x="1220" y="348"/>
                    <a:pt x="1221" y="347"/>
                  </a:cubicBezTo>
                  <a:cubicBezTo>
                    <a:pt x="1222" y="347"/>
                    <a:pt x="1222" y="347"/>
                    <a:pt x="1223" y="346"/>
                  </a:cubicBezTo>
                  <a:cubicBezTo>
                    <a:pt x="1223" y="346"/>
                    <a:pt x="1224" y="345"/>
                    <a:pt x="1225" y="345"/>
                  </a:cubicBezTo>
                  <a:cubicBezTo>
                    <a:pt x="1226" y="344"/>
                    <a:pt x="1226" y="344"/>
                    <a:pt x="1226" y="344"/>
                  </a:cubicBezTo>
                  <a:cubicBezTo>
                    <a:pt x="1505" y="114"/>
                    <a:pt x="1505" y="114"/>
                    <a:pt x="1505" y="114"/>
                  </a:cubicBezTo>
                  <a:cubicBezTo>
                    <a:pt x="1540" y="157"/>
                    <a:pt x="1540" y="157"/>
                    <a:pt x="1540" y="157"/>
                  </a:cubicBezTo>
                  <a:cubicBezTo>
                    <a:pt x="1599" y="0"/>
                    <a:pt x="1599" y="0"/>
                    <a:pt x="1599" y="0"/>
                  </a:cubicBezTo>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íš1íḍe"/>
            <p:cNvSpPr/>
            <p:nvPr/>
          </p:nvSpPr>
          <p:spPr bwMode="auto">
            <a:xfrm>
              <a:off x="1542672" y="3583667"/>
              <a:ext cx="681966" cy="2020356"/>
            </a:xfrm>
            <a:custGeom>
              <a:avLst/>
              <a:gdLst/>
              <a:ahLst/>
              <a:cxnLst>
                <a:cxn ang="0">
                  <a:pos x="0" y="174"/>
                </a:cxn>
                <a:cxn ang="0">
                  <a:pos x="0" y="1159"/>
                </a:cxn>
                <a:cxn ang="0">
                  <a:pos x="372" y="1159"/>
                </a:cxn>
                <a:cxn ang="0">
                  <a:pos x="372" y="0"/>
                </a:cxn>
                <a:cxn ang="0">
                  <a:pos x="0" y="174"/>
                </a:cxn>
              </a:cxnLst>
              <a:rect l="0" t="0" r="r" b="b"/>
              <a:pathLst>
                <a:path w="372" h="1159">
                  <a:moveTo>
                    <a:pt x="0" y="174"/>
                  </a:moveTo>
                  <a:lnTo>
                    <a:pt x="0" y="1159"/>
                  </a:lnTo>
                  <a:lnTo>
                    <a:pt x="372" y="1159"/>
                  </a:lnTo>
                  <a:lnTo>
                    <a:pt x="372" y="0"/>
                  </a:lnTo>
                  <a:lnTo>
                    <a:pt x="0" y="174"/>
                  </a:lnTo>
                  <a:close/>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iš1ïḍê"/>
            <p:cNvSpPr/>
            <p:nvPr/>
          </p:nvSpPr>
          <p:spPr bwMode="auto">
            <a:xfrm>
              <a:off x="2407961" y="3194935"/>
              <a:ext cx="681966" cy="2409087"/>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close/>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iṥḷíḑé"/>
            <p:cNvSpPr/>
            <p:nvPr/>
          </p:nvSpPr>
          <p:spPr bwMode="auto">
            <a:xfrm>
              <a:off x="2407961" y="3194935"/>
              <a:ext cx="681966" cy="2409087"/>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path>
              </a:pathLst>
            </a:custGeom>
            <a:no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î$ḻïḋe"/>
            <p:cNvSpPr/>
            <p:nvPr/>
          </p:nvSpPr>
          <p:spPr bwMode="auto">
            <a:xfrm>
              <a:off x="3275086" y="2888134"/>
              <a:ext cx="681966" cy="2715888"/>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close/>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işľïḍe"/>
            <p:cNvSpPr/>
            <p:nvPr/>
          </p:nvSpPr>
          <p:spPr bwMode="auto">
            <a:xfrm>
              <a:off x="3275086" y="2888134"/>
              <a:ext cx="681966" cy="2715888"/>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path>
              </a:pathLst>
            </a:custGeom>
            <a:no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íṩḷídè"/>
            <p:cNvSpPr/>
            <p:nvPr/>
          </p:nvSpPr>
          <p:spPr bwMode="auto">
            <a:xfrm>
              <a:off x="4138541" y="3008415"/>
              <a:ext cx="681966" cy="2595608"/>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close/>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iṩ1ide"/>
            <p:cNvSpPr/>
            <p:nvPr/>
          </p:nvSpPr>
          <p:spPr bwMode="auto">
            <a:xfrm>
              <a:off x="4138541" y="3008415"/>
              <a:ext cx="681966" cy="2595608"/>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path>
              </a:pathLst>
            </a:custGeom>
            <a:no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ïś1ïďê"/>
            <p:cNvSpPr/>
            <p:nvPr/>
          </p:nvSpPr>
          <p:spPr bwMode="auto">
            <a:xfrm>
              <a:off x="5003831" y="2764368"/>
              <a:ext cx="681966" cy="2839654"/>
            </a:xfrm>
            <a:custGeom>
              <a:avLst/>
              <a:gdLst/>
              <a:ahLst/>
              <a:cxnLst>
                <a:cxn ang="0">
                  <a:pos x="13" y="163"/>
                </a:cxn>
                <a:cxn ang="0">
                  <a:pos x="12" y="164"/>
                </a:cxn>
                <a:cxn ang="0">
                  <a:pos x="10" y="165"/>
                </a:cxn>
                <a:cxn ang="0">
                  <a:pos x="8" y="166"/>
                </a:cxn>
                <a:cxn ang="0">
                  <a:pos x="6" y="167"/>
                </a:cxn>
                <a:cxn ang="0">
                  <a:pos x="4" y="168"/>
                </a:cxn>
                <a:cxn ang="0">
                  <a:pos x="1" y="169"/>
                </a:cxn>
                <a:cxn ang="0">
                  <a:pos x="0" y="169"/>
                </a:cxn>
                <a:cxn ang="0">
                  <a:pos x="0" y="923"/>
                </a:cxn>
                <a:cxn ang="0">
                  <a:pos x="211" y="923"/>
                </a:cxn>
                <a:cxn ang="0">
                  <a:pos x="211" y="0"/>
                </a:cxn>
                <a:cxn ang="0">
                  <a:pos x="13" y="163"/>
                </a:cxn>
              </a:cxnLst>
              <a:rect l="0" t="0" r="r" b="b"/>
              <a:pathLst>
                <a:path w="211" h="923">
                  <a:moveTo>
                    <a:pt x="13" y="163"/>
                  </a:moveTo>
                  <a:cubicBezTo>
                    <a:pt x="12" y="164"/>
                    <a:pt x="12" y="164"/>
                    <a:pt x="12" y="164"/>
                  </a:cubicBezTo>
                  <a:cubicBezTo>
                    <a:pt x="11" y="164"/>
                    <a:pt x="10" y="165"/>
                    <a:pt x="10" y="165"/>
                  </a:cubicBezTo>
                  <a:cubicBezTo>
                    <a:pt x="9" y="166"/>
                    <a:pt x="9" y="166"/>
                    <a:pt x="8" y="166"/>
                  </a:cubicBezTo>
                  <a:cubicBezTo>
                    <a:pt x="7" y="167"/>
                    <a:pt x="6" y="167"/>
                    <a:pt x="6" y="167"/>
                  </a:cubicBezTo>
                  <a:cubicBezTo>
                    <a:pt x="5" y="168"/>
                    <a:pt x="4" y="168"/>
                    <a:pt x="4" y="168"/>
                  </a:cubicBezTo>
                  <a:cubicBezTo>
                    <a:pt x="3" y="168"/>
                    <a:pt x="2" y="169"/>
                    <a:pt x="1" y="169"/>
                  </a:cubicBezTo>
                  <a:cubicBezTo>
                    <a:pt x="0" y="169"/>
                    <a:pt x="0" y="169"/>
                    <a:pt x="0" y="169"/>
                  </a:cubicBezTo>
                  <a:cubicBezTo>
                    <a:pt x="0" y="923"/>
                    <a:pt x="0" y="923"/>
                    <a:pt x="0" y="923"/>
                  </a:cubicBezTo>
                  <a:cubicBezTo>
                    <a:pt x="211" y="923"/>
                    <a:pt x="211" y="923"/>
                    <a:pt x="211" y="923"/>
                  </a:cubicBezTo>
                  <a:cubicBezTo>
                    <a:pt x="211" y="0"/>
                    <a:pt x="211" y="0"/>
                    <a:pt x="211" y="0"/>
                  </a:cubicBezTo>
                  <a:cubicBezTo>
                    <a:pt x="13" y="163"/>
                    <a:pt x="13" y="163"/>
                    <a:pt x="13" y="163"/>
                  </a:cubicBezTo>
                </a:path>
              </a:pathLst>
            </a:custGeom>
            <a:solidFill>
              <a:srgbClr val="FCEE7F"/>
            </a:solidFill>
            <a:ln w="9525">
              <a:noFill/>
              <a:round/>
            </a:ln>
          </p:spPr>
          <p:txBody>
            <a:bodyPr anchor="ctr">
              <a:scene3d>
                <a:camera prst="orthographicFront"/>
                <a:lightRig rig="threePt" dir="t"/>
              </a:scene3d>
              <a:sp3d contourW="12700"/>
            </a:bodyP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îSḻïḑê"/>
            <p:cNvSpPr/>
            <p:nvPr/>
          </p:nvSpPr>
          <p:spPr>
            <a:xfrm rot="16200000">
              <a:off x="1261371" y="4672953"/>
              <a:ext cx="1190959" cy="252453"/>
            </a:xfrm>
            <a:prstGeom prst="rect">
              <a:avLst/>
            </a:prstGeom>
          </p:spPr>
          <p:txBody>
            <a:bodyPr wrap="none">
              <a:noAutofit/>
              <a:scene3d>
                <a:camera prst="orthographicFront"/>
                <a:lightRig rig="threePt" dir="t"/>
              </a:scene3d>
              <a:sp3d contourW="12700"/>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标题文本预设</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iṩḻïḍé"/>
            <p:cNvSpPr/>
            <p:nvPr/>
          </p:nvSpPr>
          <p:spPr>
            <a:xfrm rot="16200000">
              <a:off x="2153464" y="4672953"/>
              <a:ext cx="1190959" cy="252453"/>
            </a:xfrm>
            <a:prstGeom prst="rect">
              <a:avLst/>
            </a:prstGeom>
          </p:spPr>
          <p:txBody>
            <a:bodyPr wrap="none">
              <a:noAutofit/>
              <a:scene3d>
                <a:camera prst="orthographicFront"/>
                <a:lightRig rig="threePt" dir="t"/>
              </a:scene3d>
              <a:sp3d contourW="12700"/>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标题文本预设</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íşḷíḋê"/>
            <p:cNvSpPr/>
            <p:nvPr/>
          </p:nvSpPr>
          <p:spPr>
            <a:xfrm rot="16200000">
              <a:off x="3041983" y="4672953"/>
              <a:ext cx="1190959" cy="252453"/>
            </a:xfrm>
            <a:prstGeom prst="rect">
              <a:avLst/>
            </a:prstGeom>
          </p:spPr>
          <p:txBody>
            <a:bodyPr wrap="none">
              <a:noAutofit/>
              <a:scene3d>
                <a:camera prst="orthographicFront"/>
                <a:lightRig rig="threePt" dir="t"/>
              </a:scene3d>
              <a:sp3d contourW="12700"/>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标题文本预设</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iś1ïḑê"/>
            <p:cNvSpPr/>
            <p:nvPr/>
          </p:nvSpPr>
          <p:spPr>
            <a:xfrm rot="16200000">
              <a:off x="3877237" y="4672953"/>
              <a:ext cx="1190959" cy="252453"/>
            </a:xfrm>
            <a:prstGeom prst="rect">
              <a:avLst/>
            </a:prstGeom>
          </p:spPr>
          <p:txBody>
            <a:bodyPr wrap="none">
              <a:noAutofit/>
              <a:scene3d>
                <a:camera prst="orthographicFront"/>
                <a:lightRig rig="threePt" dir="t"/>
              </a:scene3d>
              <a:sp3d contourW="12700"/>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标题文本预设</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îsḻídé"/>
            <p:cNvSpPr/>
            <p:nvPr/>
          </p:nvSpPr>
          <p:spPr>
            <a:xfrm rot="16200000">
              <a:off x="4732975" y="4672953"/>
              <a:ext cx="1190959" cy="252453"/>
            </a:xfrm>
            <a:prstGeom prst="rect">
              <a:avLst/>
            </a:prstGeom>
          </p:spPr>
          <p:txBody>
            <a:bodyPr wrap="none">
              <a:noAutofit/>
              <a:scene3d>
                <a:camera prst="orthographicFront"/>
                <a:lightRig rig="threePt" dir="t"/>
              </a:scene3d>
              <a:sp3d contourW="12700"/>
            </a:bodyPr>
            <a:lstStyle/>
            <a:p>
              <a:pPr lvl="0"/>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标题文本预设</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0" name="组合 99"/>
          <p:cNvGrpSpPr/>
          <p:nvPr/>
        </p:nvGrpSpPr>
        <p:grpSpPr>
          <a:xfrm>
            <a:off x="5997123" y="2252312"/>
            <a:ext cx="4707513" cy="781752"/>
            <a:chOff x="3624779" y="2412339"/>
            <a:chExt cx="4707513" cy="781752"/>
          </a:xfrm>
        </p:grpSpPr>
        <p:sp>
          <p:nvSpPr>
            <p:cNvPr id="21" name="文本框 2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文本框 21"/>
            <p:cNvSpPr txBox="1"/>
            <p:nvPr/>
          </p:nvSpPr>
          <p:spPr>
            <a:xfrm>
              <a:off x="3624779" y="2750893"/>
              <a:ext cx="470751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3" name="组合 102"/>
          <p:cNvGrpSpPr/>
          <p:nvPr/>
        </p:nvGrpSpPr>
        <p:grpSpPr>
          <a:xfrm>
            <a:off x="5997123" y="3376832"/>
            <a:ext cx="4707513" cy="781752"/>
            <a:chOff x="3624779" y="2412339"/>
            <a:chExt cx="4707513" cy="781752"/>
          </a:xfrm>
        </p:grpSpPr>
        <p:sp>
          <p:nvSpPr>
            <p:cNvPr id="24" name="文本框 2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文本框 24"/>
            <p:cNvSpPr txBox="1"/>
            <p:nvPr/>
          </p:nvSpPr>
          <p:spPr>
            <a:xfrm>
              <a:off x="3624779" y="2750893"/>
              <a:ext cx="470751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6" name="组合 105"/>
          <p:cNvGrpSpPr/>
          <p:nvPr/>
        </p:nvGrpSpPr>
        <p:grpSpPr>
          <a:xfrm>
            <a:off x="5997123" y="4501352"/>
            <a:ext cx="4707513" cy="781752"/>
            <a:chOff x="3624779" y="2412339"/>
            <a:chExt cx="4707513" cy="781752"/>
          </a:xfrm>
        </p:grpSpPr>
        <p:sp>
          <p:nvSpPr>
            <p:cNvPr id="27" name="文本框 26"/>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nvSpPr>
          <p:spPr>
            <a:xfrm>
              <a:off x="3624779" y="2750893"/>
              <a:ext cx="470751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474694" y="497362"/>
            <a:ext cx="5181600" cy="2407382"/>
            <a:chOff x="963706" y="1250576"/>
            <a:chExt cx="7091082" cy="329453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4" name="文本框 3"/>
            <p:cNvSpPr txBox="1"/>
            <p:nvPr/>
          </p:nvSpPr>
          <p:spPr>
            <a:xfrm>
              <a:off x="1972234" y="3660642"/>
              <a:ext cx="5074027" cy="504023"/>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 4"/>
          <p:cNvGrpSpPr/>
          <p:nvPr/>
        </p:nvGrpSpPr>
        <p:grpSpPr>
          <a:xfrm>
            <a:off x="1985682" y="3114346"/>
            <a:ext cx="4921624" cy="1316468"/>
            <a:chOff x="533399" y="2078922"/>
            <a:chExt cx="4921624" cy="1316468"/>
          </a:xfrm>
        </p:grpSpPr>
        <p:sp>
          <p:nvSpPr>
            <p:cNvPr id="6" name="文本框 5"/>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1e1d8175-7c07-4b44-aaca-47ea4d1bda9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464950" y="3224073"/>
            <a:ext cx="9103919" cy="1318839"/>
            <a:chOff x="1588" y="2679073"/>
            <a:chExt cx="10522219" cy="1524301"/>
          </a:xfrm>
        </p:grpSpPr>
        <p:sp>
          <p:nvSpPr>
            <p:cNvPr id="6" name="işḷîḑè"/>
            <p:cNvSpPr/>
            <p:nvPr/>
          </p:nvSpPr>
          <p:spPr>
            <a:xfrm>
              <a:off x="1718938" y="3356992"/>
              <a:ext cx="8804869" cy="176448"/>
            </a:xfrm>
            <a:prstGeom prst="roundRect">
              <a:avLst>
                <a:gd name="adj" fmla="val 50000"/>
              </a:avLst>
            </a:prstGeom>
            <a:solidFill>
              <a:srgbClr val="FCEE7F"/>
            </a:solidFill>
            <a:ln w="25400" cap="flat" cmpd="sng">
              <a:noFill/>
              <a:prstDash val="solid"/>
              <a:miter/>
              <a:headEnd type="none" w="med" len="med"/>
              <a:tailEnd type="none" w="med" len="med"/>
            </a:ln>
          </p:spPr>
          <p:txBody>
            <a:bodyPr anchor="ctr">
              <a:scene3d>
                <a:camera prst="orthographicFront"/>
                <a:lightRig rig="threePt" dir="t"/>
              </a:scene3d>
              <a:sp3d contourW="12700"/>
            </a:bodyP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îşľíďe"/>
            <p:cNvSpPr/>
            <p:nvPr/>
          </p:nvSpPr>
          <p:spPr>
            <a:xfrm>
              <a:off x="1588" y="3356990"/>
              <a:ext cx="1848514" cy="176448"/>
            </a:xfrm>
            <a:prstGeom prst="rect">
              <a:avLst/>
            </a:prstGeom>
            <a:solidFill>
              <a:srgbClr val="FCEE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íṩlíḋé"/>
            <p:cNvSpPr/>
            <p:nvPr/>
          </p:nvSpPr>
          <p:spPr>
            <a:xfrm>
              <a:off x="1455896" y="3196845"/>
              <a:ext cx="480094" cy="480218"/>
            </a:xfrm>
            <a:prstGeom prst="ellipse">
              <a:avLst/>
            </a:prstGeom>
            <a:solidFill>
              <a:srgbClr val="1B1002"/>
            </a:solidFill>
            <a:ln w="25400" cap="flat" cmpd="sng">
              <a:solidFill>
                <a:srgbClr val="FCEE7F"/>
              </a:solidFill>
              <a:prstDash val="solid"/>
              <a:miter/>
              <a:headEnd type="none" w="med" len="med"/>
              <a:tailEnd type="none" w="med" len="med"/>
            </a:ln>
          </p:spPr>
          <p:txBody>
            <a:bodyPr wrap="none" lIns="0" tIns="0" rIns="0" bIns="0" anchor="ctr" anchorCtr="1">
              <a:normAutofit/>
              <a:scene3d>
                <a:camera prst="orthographicFront"/>
                <a:lightRig rig="threePt" dir="t"/>
              </a:scene3d>
              <a:sp3d contourW="12700"/>
            </a:bodyPr>
            <a:lstStyle/>
            <a:p>
              <a:pPr algn="ctr"/>
              <a:r>
                <a:rPr lang="de-DE">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1</a:t>
              </a:r>
              <a:endParaRPr lang="de-DE">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i$ļíḑè"/>
            <p:cNvSpPr/>
            <p:nvPr/>
          </p:nvSpPr>
          <p:spPr>
            <a:xfrm>
              <a:off x="7108425" y="3196845"/>
              <a:ext cx="480094" cy="480218"/>
            </a:xfrm>
            <a:prstGeom prst="ellipse">
              <a:avLst/>
            </a:prstGeom>
            <a:solidFill>
              <a:srgbClr val="1B1002"/>
            </a:solidFill>
            <a:ln w="25400" cap="flat" cmpd="sng">
              <a:solidFill>
                <a:srgbClr val="FCEE7F"/>
              </a:solidFill>
              <a:prstDash val="solid"/>
              <a:miter/>
              <a:headEnd type="none" w="med" len="med"/>
              <a:tailEnd type="none" w="med" len="med"/>
            </a:ln>
          </p:spPr>
          <p:txBody>
            <a:bodyPr wrap="none" lIns="0" tIns="0" rIns="0" bIns="0" anchor="ctr" anchorCtr="0">
              <a:normAutofit/>
              <a:scene3d>
                <a:camera prst="orthographicFront"/>
                <a:lightRig rig="threePt" dir="t"/>
              </a:scene3d>
              <a:sp3d contourW="12700"/>
            </a:bodyPr>
            <a:lstStyle/>
            <a:p>
              <a:pPr algn="ctr"/>
              <a:r>
                <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4</a:t>
              </a:r>
              <a:endPar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íṧlïḓê"/>
            <p:cNvSpPr/>
            <p:nvPr/>
          </p:nvSpPr>
          <p:spPr>
            <a:xfrm>
              <a:off x="3280895" y="3196845"/>
              <a:ext cx="480094" cy="480218"/>
            </a:xfrm>
            <a:prstGeom prst="ellipse">
              <a:avLst/>
            </a:prstGeom>
            <a:solidFill>
              <a:srgbClr val="1B1002"/>
            </a:solidFill>
            <a:ln w="25400" cap="flat" cmpd="sng">
              <a:solidFill>
                <a:srgbClr val="FCEE7F"/>
              </a:solidFill>
              <a:prstDash val="solid"/>
              <a:miter/>
              <a:headEnd type="none" w="med" len="med"/>
              <a:tailEnd type="none" w="med" len="med"/>
            </a:ln>
          </p:spPr>
          <p:txBody>
            <a:bodyPr wrap="none" lIns="0" tIns="0" rIns="0" bIns="0" anchor="ctr" anchorCtr="0">
              <a:normAutofit/>
              <a:scene3d>
                <a:camera prst="orthographicFront"/>
                <a:lightRig rig="threePt" dir="t"/>
              </a:scene3d>
              <a:sp3d contourW="12700"/>
            </a:bodyPr>
            <a:lstStyle/>
            <a:p>
              <a:pPr algn="ctr"/>
              <a:r>
                <a:rPr 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2</a:t>
              </a:r>
              <a:endParaRPr lang="en-US"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íšľiḑe"/>
            <p:cNvSpPr/>
            <p:nvPr/>
          </p:nvSpPr>
          <p:spPr>
            <a:xfrm>
              <a:off x="8947994" y="3196845"/>
              <a:ext cx="478955" cy="480218"/>
            </a:xfrm>
            <a:prstGeom prst="ellipse">
              <a:avLst/>
            </a:prstGeom>
            <a:solidFill>
              <a:srgbClr val="1B1002"/>
            </a:solidFill>
            <a:ln w="25400" cap="flat" cmpd="sng">
              <a:solidFill>
                <a:srgbClr val="FCEE7F"/>
              </a:solidFill>
              <a:prstDash val="solid"/>
              <a:miter/>
              <a:headEnd type="none" w="med" len="med"/>
              <a:tailEnd type="none" w="med" len="med"/>
            </a:ln>
          </p:spPr>
          <p:txBody>
            <a:bodyPr wrap="none" lIns="0" tIns="0" rIns="0" bIns="0" anchor="ctr" anchorCtr="0">
              <a:normAutofit/>
              <a:scene3d>
                <a:camera prst="orthographicFront"/>
                <a:lightRig rig="threePt" dir="t"/>
              </a:scene3d>
              <a:sp3d contourW="12700"/>
            </a:bodyPr>
            <a:lstStyle/>
            <a:p>
              <a:pPr algn="ctr"/>
              <a:r>
                <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5</a:t>
              </a:r>
              <a:endPar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îślïḓè"/>
            <p:cNvSpPr/>
            <p:nvPr/>
          </p:nvSpPr>
          <p:spPr>
            <a:xfrm>
              <a:off x="5223046" y="3196845"/>
              <a:ext cx="478955" cy="480218"/>
            </a:xfrm>
            <a:prstGeom prst="ellipse">
              <a:avLst/>
            </a:prstGeom>
            <a:solidFill>
              <a:srgbClr val="1B1002"/>
            </a:solidFill>
            <a:ln w="25400" cap="flat" cmpd="sng">
              <a:solidFill>
                <a:srgbClr val="FCEE7F"/>
              </a:solidFill>
              <a:prstDash val="solid"/>
              <a:miter/>
              <a:headEnd type="none" w="med" len="med"/>
              <a:tailEnd type="none" w="med" len="med"/>
            </a:ln>
          </p:spPr>
          <p:txBody>
            <a:bodyPr wrap="none" lIns="0" tIns="0" rIns="0" bIns="0" anchor="ctr" anchorCtr="0">
              <a:normAutofit/>
              <a:scene3d>
                <a:camera prst="orthographicFront"/>
                <a:lightRig rig="threePt" dir="t"/>
              </a:scene3d>
              <a:sp3d contourW="12700"/>
            </a:bodyPr>
            <a:lstStyle/>
            <a:p>
              <a:pPr algn="ctr"/>
              <a:r>
                <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3</a:t>
              </a:r>
              <a:endParaRPr lang="en-US">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3" name="直接连接符 10"/>
            <p:cNvCxnSpPr/>
            <p:nvPr/>
          </p:nvCxnSpPr>
          <p:spPr>
            <a:xfrm>
              <a:off x="1693364" y="2679073"/>
              <a:ext cx="0" cy="522577"/>
            </a:xfrm>
            <a:prstGeom prst="line">
              <a:avLst/>
            </a:prstGeom>
            <a:ln>
              <a:solidFill>
                <a:schemeClr val="bg1">
                  <a:lumMod val="75000"/>
                </a:schemeClr>
              </a:solidFill>
              <a:prstDash val="dash"/>
              <a:head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455738" y="2679073"/>
              <a:ext cx="0" cy="522577"/>
            </a:xfrm>
            <a:prstGeom prst="line">
              <a:avLst/>
            </a:prstGeom>
            <a:ln>
              <a:solidFill>
                <a:schemeClr val="bg1">
                  <a:lumMod val="75000"/>
                </a:schemeClr>
              </a:solidFill>
              <a:prstDash val="dash"/>
              <a:head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6"/>
            <p:cNvCxnSpPr/>
            <p:nvPr/>
          </p:nvCxnSpPr>
          <p:spPr>
            <a:xfrm>
              <a:off x="9186544" y="2679073"/>
              <a:ext cx="0" cy="522577"/>
            </a:xfrm>
            <a:prstGeom prst="line">
              <a:avLst/>
            </a:prstGeom>
            <a:ln>
              <a:solidFill>
                <a:schemeClr val="bg1">
                  <a:lumMod val="75000"/>
                </a:schemeClr>
              </a:solidFill>
              <a:prstDash val="dash"/>
              <a:headEnd type="oval" w="lg" len="lg"/>
            </a:ln>
          </p:spPr>
          <p:style>
            <a:lnRef idx="1">
              <a:schemeClr val="accent1"/>
            </a:lnRef>
            <a:fillRef idx="0">
              <a:schemeClr val="accent1"/>
            </a:fillRef>
            <a:effectRef idx="0">
              <a:schemeClr val="accent1"/>
            </a:effectRef>
            <a:fontRef idx="minor">
              <a:schemeClr val="tx1"/>
            </a:fontRef>
          </p:style>
        </p:cxnSp>
        <p:cxnSp>
          <p:nvCxnSpPr>
            <p:cNvPr id="16" name="直接连接符 19"/>
            <p:cNvCxnSpPr/>
            <p:nvPr/>
          </p:nvCxnSpPr>
          <p:spPr>
            <a:xfrm>
              <a:off x="3510388" y="3680797"/>
              <a:ext cx="0" cy="522577"/>
            </a:xfrm>
            <a:prstGeom prst="line">
              <a:avLst/>
            </a:prstGeom>
            <a:ln>
              <a:solidFill>
                <a:schemeClr val="bg1">
                  <a:lumMod val="75000"/>
                </a:schemeClr>
              </a:solidFill>
              <a:prstDash val="dash"/>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22"/>
            <p:cNvCxnSpPr/>
            <p:nvPr/>
          </p:nvCxnSpPr>
          <p:spPr>
            <a:xfrm>
              <a:off x="7359772" y="3680797"/>
              <a:ext cx="0" cy="522577"/>
            </a:xfrm>
            <a:prstGeom prst="line">
              <a:avLst/>
            </a:prstGeom>
            <a:ln>
              <a:solidFill>
                <a:schemeClr val="bg1">
                  <a:lumMod val="75000"/>
                </a:schemeClr>
              </a:solidFill>
              <a:prstDash val="dash"/>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组合 29"/>
          <p:cNvGrpSpPr/>
          <p:nvPr/>
        </p:nvGrpSpPr>
        <p:grpSpPr>
          <a:xfrm>
            <a:off x="3123847" y="4758588"/>
            <a:ext cx="2772160" cy="957185"/>
            <a:chOff x="3624780" y="2412339"/>
            <a:chExt cx="2772160" cy="957185"/>
          </a:xfrm>
        </p:grpSpPr>
        <p:sp>
          <p:nvSpPr>
            <p:cNvPr id="20" name="文本框 19"/>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文本框 20"/>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2" name="组合 32"/>
          <p:cNvGrpSpPr/>
          <p:nvPr/>
        </p:nvGrpSpPr>
        <p:grpSpPr>
          <a:xfrm>
            <a:off x="6445237" y="4758588"/>
            <a:ext cx="2772160" cy="957185"/>
            <a:chOff x="3624780" y="2412339"/>
            <a:chExt cx="2772160" cy="957185"/>
          </a:xfrm>
        </p:grpSpPr>
        <p:sp>
          <p:nvSpPr>
            <p:cNvPr id="23" name="文本框 22"/>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5" name="组合 35"/>
          <p:cNvGrpSpPr/>
          <p:nvPr/>
        </p:nvGrpSpPr>
        <p:grpSpPr>
          <a:xfrm>
            <a:off x="8042679" y="2086675"/>
            <a:ext cx="2772160" cy="957185"/>
            <a:chOff x="3624780" y="2412339"/>
            <a:chExt cx="2772160" cy="957185"/>
          </a:xfrm>
        </p:grpSpPr>
        <p:sp>
          <p:nvSpPr>
            <p:cNvPr id="26" name="文本框 25"/>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文本框 26"/>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8" name="组合 38"/>
          <p:cNvGrpSpPr/>
          <p:nvPr/>
        </p:nvGrpSpPr>
        <p:grpSpPr>
          <a:xfrm>
            <a:off x="4797850" y="2086675"/>
            <a:ext cx="2772160" cy="957185"/>
            <a:chOff x="3624780" y="2412339"/>
            <a:chExt cx="2772160" cy="957185"/>
          </a:xfrm>
        </p:grpSpPr>
        <p:sp>
          <p:nvSpPr>
            <p:cNvPr id="29" name="文本框 28"/>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文本框 29"/>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1" name="组合 41"/>
          <p:cNvGrpSpPr/>
          <p:nvPr/>
        </p:nvGrpSpPr>
        <p:grpSpPr>
          <a:xfrm>
            <a:off x="1542610" y="2086675"/>
            <a:ext cx="2772160" cy="957185"/>
            <a:chOff x="3624780" y="2412339"/>
            <a:chExt cx="2772160" cy="957185"/>
          </a:xfrm>
        </p:grpSpPr>
        <p:sp>
          <p:nvSpPr>
            <p:cNvPr id="32" name="文本框 31"/>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文本框 32"/>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The user can demonstrate on a projector or computer, or presentation and make it film to be used in a wider field</a:t>
              </a:r>
              <a:endParaRPr lang="en-US" altLang="zh-CN" sz="1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ïś1íḍé"/>
          <p:cNvSpPr/>
          <p:nvPr/>
        </p:nvSpPr>
        <p:spPr bwMode="auto">
          <a:xfrm>
            <a:off x="4787600" y="1917799"/>
            <a:ext cx="3149154" cy="3122140"/>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rgbClr val="FCEE7F"/>
          </a:solidFill>
          <a:ln w="19050" cap="rnd">
            <a:solidFill>
              <a:srgbClr val="FCEE7F"/>
            </a:solidFill>
            <a:round/>
          </a:ln>
        </p:spPr>
        <p:txBody>
          <a:bodyPr anchor="ctr"/>
          <a:lstStyle/>
          <a:p>
            <a:pPr algn="ctr"/>
          </a:p>
        </p:txBody>
      </p:sp>
      <p:sp>
        <p:nvSpPr>
          <p:cNvPr id="6" name="iṧlïďe"/>
          <p:cNvSpPr/>
          <p:nvPr/>
        </p:nvSpPr>
        <p:spPr bwMode="auto">
          <a:xfrm>
            <a:off x="1497447" y="1881771"/>
            <a:ext cx="1496447" cy="1483611"/>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rgbClr val="FCEE7F"/>
          </a:solidFill>
          <a:ln w="19050" cap="rnd">
            <a:noFill/>
            <a:round/>
          </a:ln>
        </p:spPr>
        <p:txBody>
          <a:bodyPr anchor="ctr"/>
          <a:lstStyle/>
          <a:p>
            <a:pPr algn="ctr"/>
          </a:p>
        </p:txBody>
      </p:sp>
      <p:grpSp>
        <p:nvGrpSpPr>
          <p:cNvPr id="7" name="işlíḍê"/>
          <p:cNvGrpSpPr/>
          <p:nvPr/>
        </p:nvGrpSpPr>
        <p:grpSpPr bwMode="auto">
          <a:xfrm>
            <a:off x="5938156" y="2585236"/>
            <a:ext cx="935170" cy="956588"/>
            <a:chOff x="0" y="0"/>
            <a:chExt cx="560" cy="572"/>
          </a:xfrm>
          <a:solidFill>
            <a:schemeClr val="tx1">
              <a:lumMod val="95000"/>
              <a:lumOff val="5000"/>
            </a:schemeClr>
          </a:solidFill>
        </p:grpSpPr>
        <p:sp>
          <p:nvSpPr>
            <p:cNvPr id="8" name="ïşḷíḑé"/>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p:spPr>
          <p:txBody>
            <a:bodyPr anchor="ctr"/>
            <a:lstStyle/>
            <a:p>
              <a:pPr algn="ctr"/>
            </a:p>
          </p:txBody>
        </p:sp>
        <p:sp>
          <p:nvSpPr>
            <p:cNvPr id="9" name="ï$ľïďe"/>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p:spPr>
          <p:txBody>
            <a:bodyPr anchor="ctr"/>
            <a:lstStyle/>
            <a:p>
              <a:pPr algn="ctr"/>
            </a:p>
          </p:txBody>
        </p:sp>
      </p:grpSp>
      <p:grpSp>
        <p:nvGrpSpPr>
          <p:cNvPr id="10" name="ïśľïḓé"/>
          <p:cNvGrpSpPr/>
          <p:nvPr/>
        </p:nvGrpSpPr>
        <p:grpSpPr bwMode="auto">
          <a:xfrm>
            <a:off x="2081529" y="2402093"/>
            <a:ext cx="405686" cy="405686"/>
            <a:chOff x="0" y="0"/>
            <a:chExt cx="576" cy="576"/>
          </a:xfrm>
          <a:solidFill>
            <a:schemeClr val="tx1">
              <a:lumMod val="95000"/>
              <a:lumOff val="5000"/>
            </a:schemeClr>
          </a:solidFill>
        </p:grpSpPr>
        <p:sp>
          <p:nvSpPr>
            <p:cNvPr id="11" name="îŝ1ïḓé"/>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5216" y="19801"/>
                  </a:moveTo>
                  <a:lnTo>
                    <a:pt x="2483" y="19801"/>
                  </a:lnTo>
                  <a:lnTo>
                    <a:pt x="2483" y="6325"/>
                  </a:lnTo>
                  <a:lnTo>
                    <a:pt x="8722" y="6325"/>
                  </a:lnTo>
                  <a:lnTo>
                    <a:pt x="8722" y="1799"/>
                  </a:lnTo>
                  <a:lnTo>
                    <a:pt x="19117" y="1799"/>
                  </a:lnTo>
                  <a:lnTo>
                    <a:pt x="19117" y="6267"/>
                  </a:lnTo>
                  <a:lnTo>
                    <a:pt x="21600" y="6267"/>
                  </a:lnTo>
                  <a:lnTo>
                    <a:pt x="21600" y="0"/>
                  </a:lnTo>
                  <a:lnTo>
                    <a:pt x="6239" y="0"/>
                  </a:lnTo>
                  <a:lnTo>
                    <a:pt x="6239" y="13"/>
                  </a:lnTo>
                  <a:lnTo>
                    <a:pt x="0" y="4526"/>
                  </a:lnTo>
                  <a:lnTo>
                    <a:pt x="0" y="21600"/>
                  </a:lnTo>
                  <a:lnTo>
                    <a:pt x="15216" y="21600"/>
                  </a:lnTo>
                  <a:lnTo>
                    <a:pt x="15216" y="21576"/>
                  </a:lnTo>
                  <a:lnTo>
                    <a:pt x="15216" y="19801"/>
                  </a:lnTo>
                  <a:close/>
                  <a:moveTo>
                    <a:pt x="15216" y="19801"/>
                  </a:moveTo>
                </a:path>
              </a:pathLst>
            </a:custGeom>
            <a:grpFill/>
            <a:ln>
              <a:noFill/>
            </a:ln>
          </p:spPr>
          <p:txBody>
            <a:bodyPr anchor="ctr"/>
            <a:lstStyle/>
            <a:p>
              <a:pPr algn="ctr"/>
            </a:p>
          </p:txBody>
        </p:sp>
        <p:sp>
          <p:nvSpPr>
            <p:cNvPr id="12" name="i$ľïďe"/>
            <p:cNvSpPr/>
            <p:nvPr/>
          </p:nvSpPr>
          <p:spPr bwMode="auto">
            <a:xfrm>
              <a:off x="215" y="216"/>
              <a:ext cx="361" cy="3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3856" y="0"/>
                  </a:moveTo>
                  <a:lnTo>
                    <a:pt x="7745" y="0"/>
                  </a:lnTo>
                  <a:lnTo>
                    <a:pt x="7745" y="7746"/>
                  </a:lnTo>
                  <a:lnTo>
                    <a:pt x="0" y="7746"/>
                  </a:lnTo>
                  <a:lnTo>
                    <a:pt x="0" y="13855"/>
                  </a:lnTo>
                  <a:lnTo>
                    <a:pt x="7745" y="13855"/>
                  </a:lnTo>
                  <a:lnTo>
                    <a:pt x="7745" y="21600"/>
                  </a:lnTo>
                  <a:lnTo>
                    <a:pt x="13856" y="21600"/>
                  </a:lnTo>
                  <a:lnTo>
                    <a:pt x="13856" y="13855"/>
                  </a:lnTo>
                  <a:lnTo>
                    <a:pt x="21600" y="13855"/>
                  </a:lnTo>
                  <a:lnTo>
                    <a:pt x="21600" y="7745"/>
                  </a:lnTo>
                  <a:lnTo>
                    <a:pt x="13856" y="7745"/>
                  </a:lnTo>
                  <a:lnTo>
                    <a:pt x="13856" y="0"/>
                  </a:lnTo>
                  <a:close/>
                  <a:moveTo>
                    <a:pt x="13856" y="0"/>
                  </a:moveTo>
                </a:path>
              </a:pathLst>
            </a:custGeom>
            <a:grpFill/>
            <a:ln>
              <a:noFill/>
            </a:ln>
          </p:spPr>
          <p:txBody>
            <a:bodyPr anchor="ctr"/>
            <a:lstStyle/>
            <a:p>
              <a:pPr algn="ctr"/>
            </a:p>
          </p:txBody>
        </p:sp>
      </p:grpSp>
      <p:sp>
        <p:nvSpPr>
          <p:cNvPr id="13" name="íš1íḍe"/>
          <p:cNvSpPr/>
          <p:nvPr/>
        </p:nvSpPr>
        <p:spPr bwMode="auto">
          <a:xfrm>
            <a:off x="4184133" y="2019119"/>
            <a:ext cx="880914" cy="880914"/>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CEE7F"/>
          </a:solidFill>
          <a:ln>
            <a:noFill/>
          </a:ln>
        </p:spPr>
        <p:txBody>
          <a:bodyPr anchor="ctr"/>
          <a:lstStyle/>
          <a:p>
            <a:pPr algn="ctr"/>
          </a:p>
        </p:txBody>
      </p:sp>
      <p:sp>
        <p:nvSpPr>
          <p:cNvPr id="14" name="文本框 13"/>
          <p:cNvSpPr txBox="1"/>
          <p:nvPr/>
        </p:nvSpPr>
        <p:spPr>
          <a:xfrm>
            <a:off x="5261827" y="3599531"/>
            <a:ext cx="2193074" cy="82920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1B1002"/>
                </a:solidFill>
                <a:latin typeface="Century Gothic" panose="020B0502020202020204" pitchFamily="34" charset="0"/>
                <a:ea typeface="+mj-ea"/>
              </a:rPr>
              <a:t>The user can demonstrate on a projector or computer, or presentation and make it film to be used in a wider field</a:t>
            </a:r>
            <a:endParaRPr lang="en-US" altLang="zh-CN" sz="1050" dirty="0">
              <a:solidFill>
                <a:srgbClr val="1B1002"/>
              </a:solidFill>
              <a:latin typeface="Century Gothic" panose="020B0502020202020204" pitchFamily="34" charset="0"/>
              <a:ea typeface="+mj-ea"/>
            </a:endParaRPr>
          </a:p>
        </p:txBody>
      </p:sp>
      <p:sp>
        <p:nvSpPr>
          <p:cNvPr id="15" name="íš1íḍe"/>
          <p:cNvSpPr/>
          <p:nvPr/>
        </p:nvSpPr>
        <p:spPr bwMode="auto">
          <a:xfrm>
            <a:off x="7496297" y="4599482"/>
            <a:ext cx="880914" cy="880914"/>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CEE7F"/>
          </a:solidFill>
          <a:ln>
            <a:noFill/>
          </a:ln>
        </p:spPr>
        <p:txBody>
          <a:bodyPr anchor="ctr"/>
          <a:lstStyle/>
          <a:p>
            <a:pPr algn="ctr"/>
          </a:p>
        </p:txBody>
      </p:sp>
      <p:sp>
        <p:nvSpPr>
          <p:cNvPr id="16" name="iṧlïďe"/>
          <p:cNvSpPr/>
          <p:nvPr/>
        </p:nvSpPr>
        <p:spPr bwMode="auto">
          <a:xfrm>
            <a:off x="8982236" y="3599531"/>
            <a:ext cx="1496447" cy="1483611"/>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rgbClr val="FCEE7F"/>
          </a:solidFill>
          <a:ln w="19050" cap="rnd">
            <a:noFill/>
            <a:round/>
          </a:ln>
        </p:spPr>
        <p:txBody>
          <a:bodyPr anchor="ctr"/>
          <a:lstStyle/>
          <a:p>
            <a:pPr algn="ctr"/>
          </a:p>
        </p:txBody>
      </p:sp>
      <p:grpSp>
        <p:nvGrpSpPr>
          <p:cNvPr id="17" name="ïśľïḓé"/>
          <p:cNvGrpSpPr/>
          <p:nvPr/>
        </p:nvGrpSpPr>
        <p:grpSpPr bwMode="auto">
          <a:xfrm>
            <a:off x="9566318" y="4119853"/>
            <a:ext cx="405686" cy="405686"/>
            <a:chOff x="0" y="0"/>
            <a:chExt cx="576" cy="576"/>
          </a:xfrm>
          <a:solidFill>
            <a:schemeClr val="tx1">
              <a:lumMod val="95000"/>
              <a:lumOff val="5000"/>
            </a:schemeClr>
          </a:solidFill>
        </p:grpSpPr>
        <p:sp>
          <p:nvSpPr>
            <p:cNvPr id="18" name="îŝ1ïḓé"/>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5216" y="19801"/>
                  </a:moveTo>
                  <a:lnTo>
                    <a:pt x="2483" y="19801"/>
                  </a:lnTo>
                  <a:lnTo>
                    <a:pt x="2483" y="6325"/>
                  </a:lnTo>
                  <a:lnTo>
                    <a:pt x="8722" y="6325"/>
                  </a:lnTo>
                  <a:lnTo>
                    <a:pt x="8722" y="1799"/>
                  </a:lnTo>
                  <a:lnTo>
                    <a:pt x="19117" y="1799"/>
                  </a:lnTo>
                  <a:lnTo>
                    <a:pt x="19117" y="6267"/>
                  </a:lnTo>
                  <a:lnTo>
                    <a:pt x="21600" y="6267"/>
                  </a:lnTo>
                  <a:lnTo>
                    <a:pt x="21600" y="0"/>
                  </a:lnTo>
                  <a:lnTo>
                    <a:pt x="6239" y="0"/>
                  </a:lnTo>
                  <a:lnTo>
                    <a:pt x="6239" y="13"/>
                  </a:lnTo>
                  <a:lnTo>
                    <a:pt x="0" y="4526"/>
                  </a:lnTo>
                  <a:lnTo>
                    <a:pt x="0" y="21600"/>
                  </a:lnTo>
                  <a:lnTo>
                    <a:pt x="15216" y="21600"/>
                  </a:lnTo>
                  <a:lnTo>
                    <a:pt x="15216" y="21576"/>
                  </a:lnTo>
                  <a:lnTo>
                    <a:pt x="15216" y="19801"/>
                  </a:lnTo>
                  <a:close/>
                  <a:moveTo>
                    <a:pt x="15216" y="19801"/>
                  </a:moveTo>
                </a:path>
              </a:pathLst>
            </a:custGeom>
            <a:grpFill/>
            <a:ln>
              <a:noFill/>
            </a:ln>
          </p:spPr>
          <p:txBody>
            <a:bodyPr anchor="ctr"/>
            <a:lstStyle/>
            <a:p>
              <a:pPr algn="ctr"/>
            </a:p>
          </p:txBody>
        </p:sp>
        <p:sp>
          <p:nvSpPr>
            <p:cNvPr id="19" name="i$ľïďe"/>
            <p:cNvSpPr/>
            <p:nvPr/>
          </p:nvSpPr>
          <p:spPr bwMode="auto">
            <a:xfrm>
              <a:off x="215" y="216"/>
              <a:ext cx="361" cy="3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3856" y="0"/>
                  </a:moveTo>
                  <a:lnTo>
                    <a:pt x="7745" y="0"/>
                  </a:lnTo>
                  <a:lnTo>
                    <a:pt x="7745" y="7746"/>
                  </a:lnTo>
                  <a:lnTo>
                    <a:pt x="0" y="7746"/>
                  </a:lnTo>
                  <a:lnTo>
                    <a:pt x="0" y="13855"/>
                  </a:lnTo>
                  <a:lnTo>
                    <a:pt x="7745" y="13855"/>
                  </a:lnTo>
                  <a:lnTo>
                    <a:pt x="7745" y="21600"/>
                  </a:lnTo>
                  <a:lnTo>
                    <a:pt x="13856" y="21600"/>
                  </a:lnTo>
                  <a:lnTo>
                    <a:pt x="13856" y="13855"/>
                  </a:lnTo>
                  <a:lnTo>
                    <a:pt x="21600" y="13855"/>
                  </a:lnTo>
                  <a:lnTo>
                    <a:pt x="21600" y="7745"/>
                  </a:lnTo>
                  <a:lnTo>
                    <a:pt x="13856" y="7745"/>
                  </a:lnTo>
                  <a:lnTo>
                    <a:pt x="13856" y="0"/>
                  </a:lnTo>
                  <a:close/>
                  <a:moveTo>
                    <a:pt x="13856" y="0"/>
                  </a:moveTo>
                </a:path>
              </a:pathLst>
            </a:custGeom>
            <a:grpFill/>
            <a:ln>
              <a:noFill/>
            </a:ln>
          </p:spPr>
          <p:txBody>
            <a:bodyPr anchor="ctr"/>
            <a:lstStyle/>
            <a:p>
              <a:pPr algn="ctr"/>
            </a:p>
          </p:txBody>
        </p:sp>
      </p:grpSp>
      <p:sp>
        <p:nvSpPr>
          <p:cNvPr id="20" name="ïś1íḍé"/>
          <p:cNvSpPr/>
          <p:nvPr/>
        </p:nvSpPr>
        <p:spPr bwMode="auto">
          <a:xfrm>
            <a:off x="2612813" y="3466702"/>
            <a:ext cx="2099073" cy="2081067"/>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blipFill dpi="0" rotWithShape="1">
            <a:blip r:embed="rId1"/>
            <a:srcRect/>
            <a:tile tx="0" ty="0" sx="100000" sy="100000" flip="none" algn="tl"/>
          </a:blipFill>
          <a:ln w="19050" cap="rnd">
            <a:solidFill>
              <a:srgbClr val="FCEE7F"/>
            </a:solidFill>
            <a:round/>
          </a:ln>
        </p:spPr>
        <p:txBody>
          <a:bodyPr anchor="ctr"/>
          <a:lstStyle/>
          <a:p>
            <a:pPr algn="ctr"/>
          </a:p>
        </p:txBody>
      </p:sp>
      <p:sp>
        <p:nvSpPr>
          <p:cNvPr id="21" name="ïś1íḍé"/>
          <p:cNvSpPr/>
          <p:nvPr/>
        </p:nvSpPr>
        <p:spPr bwMode="auto">
          <a:xfrm>
            <a:off x="8150507" y="1734671"/>
            <a:ext cx="1569471" cy="1556008"/>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blipFill dpi="0" rotWithShape="1">
            <a:blip r:embed="rId2"/>
            <a:srcRect/>
            <a:tile tx="0" ty="0" sx="100000" sy="100000" flip="none" algn="tl"/>
          </a:blipFill>
          <a:ln w="19050" cap="rnd">
            <a:solidFill>
              <a:srgbClr val="FCEE7F"/>
            </a:solid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par>
                                <p:cTn id="21" presetID="3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par>
                                <p:cTn id="27" presetID="3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1000" fill="hold"/>
                                        <p:tgtEl>
                                          <p:spTgt spid="15"/>
                                        </p:tgtEl>
                                        <p:attrNameLst>
                                          <p:attrName>ppt_w</p:attrName>
                                        </p:attrNameLst>
                                      </p:cBhvr>
                                      <p:tavLst>
                                        <p:tav tm="0">
                                          <p:val>
                                            <p:fltVal val="0"/>
                                          </p:val>
                                        </p:tav>
                                        <p:tav tm="100000">
                                          <p:val>
                                            <p:strVal val="#ppt_w"/>
                                          </p:val>
                                        </p:tav>
                                      </p:tavLst>
                                    </p:anim>
                                    <p:anim calcmode="lin" valueType="num">
                                      <p:cBhvr>
                                        <p:cTn id="48" dur="1000" fill="hold"/>
                                        <p:tgtEl>
                                          <p:spTgt spid="15"/>
                                        </p:tgtEl>
                                        <p:attrNameLst>
                                          <p:attrName>ppt_h</p:attrName>
                                        </p:attrNameLst>
                                      </p:cBhvr>
                                      <p:tavLst>
                                        <p:tav tm="0">
                                          <p:val>
                                            <p:fltVal val="0"/>
                                          </p:val>
                                        </p:tav>
                                        <p:tav tm="100000">
                                          <p:val>
                                            <p:strVal val="#ppt_h"/>
                                          </p:val>
                                        </p:tav>
                                      </p:tavLst>
                                    </p:anim>
                                    <p:anim calcmode="lin" valueType="num">
                                      <p:cBhvr>
                                        <p:cTn id="49" dur="1000" fill="hold"/>
                                        <p:tgtEl>
                                          <p:spTgt spid="15"/>
                                        </p:tgtEl>
                                        <p:attrNameLst>
                                          <p:attrName>style.rotation</p:attrName>
                                        </p:attrNameLst>
                                      </p:cBhvr>
                                      <p:tavLst>
                                        <p:tav tm="0">
                                          <p:val>
                                            <p:fltVal val="90"/>
                                          </p:val>
                                        </p:tav>
                                        <p:tav tm="100000">
                                          <p:val>
                                            <p:fltVal val="0"/>
                                          </p:val>
                                        </p:tav>
                                      </p:tavLst>
                                    </p:anim>
                                    <p:animEffect transition="in" filter="fade">
                                      <p:cBhvr>
                                        <p:cTn id="50" dur="1000"/>
                                        <p:tgtEl>
                                          <p:spTgt spid="15"/>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000" fill="hold"/>
                                        <p:tgtEl>
                                          <p:spTgt spid="16"/>
                                        </p:tgtEl>
                                        <p:attrNameLst>
                                          <p:attrName>ppt_w</p:attrName>
                                        </p:attrNameLst>
                                      </p:cBhvr>
                                      <p:tavLst>
                                        <p:tav tm="0">
                                          <p:val>
                                            <p:fltVal val="0"/>
                                          </p:val>
                                        </p:tav>
                                        <p:tav tm="100000">
                                          <p:val>
                                            <p:strVal val="#ppt_w"/>
                                          </p:val>
                                        </p:tav>
                                      </p:tavLst>
                                    </p:anim>
                                    <p:anim calcmode="lin" valueType="num">
                                      <p:cBhvr>
                                        <p:cTn id="54" dur="1000" fill="hold"/>
                                        <p:tgtEl>
                                          <p:spTgt spid="16"/>
                                        </p:tgtEl>
                                        <p:attrNameLst>
                                          <p:attrName>ppt_h</p:attrName>
                                        </p:attrNameLst>
                                      </p:cBhvr>
                                      <p:tavLst>
                                        <p:tav tm="0">
                                          <p:val>
                                            <p:fltVal val="0"/>
                                          </p:val>
                                        </p:tav>
                                        <p:tav tm="100000">
                                          <p:val>
                                            <p:strVal val="#ppt_h"/>
                                          </p:val>
                                        </p:tav>
                                      </p:tavLst>
                                    </p:anim>
                                    <p:anim calcmode="lin" valueType="num">
                                      <p:cBhvr>
                                        <p:cTn id="55" dur="1000" fill="hold"/>
                                        <p:tgtEl>
                                          <p:spTgt spid="16"/>
                                        </p:tgtEl>
                                        <p:attrNameLst>
                                          <p:attrName>style.rotation</p:attrName>
                                        </p:attrNameLst>
                                      </p:cBhvr>
                                      <p:tavLst>
                                        <p:tav tm="0">
                                          <p:val>
                                            <p:fltVal val="90"/>
                                          </p:val>
                                        </p:tav>
                                        <p:tav tm="100000">
                                          <p:val>
                                            <p:fltVal val="0"/>
                                          </p:val>
                                        </p:tav>
                                      </p:tavLst>
                                    </p:anim>
                                    <p:animEffect transition="in" filter="fade">
                                      <p:cBhvr>
                                        <p:cTn id="56" dur="1000"/>
                                        <p:tgtEl>
                                          <p:spTgt spid="16"/>
                                        </p:tgtEl>
                                      </p:cBhvr>
                                    </p:animEffect>
                                  </p:childTnLst>
                                </p:cTn>
                              </p:par>
                              <p:par>
                                <p:cTn id="57" presetID="31"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fltVal val="0"/>
                                          </p:val>
                                        </p:tav>
                                        <p:tav tm="100000">
                                          <p:val>
                                            <p:strVal val="#ppt_w"/>
                                          </p:val>
                                        </p:tav>
                                      </p:tavLst>
                                    </p:anim>
                                    <p:anim calcmode="lin" valueType="num">
                                      <p:cBhvr>
                                        <p:cTn id="60" dur="1000" fill="hold"/>
                                        <p:tgtEl>
                                          <p:spTgt spid="17"/>
                                        </p:tgtEl>
                                        <p:attrNameLst>
                                          <p:attrName>ppt_h</p:attrName>
                                        </p:attrNameLst>
                                      </p:cBhvr>
                                      <p:tavLst>
                                        <p:tav tm="0">
                                          <p:val>
                                            <p:fltVal val="0"/>
                                          </p:val>
                                        </p:tav>
                                        <p:tav tm="100000">
                                          <p:val>
                                            <p:strVal val="#ppt_h"/>
                                          </p:val>
                                        </p:tav>
                                      </p:tavLst>
                                    </p:anim>
                                    <p:anim calcmode="lin" valueType="num">
                                      <p:cBhvr>
                                        <p:cTn id="61" dur="1000" fill="hold"/>
                                        <p:tgtEl>
                                          <p:spTgt spid="17"/>
                                        </p:tgtEl>
                                        <p:attrNameLst>
                                          <p:attrName>style.rotation</p:attrName>
                                        </p:attrNameLst>
                                      </p:cBhvr>
                                      <p:tavLst>
                                        <p:tav tm="0">
                                          <p:val>
                                            <p:fltVal val="90"/>
                                          </p:val>
                                        </p:tav>
                                        <p:tav tm="100000">
                                          <p:val>
                                            <p:fltVal val="0"/>
                                          </p:val>
                                        </p:tav>
                                      </p:tavLst>
                                    </p:anim>
                                    <p:animEffect transition="in" filter="fade">
                                      <p:cBhvr>
                                        <p:cTn id="62" dur="1000"/>
                                        <p:tgtEl>
                                          <p:spTgt spid="17"/>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0" fill="hold"/>
                                        <p:tgtEl>
                                          <p:spTgt spid="20"/>
                                        </p:tgtEl>
                                        <p:attrNameLst>
                                          <p:attrName>ppt_w</p:attrName>
                                        </p:attrNameLst>
                                      </p:cBhvr>
                                      <p:tavLst>
                                        <p:tav tm="0">
                                          <p:val>
                                            <p:fltVal val="0"/>
                                          </p:val>
                                        </p:tav>
                                        <p:tav tm="100000">
                                          <p:val>
                                            <p:strVal val="#ppt_w"/>
                                          </p:val>
                                        </p:tav>
                                      </p:tavLst>
                                    </p:anim>
                                    <p:anim calcmode="lin" valueType="num">
                                      <p:cBhvr>
                                        <p:cTn id="66" dur="1000" fill="hold"/>
                                        <p:tgtEl>
                                          <p:spTgt spid="20"/>
                                        </p:tgtEl>
                                        <p:attrNameLst>
                                          <p:attrName>ppt_h</p:attrName>
                                        </p:attrNameLst>
                                      </p:cBhvr>
                                      <p:tavLst>
                                        <p:tav tm="0">
                                          <p:val>
                                            <p:fltVal val="0"/>
                                          </p:val>
                                        </p:tav>
                                        <p:tav tm="100000">
                                          <p:val>
                                            <p:strVal val="#ppt_h"/>
                                          </p:val>
                                        </p:tav>
                                      </p:tavLst>
                                    </p:anim>
                                    <p:anim calcmode="lin" valueType="num">
                                      <p:cBhvr>
                                        <p:cTn id="67" dur="1000" fill="hold"/>
                                        <p:tgtEl>
                                          <p:spTgt spid="20"/>
                                        </p:tgtEl>
                                        <p:attrNameLst>
                                          <p:attrName>style.rotation</p:attrName>
                                        </p:attrNameLst>
                                      </p:cBhvr>
                                      <p:tavLst>
                                        <p:tav tm="0">
                                          <p:val>
                                            <p:fltVal val="90"/>
                                          </p:val>
                                        </p:tav>
                                        <p:tav tm="100000">
                                          <p:val>
                                            <p:fltVal val="0"/>
                                          </p:val>
                                        </p:tav>
                                      </p:tavLst>
                                    </p:anim>
                                    <p:animEffect transition="in" filter="fade">
                                      <p:cBhvr>
                                        <p:cTn id="68" dur="1000"/>
                                        <p:tgtEl>
                                          <p:spTgt spid="20"/>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1000" fill="hold"/>
                                        <p:tgtEl>
                                          <p:spTgt spid="21"/>
                                        </p:tgtEl>
                                        <p:attrNameLst>
                                          <p:attrName>ppt_w</p:attrName>
                                        </p:attrNameLst>
                                      </p:cBhvr>
                                      <p:tavLst>
                                        <p:tav tm="0">
                                          <p:val>
                                            <p:fltVal val="0"/>
                                          </p:val>
                                        </p:tav>
                                        <p:tav tm="100000">
                                          <p:val>
                                            <p:strVal val="#ppt_w"/>
                                          </p:val>
                                        </p:tav>
                                      </p:tavLst>
                                    </p:anim>
                                    <p:anim calcmode="lin" valueType="num">
                                      <p:cBhvr>
                                        <p:cTn id="72" dur="1000" fill="hold"/>
                                        <p:tgtEl>
                                          <p:spTgt spid="21"/>
                                        </p:tgtEl>
                                        <p:attrNameLst>
                                          <p:attrName>ppt_h</p:attrName>
                                        </p:attrNameLst>
                                      </p:cBhvr>
                                      <p:tavLst>
                                        <p:tav tm="0">
                                          <p:val>
                                            <p:fltVal val="0"/>
                                          </p:val>
                                        </p:tav>
                                        <p:tav tm="100000">
                                          <p:val>
                                            <p:strVal val="#ppt_h"/>
                                          </p:val>
                                        </p:tav>
                                      </p:tavLst>
                                    </p:anim>
                                    <p:anim calcmode="lin" valueType="num">
                                      <p:cBhvr>
                                        <p:cTn id="73" dur="1000" fill="hold"/>
                                        <p:tgtEl>
                                          <p:spTgt spid="21"/>
                                        </p:tgtEl>
                                        <p:attrNameLst>
                                          <p:attrName>style.rotation</p:attrName>
                                        </p:attrNameLst>
                                      </p:cBhvr>
                                      <p:tavLst>
                                        <p:tav tm="0">
                                          <p:val>
                                            <p:fltVal val="90"/>
                                          </p:val>
                                        </p:tav>
                                        <p:tav tm="100000">
                                          <p:val>
                                            <p:fltVal val="0"/>
                                          </p:val>
                                        </p:tav>
                                      </p:tavLst>
                                    </p:anim>
                                    <p:animEffect transition="in" filter="fade">
                                      <p:cBhvr>
                                        <p:cTn id="7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3" grpId="0" animBg="1"/>
      <p:bldP spid="14" grpId="0"/>
      <p:bldP spid="15" grpId="0" animBg="1"/>
      <p:bldP spid="16"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9" name="ïşḻïďê-Rectangle: Rounded Corners 61"/>
          <p:cNvSpPr/>
          <p:nvPr/>
        </p:nvSpPr>
        <p:spPr>
          <a:xfrm>
            <a:off x="7205351" y="2202915"/>
            <a:ext cx="2889468" cy="1118553"/>
          </a:xfrm>
          <a:prstGeom prst="roundRect">
            <a:avLst>
              <a:gd name="adj" fmla="val 5186"/>
            </a:avLst>
          </a:prstGeom>
          <a:noFill/>
          <a:ln w="9525">
            <a:solidFill>
              <a:srgbClr val="FCEE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0" name="ïşḻïďê-Rectangle: Rounded Corners 80"/>
          <p:cNvSpPr/>
          <p:nvPr/>
        </p:nvSpPr>
        <p:spPr>
          <a:xfrm>
            <a:off x="7205351" y="4408262"/>
            <a:ext cx="2889468" cy="1118553"/>
          </a:xfrm>
          <a:prstGeom prst="roundRect">
            <a:avLst>
              <a:gd name="adj" fmla="val 5186"/>
            </a:avLst>
          </a:prstGeom>
          <a:noFill/>
          <a:ln w="9525">
            <a:solidFill>
              <a:srgbClr val="FCEE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 name="ïşḻïďê-Rectangle: Rounded Corners 91"/>
          <p:cNvSpPr/>
          <p:nvPr/>
        </p:nvSpPr>
        <p:spPr>
          <a:xfrm>
            <a:off x="2346967" y="4408262"/>
            <a:ext cx="2889468" cy="1118553"/>
          </a:xfrm>
          <a:prstGeom prst="roundRect">
            <a:avLst>
              <a:gd name="adj" fmla="val 5186"/>
            </a:avLst>
          </a:prstGeom>
          <a:noFill/>
          <a:ln w="9525">
            <a:solidFill>
              <a:srgbClr val="FCEE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2" name="íślíḋè-Rectangle: Rounded Corners 96"/>
          <p:cNvSpPr/>
          <p:nvPr/>
        </p:nvSpPr>
        <p:spPr>
          <a:xfrm>
            <a:off x="2346967" y="2202915"/>
            <a:ext cx="2889468" cy="1118553"/>
          </a:xfrm>
          <a:prstGeom prst="roundRect">
            <a:avLst>
              <a:gd name="adj" fmla="val 5186"/>
            </a:avLst>
          </a:prstGeom>
          <a:noFill/>
          <a:ln w="9525">
            <a:solidFill>
              <a:srgbClr val="FCEE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3" name="组合 87"/>
          <p:cNvGrpSpPr/>
          <p:nvPr/>
        </p:nvGrpSpPr>
        <p:grpSpPr>
          <a:xfrm>
            <a:off x="2451785" y="2327681"/>
            <a:ext cx="2746724" cy="914570"/>
            <a:chOff x="5354323" y="1967781"/>
            <a:chExt cx="2746724" cy="914570"/>
          </a:xfrm>
        </p:grpSpPr>
        <p:sp>
          <p:nvSpPr>
            <p:cNvPr id="64" name="矩形 63"/>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5" name="矩形 64"/>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6" name="组合 90"/>
          <p:cNvGrpSpPr/>
          <p:nvPr/>
        </p:nvGrpSpPr>
        <p:grpSpPr>
          <a:xfrm>
            <a:off x="2451785" y="4503136"/>
            <a:ext cx="2746724" cy="914570"/>
            <a:chOff x="5354323" y="1967781"/>
            <a:chExt cx="2746724" cy="914570"/>
          </a:xfrm>
        </p:grpSpPr>
        <p:sp>
          <p:nvSpPr>
            <p:cNvPr id="67" name="矩形 66"/>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8" name="矩形 67"/>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9" name="组合 93"/>
          <p:cNvGrpSpPr/>
          <p:nvPr/>
        </p:nvGrpSpPr>
        <p:grpSpPr>
          <a:xfrm>
            <a:off x="7298191" y="2327681"/>
            <a:ext cx="2746724" cy="914570"/>
            <a:chOff x="5354323" y="1967781"/>
            <a:chExt cx="2746724" cy="914570"/>
          </a:xfrm>
        </p:grpSpPr>
        <p:sp>
          <p:nvSpPr>
            <p:cNvPr id="70" name="矩形 69"/>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 name="矩形 70"/>
            <p:cNvSpPr/>
            <p:nvPr/>
          </p:nvSpPr>
          <p:spPr>
            <a:xfrm>
              <a:off x="601666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2" name="组合 96"/>
          <p:cNvGrpSpPr/>
          <p:nvPr/>
        </p:nvGrpSpPr>
        <p:grpSpPr>
          <a:xfrm>
            <a:off x="7298191" y="4503136"/>
            <a:ext cx="2746724" cy="914570"/>
            <a:chOff x="5354323" y="1967781"/>
            <a:chExt cx="2746724" cy="914570"/>
          </a:xfrm>
        </p:grpSpPr>
        <p:sp>
          <p:nvSpPr>
            <p:cNvPr id="73" name="矩形 72"/>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4" name="矩形 73"/>
            <p:cNvSpPr/>
            <p:nvPr/>
          </p:nvSpPr>
          <p:spPr>
            <a:xfrm>
              <a:off x="601666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9" name="组 78"/>
          <p:cNvGrpSpPr/>
          <p:nvPr/>
        </p:nvGrpSpPr>
        <p:grpSpPr>
          <a:xfrm>
            <a:off x="1732547" y="2202915"/>
            <a:ext cx="8566485" cy="3214791"/>
            <a:chOff x="1732547" y="2202915"/>
            <a:chExt cx="8566485" cy="3214791"/>
          </a:xfrm>
        </p:grpSpPr>
        <p:cxnSp>
          <p:nvCxnSpPr>
            <p:cNvPr id="76" name="直线连接符 75"/>
            <p:cNvCxnSpPr/>
            <p:nvPr/>
          </p:nvCxnSpPr>
          <p:spPr>
            <a:xfrm>
              <a:off x="1732547" y="3810310"/>
              <a:ext cx="8566485" cy="0"/>
            </a:xfrm>
            <a:prstGeom prst="line">
              <a:avLst/>
            </a:prstGeom>
            <a:ln>
              <a:solidFill>
                <a:srgbClr val="FCEE7F"/>
              </a:solidFill>
              <a:headEnd type="oval"/>
              <a:tailEnd type="oval"/>
            </a:ln>
          </p:spPr>
          <p:style>
            <a:lnRef idx="1">
              <a:schemeClr val="dk1"/>
            </a:lnRef>
            <a:fillRef idx="0">
              <a:schemeClr val="dk1"/>
            </a:fillRef>
            <a:effectRef idx="0">
              <a:schemeClr val="dk1"/>
            </a:effectRef>
            <a:fontRef idx="minor">
              <a:schemeClr val="tx1"/>
            </a:fontRef>
          </p:style>
        </p:cxnSp>
        <p:cxnSp>
          <p:nvCxnSpPr>
            <p:cNvPr id="78" name="直线连接符 77"/>
            <p:cNvCxnSpPr/>
            <p:nvPr/>
          </p:nvCxnSpPr>
          <p:spPr>
            <a:xfrm>
              <a:off x="6015789" y="2202915"/>
              <a:ext cx="0" cy="3214791"/>
            </a:xfrm>
            <a:prstGeom prst="line">
              <a:avLst/>
            </a:prstGeom>
            <a:ln>
              <a:solidFill>
                <a:srgbClr val="FCEE7F"/>
              </a:solidFill>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fade">
                                      <p:cBhvr>
                                        <p:cTn id="18" dur="500"/>
                                        <p:tgtEl>
                                          <p:spTgt spid="6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p:cTn id="25" dur="500" fill="hold"/>
                                        <p:tgtEl>
                                          <p:spTgt spid="63"/>
                                        </p:tgtEl>
                                        <p:attrNameLst>
                                          <p:attrName>ppt_w</p:attrName>
                                        </p:attrNameLst>
                                      </p:cBhvr>
                                      <p:tavLst>
                                        <p:tav tm="0">
                                          <p:val>
                                            <p:fltVal val="0"/>
                                          </p:val>
                                        </p:tav>
                                        <p:tav tm="100000">
                                          <p:val>
                                            <p:strVal val="#ppt_w"/>
                                          </p:val>
                                        </p:tav>
                                      </p:tavLst>
                                    </p:anim>
                                    <p:anim calcmode="lin" valueType="num">
                                      <p:cBhvr>
                                        <p:cTn id="26" dur="500" fill="hold"/>
                                        <p:tgtEl>
                                          <p:spTgt spid="63"/>
                                        </p:tgtEl>
                                        <p:attrNameLst>
                                          <p:attrName>ppt_h</p:attrName>
                                        </p:attrNameLst>
                                      </p:cBhvr>
                                      <p:tavLst>
                                        <p:tav tm="0">
                                          <p:val>
                                            <p:fltVal val="0"/>
                                          </p:val>
                                        </p:tav>
                                        <p:tav tm="100000">
                                          <p:val>
                                            <p:strVal val="#ppt_h"/>
                                          </p:val>
                                        </p:tav>
                                      </p:tavLst>
                                    </p:anim>
                                    <p:animEffect transition="in" filter="fade">
                                      <p:cBhvr>
                                        <p:cTn id="27" dur="500"/>
                                        <p:tgtEl>
                                          <p:spTgt spid="63"/>
                                        </p:tgtEl>
                                      </p:cBhvr>
                                    </p:animEffect>
                                  </p:childTnLst>
                                </p:cTn>
                              </p:par>
                              <p:par>
                                <p:cTn id="28" presetID="53" presetClass="entr" presetSubtype="16"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p:cTn id="30" dur="500" fill="hold"/>
                                        <p:tgtEl>
                                          <p:spTgt spid="66"/>
                                        </p:tgtEl>
                                        <p:attrNameLst>
                                          <p:attrName>ppt_w</p:attrName>
                                        </p:attrNameLst>
                                      </p:cBhvr>
                                      <p:tavLst>
                                        <p:tav tm="0">
                                          <p:val>
                                            <p:fltVal val="0"/>
                                          </p:val>
                                        </p:tav>
                                        <p:tav tm="100000">
                                          <p:val>
                                            <p:strVal val="#ppt_w"/>
                                          </p:val>
                                        </p:tav>
                                      </p:tavLst>
                                    </p:anim>
                                    <p:anim calcmode="lin" valueType="num">
                                      <p:cBhvr>
                                        <p:cTn id="31" dur="500" fill="hold"/>
                                        <p:tgtEl>
                                          <p:spTgt spid="66"/>
                                        </p:tgtEl>
                                        <p:attrNameLst>
                                          <p:attrName>ppt_h</p:attrName>
                                        </p:attrNameLst>
                                      </p:cBhvr>
                                      <p:tavLst>
                                        <p:tav tm="0">
                                          <p:val>
                                            <p:fltVal val="0"/>
                                          </p:val>
                                        </p:tav>
                                        <p:tav tm="100000">
                                          <p:val>
                                            <p:strVal val="#ppt_h"/>
                                          </p:val>
                                        </p:tav>
                                      </p:tavLst>
                                    </p:anim>
                                    <p:animEffect transition="in" filter="fade">
                                      <p:cBhvr>
                                        <p:cTn id="32" dur="500"/>
                                        <p:tgtEl>
                                          <p:spTgt spid="66"/>
                                        </p:tgtEl>
                                      </p:cBhvr>
                                    </p:animEffect>
                                  </p:childTnLst>
                                </p:cTn>
                              </p:par>
                              <p:par>
                                <p:cTn id="33" presetID="53" presetClass="entr" presetSubtype="16" fill="hold"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animEffect transition="in" filter="fade">
                                      <p:cBhvr>
                                        <p:cTn id="37" dur="500"/>
                                        <p:tgtEl>
                                          <p:spTgt spid="69"/>
                                        </p:tgtEl>
                                      </p:cBhvr>
                                    </p:animEffect>
                                  </p:childTnLst>
                                </p:cTn>
                              </p:par>
                              <p:par>
                                <p:cTn id="38" presetID="53" presetClass="entr" presetSubtype="16"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第二部：场地布置</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6" name="ïṣlïdè"/>
          <p:cNvSpPr/>
          <p:nvPr/>
        </p:nvSpPr>
        <p:spPr>
          <a:xfrm>
            <a:off x="761195" y="2784141"/>
            <a:ext cx="1872208" cy="1872208"/>
          </a:xfrm>
          <a:prstGeom prst="ellipse">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800" dirty="0">
              <a:solidFill>
                <a:srgbClr val="FCEE7F"/>
              </a:solidFill>
            </a:endParaRPr>
          </a:p>
        </p:txBody>
      </p:sp>
      <p:grpSp>
        <p:nvGrpSpPr>
          <p:cNvPr id="7" name="íṡḻïďê"/>
          <p:cNvGrpSpPr/>
          <p:nvPr/>
        </p:nvGrpSpPr>
        <p:grpSpPr>
          <a:xfrm>
            <a:off x="911459" y="4293453"/>
            <a:ext cx="1571681" cy="504720"/>
            <a:chOff x="2348654" y="4008610"/>
            <a:chExt cx="1571681" cy="504720"/>
          </a:xfrm>
        </p:grpSpPr>
        <p:grpSp>
          <p:nvGrpSpPr>
            <p:cNvPr id="20" name="ïṧḷiḍê"/>
            <p:cNvGrpSpPr/>
            <p:nvPr/>
          </p:nvGrpSpPr>
          <p:grpSpPr>
            <a:xfrm>
              <a:off x="3415615" y="4008610"/>
              <a:ext cx="504720" cy="504720"/>
              <a:chOff x="4792557" y="2249137"/>
              <a:chExt cx="648072" cy="648072"/>
            </a:xfrm>
          </p:grpSpPr>
          <p:sp>
            <p:nvSpPr>
              <p:cNvPr id="24" name="îşḷîḋè"/>
              <p:cNvSpPr/>
              <p:nvPr/>
            </p:nvSpPr>
            <p:spPr>
              <a:xfrm>
                <a:off x="4792557" y="2249137"/>
                <a:ext cx="648072" cy="648072"/>
              </a:xfrm>
              <a:prstGeom prst="ellipse">
                <a:avLst/>
              </a:prstGeom>
              <a:solidFill>
                <a:srgbClr val="FCEE7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25" name="iṥļïḓê"/>
              <p:cNvSpPr/>
              <p:nvPr/>
            </p:nvSpPr>
            <p:spPr bwMode="auto">
              <a:xfrm>
                <a:off x="4963154" y="2422724"/>
                <a:ext cx="306881" cy="3008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1B1002"/>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nvGrpSpPr>
            <p:cNvPr id="21" name="îṧlíḋê"/>
            <p:cNvGrpSpPr/>
            <p:nvPr/>
          </p:nvGrpSpPr>
          <p:grpSpPr>
            <a:xfrm>
              <a:off x="2348654" y="4008610"/>
              <a:ext cx="504720" cy="504720"/>
              <a:chOff x="3909160" y="2249137"/>
              <a:chExt cx="648072" cy="648072"/>
            </a:xfrm>
          </p:grpSpPr>
          <p:sp>
            <p:nvSpPr>
              <p:cNvPr id="22" name="îs1ïḋê"/>
              <p:cNvSpPr/>
              <p:nvPr/>
            </p:nvSpPr>
            <p:spPr>
              <a:xfrm>
                <a:off x="3909160" y="2249137"/>
                <a:ext cx="648072" cy="648072"/>
              </a:xfrm>
              <a:prstGeom prst="ellipse">
                <a:avLst/>
              </a:prstGeom>
              <a:solidFill>
                <a:srgbClr val="FCEE7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rgbClr val="FCEE7F"/>
                    </a:solidFill>
                  </a:rPr>
                  <a:t>≠</a:t>
                </a:r>
                <a:endParaRPr dirty="0">
                  <a:solidFill>
                    <a:srgbClr val="FCEE7F"/>
                  </a:solidFill>
                </a:endParaRPr>
              </a:p>
            </p:txBody>
          </p:sp>
          <p:sp>
            <p:nvSpPr>
              <p:cNvPr id="23" name="ï$1íḍè"/>
              <p:cNvSpPr/>
              <p:nvPr/>
            </p:nvSpPr>
            <p:spPr bwMode="auto">
              <a:xfrm>
                <a:off x="4079755" y="2461274"/>
                <a:ext cx="306881" cy="282936"/>
              </a:xfrm>
              <a:custGeom>
                <a:avLst/>
                <a:gdLst>
                  <a:gd name="connsiteX0" fmla="*/ 469488 w 578320"/>
                  <a:gd name="connsiteY0" fmla="*/ 312166 h 533197"/>
                  <a:gd name="connsiteX1" fmla="*/ 523904 w 578320"/>
                  <a:gd name="connsiteY1" fmla="*/ 363740 h 533197"/>
                  <a:gd name="connsiteX2" fmla="*/ 523904 w 578320"/>
                  <a:gd name="connsiteY2" fmla="*/ 376634 h 533197"/>
                  <a:gd name="connsiteX3" fmla="*/ 527594 w 578320"/>
                  <a:gd name="connsiteY3" fmla="*/ 391369 h 533197"/>
                  <a:gd name="connsiteX4" fmla="*/ 512837 w 578320"/>
                  <a:gd name="connsiteY4" fmla="*/ 411630 h 533197"/>
                  <a:gd name="connsiteX5" fmla="*/ 498080 w 578320"/>
                  <a:gd name="connsiteY5" fmla="*/ 440180 h 533197"/>
                  <a:gd name="connsiteX6" fmla="*/ 529438 w 578320"/>
                  <a:gd name="connsiteY6" fmla="*/ 475176 h 533197"/>
                  <a:gd name="connsiteX7" fmla="*/ 578320 w 578320"/>
                  <a:gd name="connsiteY7" fmla="*/ 518462 h 533197"/>
                  <a:gd name="connsiteX8" fmla="*/ 485168 w 578320"/>
                  <a:gd name="connsiteY8" fmla="*/ 533197 h 533197"/>
                  <a:gd name="connsiteX9" fmla="*/ 477789 w 578320"/>
                  <a:gd name="connsiteY9" fmla="*/ 486228 h 533197"/>
                  <a:gd name="connsiteX10" fmla="*/ 481478 w 578320"/>
                  <a:gd name="connsiteY10" fmla="*/ 479781 h 533197"/>
                  <a:gd name="connsiteX11" fmla="*/ 480556 w 578320"/>
                  <a:gd name="connsiteY11" fmla="*/ 477939 h 533197"/>
                  <a:gd name="connsiteX12" fmla="*/ 471333 w 578320"/>
                  <a:gd name="connsiteY12" fmla="*/ 466888 h 533197"/>
                  <a:gd name="connsiteX13" fmla="*/ 467644 w 578320"/>
                  <a:gd name="connsiteY13" fmla="*/ 466888 h 533197"/>
                  <a:gd name="connsiteX14" fmla="*/ 458421 w 578320"/>
                  <a:gd name="connsiteY14" fmla="*/ 477939 h 533197"/>
                  <a:gd name="connsiteX15" fmla="*/ 458421 w 578320"/>
                  <a:gd name="connsiteY15" fmla="*/ 479781 h 533197"/>
                  <a:gd name="connsiteX16" fmla="*/ 462110 w 578320"/>
                  <a:gd name="connsiteY16" fmla="*/ 486228 h 533197"/>
                  <a:gd name="connsiteX17" fmla="*/ 454732 w 578320"/>
                  <a:gd name="connsiteY17" fmla="*/ 533197 h 533197"/>
                  <a:gd name="connsiteX18" fmla="*/ 361579 w 578320"/>
                  <a:gd name="connsiteY18" fmla="*/ 518462 h 533197"/>
                  <a:gd name="connsiteX19" fmla="*/ 409539 w 578320"/>
                  <a:gd name="connsiteY19" fmla="*/ 475176 h 533197"/>
                  <a:gd name="connsiteX20" fmla="*/ 440897 w 578320"/>
                  <a:gd name="connsiteY20" fmla="*/ 440180 h 533197"/>
                  <a:gd name="connsiteX21" fmla="*/ 427063 w 578320"/>
                  <a:gd name="connsiteY21" fmla="*/ 411630 h 533197"/>
                  <a:gd name="connsiteX22" fmla="*/ 411383 w 578320"/>
                  <a:gd name="connsiteY22" fmla="*/ 391369 h 533197"/>
                  <a:gd name="connsiteX23" fmla="*/ 415995 w 578320"/>
                  <a:gd name="connsiteY23" fmla="*/ 376634 h 533197"/>
                  <a:gd name="connsiteX24" fmla="*/ 415995 w 578320"/>
                  <a:gd name="connsiteY24" fmla="*/ 363740 h 533197"/>
                  <a:gd name="connsiteX25" fmla="*/ 469488 w 578320"/>
                  <a:gd name="connsiteY25" fmla="*/ 312166 h 533197"/>
                  <a:gd name="connsiteX26" fmla="*/ 107909 w 578320"/>
                  <a:gd name="connsiteY26" fmla="*/ 312166 h 533197"/>
                  <a:gd name="connsiteX27" fmla="*/ 162325 w 578320"/>
                  <a:gd name="connsiteY27" fmla="*/ 363740 h 533197"/>
                  <a:gd name="connsiteX28" fmla="*/ 162325 w 578320"/>
                  <a:gd name="connsiteY28" fmla="*/ 376634 h 533197"/>
                  <a:gd name="connsiteX29" fmla="*/ 166937 w 578320"/>
                  <a:gd name="connsiteY29" fmla="*/ 391369 h 533197"/>
                  <a:gd name="connsiteX30" fmla="*/ 151257 w 578320"/>
                  <a:gd name="connsiteY30" fmla="*/ 411630 h 533197"/>
                  <a:gd name="connsiteX31" fmla="*/ 137423 w 578320"/>
                  <a:gd name="connsiteY31" fmla="*/ 440180 h 533197"/>
                  <a:gd name="connsiteX32" fmla="*/ 167859 w 578320"/>
                  <a:gd name="connsiteY32" fmla="*/ 475176 h 533197"/>
                  <a:gd name="connsiteX33" fmla="*/ 216741 w 578320"/>
                  <a:gd name="connsiteY33" fmla="*/ 518462 h 533197"/>
                  <a:gd name="connsiteX34" fmla="*/ 123588 w 578320"/>
                  <a:gd name="connsiteY34" fmla="*/ 533197 h 533197"/>
                  <a:gd name="connsiteX35" fmla="*/ 116210 w 578320"/>
                  <a:gd name="connsiteY35" fmla="*/ 486228 h 533197"/>
                  <a:gd name="connsiteX36" fmla="*/ 119899 w 578320"/>
                  <a:gd name="connsiteY36" fmla="*/ 479781 h 533197"/>
                  <a:gd name="connsiteX37" fmla="*/ 119899 w 578320"/>
                  <a:gd name="connsiteY37" fmla="*/ 477939 h 533197"/>
                  <a:gd name="connsiteX38" fmla="*/ 109754 w 578320"/>
                  <a:gd name="connsiteY38" fmla="*/ 466888 h 533197"/>
                  <a:gd name="connsiteX39" fmla="*/ 106987 w 578320"/>
                  <a:gd name="connsiteY39" fmla="*/ 466888 h 533197"/>
                  <a:gd name="connsiteX40" fmla="*/ 96842 w 578320"/>
                  <a:gd name="connsiteY40" fmla="*/ 477939 h 533197"/>
                  <a:gd name="connsiteX41" fmla="*/ 96842 w 578320"/>
                  <a:gd name="connsiteY41" fmla="*/ 479781 h 533197"/>
                  <a:gd name="connsiteX42" fmla="*/ 100531 w 578320"/>
                  <a:gd name="connsiteY42" fmla="*/ 486228 h 533197"/>
                  <a:gd name="connsiteX43" fmla="*/ 93152 w 578320"/>
                  <a:gd name="connsiteY43" fmla="*/ 533197 h 533197"/>
                  <a:gd name="connsiteX44" fmla="*/ 0 w 578320"/>
                  <a:gd name="connsiteY44" fmla="*/ 518462 h 533197"/>
                  <a:gd name="connsiteX45" fmla="*/ 48882 w 578320"/>
                  <a:gd name="connsiteY45" fmla="*/ 475176 h 533197"/>
                  <a:gd name="connsiteX46" fmla="*/ 79318 w 578320"/>
                  <a:gd name="connsiteY46" fmla="*/ 440180 h 533197"/>
                  <a:gd name="connsiteX47" fmla="*/ 65483 w 578320"/>
                  <a:gd name="connsiteY47" fmla="*/ 411630 h 533197"/>
                  <a:gd name="connsiteX48" fmla="*/ 49804 w 578320"/>
                  <a:gd name="connsiteY48" fmla="*/ 391369 h 533197"/>
                  <a:gd name="connsiteX49" fmla="*/ 54416 w 578320"/>
                  <a:gd name="connsiteY49" fmla="*/ 376634 h 533197"/>
                  <a:gd name="connsiteX50" fmla="*/ 54416 w 578320"/>
                  <a:gd name="connsiteY50" fmla="*/ 363740 h 533197"/>
                  <a:gd name="connsiteX51" fmla="*/ 107909 w 578320"/>
                  <a:gd name="connsiteY51" fmla="*/ 312166 h 533197"/>
                  <a:gd name="connsiteX52" fmla="*/ 288717 w 578320"/>
                  <a:gd name="connsiteY52" fmla="*/ 237601 h 533197"/>
                  <a:gd name="connsiteX53" fmla="*/ 303485 w 578320"/>
                  <a:gd name="connsiteY53" fmla="*/ 252338 h 533197"/>
                  <a:gd name="connsiteX54" fmla="*/ 303485 w 578320"/>
                  <a:gd name="connsiteY54" fmla="*/ 331547 h 533197"/>
                  <a:gd name="connsiteX55" fmla="*/ 384708 w 578320"/>
                  <a:gd name="connsiteY55" fmla="*/ 398782 h 533197"/>
                  <a:gd name="connsiteX56" fmla="*/ 386554 w 578320"/>
                  <a:gd name="connsiteY56" fmla="*/ 419045 h 533197"/>
                  <a:gd name="connsiteX57" fmla="*/ 375478 w 578320"/>
                  <a:gd name="connsiteY57" fmla="*/ 423650 h 533197"/>
                  <a:gd name="connsiteX58" fmla="*/ 366248 w 578320"/>
                  <a:gd name="connsiteY58" fmla="*/ 420887 h 533197"/>
                  <a:gd name="connsiteX59" fmla="*/ 288717 w 578320"/>
                  <a:gd name="connsiteY59" fmla="*/ 356415 h 533197"/>
                  <a:gd name="connsiteX60" fmla="*/ 212108 w 578320"/>
                  <a:gd name="connsiteY60" fmla="*/ 420887 h 533197"/>
                  <a:gd name="connsiteX61" fmla="*/ 191802 w 578320"/>
                  <a:gd name="connsiteY61" fmla="*/ 419045 h 533197"/>
                  <a:gd name="connsiteX62" fmla="*/ 193648 w 578320"/>
                  <a:gd name="connsiteY62" fmla="*/ 398782 h 533197"/>
                  <a:gd name="connsiteX63" fmla="*/ 274872 w 578320"/>
                  <a:gd name="connsiteY63" fmla="*/ 331547 h 533197"/>
                  <a:gd name="connsiteX64" fmla="*/ 274872 w 578320"/>
                  <a:gd name="connsiteY64" fmla="*/ 252338 h 533197"/>
                  <a:gd name="connsiteX65" fmla="*/ 288717 w 578320"/>
                  <a:gd name="connsiteY65" fmla="*/ 237601 h 533197"/>
                  <a:gd name="connsiteX66" fmla="*/ 288699 w 578320"/>
                  <a:gd name="connsiteY66" fmla="*/ 0 h 533197"/>
                  <a:gd name="connsiteX67" fmla="*/ 343115 w 578320"/>
                  <a:gd name="connsiteY67" fmla="*/ 50653 h 533197"/>
                  <a:gd name="connsiteX68" fmla="*/ 343115 w 578320"/>
                  <a:gd name="connsiteY68" fmla="*/ 63546 h 533197"/>
                  <a:gd name="connsiteX69" fmla="*/ 346805 w 578320"/>
                  <a:gd name="connsiteY69" fmla="*/ 78282 h 533197"/>
                  <a:gd name="connsiteX70" fmla="*/ 332048 w 578320"/>
                  <a:gd name="connsiteY70" fmla="*/ 98543 h 533197"/>
                  <a:gd name="connsiteX71" fmla="*/ 318213 w 578320"/>
                  <a:gd name="connsiteY71" fmla="*/ 127093 h 533197"/>
                  <a:gd name="connsiteX72" fmla="*/ 348649 w 578320"/>
                  <a:gd name="connsiteY72" fmla="*/ 163010 h 533197"/>
                  <a:gd name="connsiteX73" fmla="*/ 397531 w 578320"/>
                  <a:gd name="connsiteY73" fmla="*/ 206295 h 533197"/>
                  <a:gd name="connsiteX74" fmla="*/ 304379 w 578320"/>
                  <a:gd name="connsiteY74" fmla="*/ 220110 h 533197"/>
                  <a:gd name="connsiteX75" fmla="*/ 297000 w 578320"/>
                  <a:gd name="connsiteY75" fmla="*/ 173141 h 533197"/>
                  <a:gd name="connsiteX76" fmla="*/ 300689 w 578320"/>
                  <a:gd name="connsiteY76" fmla="*/ 167615 h 533197"/>
                  <a:gd name="connsiteX77" fmla="*/ 300689 w 578320"/>
                  <a:gd name="connsiteY77" fmla="*/ 164852 h 533197"/>
                  <a:gd name="connsiteX78" fmla="*/ 290544 w 578320"/>
                  <a:gd name="connsiteY78" fmla="*/ 154722 h 533197"/>
                  <a:gd name="connsiteX79" fmla="*/ 287777 w 578320"/>
                  <a:gd name="connsiteY79" fmla="*/ 154722 h 533197"/>
                  <a:gd name="connsiteX80" fmla="*/ 277632 w 578320"/>
                  <a:gd name="connsiteY80" fmla="*/ 164852 h 533197"/>
                  <a:gd name="connsiteX81" fmla="*/ 277632 w 578320"/>
                  <a:gd name="connsiteY81" fmla="*/ 167615 h 533197"/>
                  <a:gd name="connsiteX82" fmla="*/ 281321 w 578320"/>
                  <a:gd name="connsiteY82" fmla="*/ 173141 h 533197"/>
                  <a:gd name="connsiteX83" fmla="*/ 273943 w 578320"/>
                  <a:gd name="connsiteY83" fmla="*/ 221031 h 533197"/>
                  <a:gd name="connsiteX84" fmla="*/ 180790 w 578320"/>
                  <a:gd name="connsiteY84" fmla="*/ 206295 h 533197"/>
                  <a:gd name="connsiteX85" fmla="*/ 228750 w 578320"/>
                  <a:gd name="connsiteY85" fmla="*/ 163010 h 533197"/>
                  <a:gd name="connsiteX86" fmla="*/ 260108 w 578320"/>
                  <a:gd name="connsiteY86" fmla="*/ 127093 h 533197"/>
                  <a:gd name="connsiteX87" fmla="*/ 246274 w 578320"/>
                  <a:gd name="connsiteY87" fmla="*/ 98543 h 533197"/>
                  <a:gd name="connsiteX88" fmla="*/ 230594 w 578320"/>
                  <a:gd name="connsiteY88" fmla="*/ 78282 h 533197"/>
                  <a:gd name="connsiteX89" fmla="*/ 235206 w 578320"/>
                  <a:gd name="connsiteY89" fmla="*/ 63546 h 533197"/>
                  <a:gd name="connsiteX90" fmla="*/ 235206 w 578320"/>
                  <a:gd name="connsiteY90" fmla="*/ 50653 h 533197"/>
                  <a:gd name="connsiteX91" fmla="*/ 288699 w 578320"/>
                  <a:gd name="connsiteY9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78320" h="533197">
                    <a:moveTo>
                      <a:pt x="469488" y="312166"/>
                    </a:moveTo>
                    <a:cubicBezTo>
                      <a:pt x="499002" y="312166"/>
                      <a:pt x="523904" y="335190"/>
                      <a:pt x="523904" y="363740"/>
                    </a:cubicBezTo>
                    <a:lnTo>
                      <a:pt x="523904" y="376634"/>
                    </a:lnTo>
                    <a:cubicBezTo>
                      <a:pt x="523904" y="376634"/>
                      <a:pt x="529438" y="381238"/>
                      <a:pt x="527594" y="391369"/>
                    </a:cubicBezTo>
                    <a:cubicBezTo>
                      <a:pt x="526671" y="404262"/>
                      <a:pt x="512837" y="411630"/>
                      <a:pt x="512837" y="411630"/>
                    </a:cubicBezTo>
                    <a:cubicBezTo>
                      <a:pt x="512837" y="411630"/>
                      <a:pt x="509147" y="430970"/>
                      <a:pt x="498080" y="440180"/>
                    </a:cubicBezTo>
                    <a:cubicBezTo>
                      <a:pt x="494391" y="467809"/>
                      <a:pt x="513759" y="470572"/>
                      <a:pt x="529438" y="475176"/>
                    </a:cubicBezTo>
                    <a:cubicBezTo>
                      <a:pt x="555263" y="483465"/>
                      <a:pt x="578320" y="485307"/>
                      <a:pt x="578320" y="518462"/>
                    </a:cubicBezTo>
                    <a:cubicBezTo>
                      <a:pt x="578320" y="525829"/>
                      <a:pt x="543273" y="532276"/>
                      <a:pt x="485168" y="533197"/>
                    </a:cubicBezTo>
                    <a:lnTo>
                      <a:pt x="477789" y="486228"/>
                    </a:lnTo>
                    <a:lnTo>
                      <a:pt x="481478" y="479781"/>
                    </a:lnTo>
                    <a:cubicBezTo>
                      <a:pt x="481478" y="478860"/>
                      <a:pt x="481478" y="477939"/>
                      <a:pt x="480556" y="477939"/>
                    </a:cubicBezTo>
                    <a:lnTo>
                      <a:pt x="471333" y="466888"/>
                    </a:lnTo>
                    <a:cubicBezTo>
                      <a:pt x="470411" y="465967"/>
                      <a:pt x="468566" y="465967"/>
                      <a:pt x="467644" y="466888"/>
                    </a:cubicBezTo>
                    <a:lnTo>
                      <a:pt x="458421" y="477939"/>
                    </a:lnTo>
                    <a:cubicBezTo>
                      <a:pt x="457499" y="477939"/>
                      <a:pt x="457499" y="478860"/>
                      <a:pt x="458421" y="479781"/>
                    </a:cubicBezTo>
                    <a:lnTo>
                      <a:pt x="462110" y="486228"/>
                    </a:lnTo>
                    <a:lnTo>
                      <a:pt x="454732" y="533197"/>
                    </a:lnTo>
                    <a:cubicBezTo>
                      <a:pt x="396627" y="532276"/>
                      <a:pt x="361579" y="525829"/>
                      <a:pt x="361579" y="518462"/>
                    </a:cubicBezTo>
                    <a:cubicBezTo>
                      <a:pt x="361579" y="485307"/>
                      <a:pt x="384637" y="483465"/>
                      <a:pt x="409539" y="475176"/>
                    </a:cubicBezTo>
                    <a:cubicBezTo>
                      <a:pt x="425218" y="470572"/>
                      <a:pt x="444586" y="466888"/>
                      <a:pt x="440897" y="440180"/>
                    </a:cubicBezTo>
                    <a:cubicBezTo>
                      <a:pt x="430752" y="430970"/>
                      <a:pt x="427063" y="411630"/>
                      <a:pt x="427063" y="411630"/>
                    </a:cubicBezTo>
                    <a:cubicBezTo>
                      <a:pt x="427063" y="411630"/>
                      <a:pt x="413228" y="404262"/>
                      <a:pt x="411383" y="391369"/>
                    </a:cubicBezTo>
                    <a:cubicBezTo>
                      <a:pt x="410461" y="381238"/>
                      <a:pt x="415995" y="376634"/>
                      <a:pt x="415995" y="376634"/>
                    </a:cubicBezTo>
                    <a:lnTo>
                      <a:pt x="415995" y="363740"/>
                    </a:lnTo>
                    <a:cubicBezTo>
                      <a:pt x="415995" y="335190"/>
                      <a:pt x="439975" y="312166"/>
                      <a:pt x="469488" y="312166"/>
                    </a:cubicBezTo>
                    <a:close/>
                    <a:moveTo>
                      <a:pt x="107909" y="312166"/>
                    </a:moveTo>
                    <a:cubicBezTo>
                      <a:pt x="138345" y="312166"/>
                      <a:pt x="162325" y="335190"/>
                      <a:pt x="162325" y="363740"/>
                    </a:cubicBezTo>
                    <a:lnTo>
                      <a:pt x="162325" y="376634"/>
                    </a:lnTo>
                    <a:cubicBezTo>
                      <a:pt x="162325" y="376634"/>
                      <a:pt x="167859" y="381238"/>
                      <a:pt x="166937" y="391369"/>
                    </a:cubicBezTo>
                    <a:cubicBezTo>
                      <a:pt x="165092" y="404262"/>
                      <a:pt x="151257" y="411630"/>
                      <a:pt x="151257" y="411630"/>
                    </a:cubicBezTo>
                    <a:cubicBezTo>
                      <a:pt x="151257" y="411630"/>
                      <a:pt x="147568" y="430970"/>
                      <a:pt x="137423" y="440180"/>
                    </a:cubicBezTo>
                    <a:cubicBezTo>
                      <a:pt x="132811" y="467809"/>
                      <a:pt x="152180" y="470572"/>
                      <a:pt x="167859" y="475176"/>
                    </a:cubicBezTo>
                    <a:cubicBezTo>
                      <a:pt x="193684" y="483465"/>
                      <a:pt x="216741" y="485307"/>
                      <a:pt x="216741" y="518462"/>
                    </a:cubicBezTo>
                    <a:cubicBezTo>
                      <a:pt x="216741" y="525829"/>
                      <a:pt x="181693" y="532276"/>
                      <a:pt x="123588" y="533197"/>
                    </a:cubicBezTo>
                    <a:lnTo>
                      <a:pt x="116210" y="486228"/>
                    </a:lnTo>
                    <a:lnTo>
                      <a:pt x="119899" y="479781"/>
                    </a:lnTo>
                    <a:cubicBezTo>
                      <a:pt x="120821" y="478860"/>
                      <a:pt x="119899" y="477939"/>
                      <a:pt x="119899" y="477939"/>
                    </a:cubicBezTo>
                    <a:lnTo>
                      <a:pt x="109754" y="466888"/>
                    </a:lnTo>
                    <a:cubicBezTo>
                      <a:pt x="108832" y="465967"/>
                      <a:pt x="107909" y="465967"/>
                      <a:pt x="106987" y="466888"/>
                    </a:cubicBezTo>
                    <a:lnTo>
                      <a:pt x="96842" y="477939"/>
                    </a:lnTo>
                    <a:cubicBezTo>
                      <a:pt x="96842" y="477939"/>
                      <a:pt x="95919" y="478860"/>
                      <a:pt x="96842" y="479781"/>
                    </a:cubicBezTo>
                    <a:lnTo>
                      <a:pt x="100531" y="486228"/>
                    </a:lnTo>
                    <a:lnTo>
                      <a:pt x="93152" y="533197"/>
                    </a:lnTo>
                    <a:cubicBezTo>
                      <a:pt x="35047" y="532276"/>
                      <a:pt x="0" y="525829"/>
                      <a:pt x="0" y="518462"/>
                    </a:cubicBezTo>
                    <a:cubicBezTo>
                      <a:pt x="0" y="485307"/>
                      <a:pt x="23057" y="483465"/>
                      <a:pt x="48882" y="475176"/>
                    </a:cubicBezTo>
                    <a:cubicBezTo>
                      <a:pt x="64561" y="470572"/>
                      <a:pt x="83929" y="466888"/>
                      <a:pt x="79318" y="440180"/>
                    </a:cubicBezTo>
                    <a:cubicBezTo>
                      <a:pt x="69173" y="430970"/>
                      <a:pt x="65483" y="411630"/>
                      <a:pt x="65483" y="411630"/>
                    </a:cubicBezTo>
                    <a:cubicBezTo>
                      <a:pt x="65483" y="411630"/>
                      <a:pt x="51649" y="404262"/>
                      <a:pt x="49804" y="391369"/>
                    </a:cubicBezTo>
                    <a:cubicBezTo>
                      <a:pt x="48882" y="381238"/>
                      <a:pt x="54416" y="376634"/>
                      <a:pt x="54416" y="376634"/>
                    </a:cubicBezTo>
                    <a:lnTo>
                      <a:pt x="54416" y="363740"/>
                    </a:lnTo>
                    <a:cubicBezTo>
                      <a:pt x="54416" y="335190"/>
                      <a:pt x="78396" y="312166"/>
                      <a:pt x="107909" y="312166"/>
                    </a:cubicBezTo>
                    <a:close/>
                    <a:moveTo>
                      <a:pt x="288717" y="237601"/>
                    </a:moveTo>
                    <a:cubicBezTo>
                      <a:pt x="297024" y="237601"/>
                      <a:pt x="303485" y="244048"/>
                      <a:pt x="303485" y="252338"/>
                    </a:cubicBezTo>
                    <a:lnTo>
                      <a:pt x="303485" y="331547"/>
                    </a:lnTo>
                    <a:lnTo>
                      <a:pt x="384708" y="398782"/>
                    </a:lnTo>
                    <a:cubicBezTo>
                      <a:pt x="390246" y="403387"/>
                      <a:pt x="391169" y="412598"/>
                      <a:pt x="386554" y="419045"/>
                    </a:cubicBezTo>
                    <a:cubicBezTo>
                      <a:pt x="383785" y="421808"/>
                      <a:pt x="379170" y="423650"/>
                      <a:pt x="375478" y="423650"/>
                    </a:cubicBezTo>
                    <a:cubicBezTo>
                      <a:pt x="371786" y="423650"/>
                      <a:pt x="369017" y="422729"/>
                      <a:pt x="366248" y="420887"/>
                    </a:cubicBezTo>
                    <a:lnTo>
                      <a:pt x="288717" y="356415"/>
                    </a:lnTo>
                    <a:lnTo>
                      <a:pt x="212108" y="420887"/>
                    </a:lnTo>
                    <a:cubicBezTo>
                      <a:pt x="205647" y="425492"/>
                      <a:pt x="196417" y="424571"/>
                      <a:pt x="191802" y="419045"/>
                    </a:cubicBezTo>
                    <a:cubicBezTo>
                      <a:pt x="186264" y="412598"/>
                      <a:pt x="187187" y="403387"/>
                      <a:pt x="193648" y="398782"/>
                    </a:cubicBezTo>
                    <a:lnTo>
                      <a:pt x="274872" y="331547"/>
                    </a:lnTo>
                    <a:lnTo>
                      <a:pt x="274872" y="252338"/>
                    </a:lnTo>
                    <a:cubicBezTo>
                      <a:pt x="274872" y="244048"/>
                      <a:pt x="281333" y="237601"/>
                      <a:pt x="288717" y="237601"/>
                    </a:cubicBezTo>
                    <a:close/>
                    <a:moveTo>
                      <a:pt x="288699" y="0"/>
                    </a:moveTo>
                    <a:cubicBezTo>
                      <a:pt x="318213" y="0"/>
                      <a:pt x="343115" y="22103"/>
                      <a:pt x="343115" y="50653"/>
                    </a:cubicBezTo>
                    <a:lnTo>
                      <a:pt x="343115" y="63546"/>
                    </a:lnTo>
                    <a:cubicBezTo>
                      <a:pt x="343115" y="63546"/>
                      <a:pt x="348649" y="68151"/>
                      <a:pt x="346805" y="78282"/>
                    </a:cubicBezTo>
                    <a:cubicBezTo>
                      <a:pt x="345882" y="92096"/>
                      <a:pt x="332048" y="98543"/>
                      <a:pt x="332048" y="98543"/>
                    </a:cubicBezTo>
                    <a:cubicBezTo>
                      <a:pt x="332048" y="98543"/>
                      <a:pt x="328358" y="117883"/>
                      <a:pt x="318213" y="127093"/>
                    </a:cubicBezTo>
                    <a:cubicBezTo>
                      <a:pt x="313602" y="154722"/>
                      <a:pt x="332970" y="157484"/>
                      <a:pt x="348649" y="163010"/>
                    </a:cubicBezTo>
                    <a:cubicBezTo>
                      <a:pt x="374474" y="171299"/>
                      <a:pt x="397531" y="172220"/>
                      <a:pt x="397531" y="206295"/>
                    </a:cubicBezTo>
                    <a:cubicBezTo>
                      <a:pt x="397531" y="212742"/>
                      <a:pt x="362484" y="219189"/>
                      <a:pt x="304379" y="220110"/>
                    </a:cubicBezTo>
                    <a:lnTo>
                      <a:pt x="297000" y="173141"/>
                    </a:lnTo>
                    <a:lnTo>
                      <a:pt x="300689" y="167615"/>
                    </a:lnTo>
                    <a:cubicBezTo>
                      <a:pt x="300689" y="166694"/>
                      <a:pt x="300689" y="165773"/>
                      <a:pt x="300689" y="164852"/>
                    </a:cubicBezTo>
                    <a:lnTo>
                      <a:pt x="290544" y="154722"/>
                    </a:lnTo>
                    <a:cubicBezTo>
                      <a:pt x="289622" y="153801"/>
                      <a:pt x="287777" y="153801"/>
                      <a:pt x="287777" y="154722"/>
                    </a:cubicBezTo>
                    <a:lnTo>
                      <a:pt x="277632" y="164852"/>
                    </a:lnTo>
                    <a:cubicBezTo>
                      <a:pt x="276710" y="165773"/>
                      <a:pt x="276710" y="166694"/>
                      <a:pt x="277632" y="167615"/>
                    </a:cubicBezTo>
                    <a:lnTo>
                      <a:pt x="281321" y="173141"/>
                    </a:lnTo>
                    <a:lnTo>
                      <a:pt x="273943" y="221031"/>
                    </a:lnTo>
                    <a:cubicBezTo>
                      <a:pt x="215838" y="219189"/>
                      <a:pt x="180790" y="212742"/>
                      <a:pt x="180790" y="206295"/>
                    </a:cubicBezTo>
                    <a:cubicBezTo>
                      <a:pt x="180790" y="172220"/>
                      <a:pt x="203848" y="171299"/>
                      <a:pt x="228750" y="163010"/>
                    </a:cubicBezTo>
                    <a:cubicBezTo>
                      <a:pt x="244429" y="157484"/>
                      <a:pt x="264720" y="154722"/>
                      <a:pt x="260108" y="127093"/>
                    </a:cubicBezTo>
                    <a:cubicBezTo>
                      <a:pt x="249963" y="117883"/>
                      <a:pt x="246274" y="98543"/>
                      <a:pt x="246274" y="98543"/>
                    </a:cubicBezTo>
                    <a:cubicBezTo>
                      <a:pt x="246274" y="98543"/>
                      <a:pt x="232439" y="92096"/>
                      <a:pt x="230594" y="78282"/>
                    </a:cubicBezTo>
                    <a:cubicBezTo>
                      <a:pt x="229672" y="68151"/>
                      <a:pt x="235206" y="63546"/>
                      <a:pt x="235206" y="63546"/>
                    </a:cubicBezTo>
                    <a:lnTo>
                      <a:pt x="235206" y="50653"/>
                    </a:lnTo>
                    <a:cubicBezTo>
                      <a:pt x="235206" y="22103"/>
                      <a:pt x="259186" y="0"/>
                      <a:pt x="288699" y="0"/>
                    </a:cubicBezTo>
                    <a:close/>
                  </a:path>
                </a:pathLst>
              </a:custGeom>
              <a:solidFill>
                <a:srgbClr val="1B1002"/>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sp>
        <p:nvSpPr>
          <p:cNvPr id="9" name="iṧḻiḋe"/>
          <p:cNvSpPr/>
          <p:nvPr/>
        </p:nvSpPr>
        <p:spPr>
          <a:xfrm>
            <a:off x="3499630" y="2784141"/>
            <a:ext cx="1872208" cy="1872208"/>
          </a:xfrm>
          <a:prstGeom prst="ellipse">
            <a:avLst/>
          </a:prstGeom>
          <a:blipFill dpi="0" rotWithShape="1">
            <a:blip r:embed="rId2"/>
            <a:srcRect/>
            <a:tile tx="254000" ty="0" sx="100000" sy="100000" flip="none" algn="tl"/>
          </a:blip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800" dirty="0">
              <a:solidFill>
                <a:srgbClr val="FCEE7F"/>
              </a:solidFill>
            </a:endParaRPr>
          </a:p>
        </p:txBody>
      </p:sp>
      <p:grpSp>
        <p:nvGrpSpPr>
          <p:cNvPr id="10" name="íŝlíḑé"/>
          <p:cNvGrpSpPr/>
          <p:nvPr/>
        </p:nvGrpSpPr>
        <p:grpSpPr>
          <a:xfrm>
            <a:off x="3579685" y="4293453"/>
            <a:ext cx="1706238" cy="504720"/>
            <a:chOff x="7290047" y="4008610"/>
            <a:chExt cx="1706238" cy="504720"/>
          </a:xfrm>
        </p:grpSpPr>
        <p:grpSp>
          <p:nvGrpSpPr>
            <p:cNvPr id="14" name="îšlïḋè"/>
            <p:cNvGrpSpPr/>
            <p:nvPr/>
          </p:nvGrpSpPr>
          <p:grpSpPr>
            <a:xfrm>
              <a:off x="7290047" y="4008610"/>
              <a:ext cx="504720" cy="504720"/>
              <a:chOff x="5675954" y="2249137"/>
              <a:chExt cx="648072" cy="648072"/>
            </a:xfrm>
          </p:grpSpPr>
          <p:sp>
            <p:nvSpPr>
              <p:cNvPr id="18" name="iṥḷídé"/>
              <p:cNvSpPr/>
              <p:nvPr/>
            </p:nvSpPr>
            <p:spPr>
              <a:xfrm>
                <a:off x="5675954" y="2249137"/>
                <a:ext cx="648072" cy="64807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19" name="îŝlíḑe"/>
              <p:cNvSpPr/>
              <p:nvPr/>
            </p:nvSpPr>
            <p:spPr bwMode="auto">
              <a:xfrm>
                <a:off x="5846551" y="2465276"/>
                <a:ext cx="306881" cy="215793"/>
              </a:xfrm>
              <a:custGeom>
                <a:avLst/>
                <a:gdLst>
                  <a:gd name="connsiteX0" fmla="*/ 449927 w 558430"/>
                  <a:gd name="connsiteY0" fmla="*/ 167891 h 392678"/>
                  <a:gd name="connsiteX1" fmla="*/ 444760 w 558430"/>
                  <a:gd name="connsiteY1" fmla="*/ 178218 h 392678"/>
                  <a:gd name="connsiteX2" fmla="*/ 431843 w 558430"/>
                  <a:gd name="connsiteY2" fmla="*/ 204034 h 392678"/>
                  <a:gd name="connsiteX3" fmla="*/ 452510 w 558430"/>
                  <a:gd name="connsiteY3" fmla="*/ 204034 h 392678"/>
                  <a:gd name="connsiteX4" fmla="*/ 449927 w 558430"/>
                  <a:gd name="connsiteY4" fmla="*/ 178218 h 392678"/>
                  <a:gd name="connsiteX5" fmla="*/ 449927 w 558430"/>
                  <a:gd name="connsiteY5" fmla="*/ 167891 h 392678"/>
                  <a:gd name="connsiteX6" fmla="*/ 434427 w 558430"/>
                  <a:gd name="connsiteY6" fmla="*/ 124004 h 392678"/>
                  <a:gd name="connsiteX7" fmla="*/ 478344 w 558430"/>
                  <a:gd name="connsiteY7" fmla="*/ 124004 h 392678"/>
                  <a:gd name="connsiteX8" fmla="*/ 496428 w 558430"/>
                  <a:gd name="connsiteY8" fmla="*/ 271155 h 392678"/>
                  <a:gd name="connsiteX9" fmla="*/ 457677 w 558430"/>
                  <a:gd name="connsiteY9" fmla="*/ 271155 h 392678"/>
                  <a:gd name="connsiteX10" fmla="*/ 452510 w 558430"/>
                  <a:gd name="connsiteY10" fmla="*/ 235013 h 392678"/>
                  <a:gd name="connsiteX11" fmla="*/ 421510 w 558430"/>
                  <a:gd name="connsiteY11" fmla="*/ 235013 h 392678"/>
                  <a:gd name="connsiteX12" fmla="*/ 403426 w 558430"/>
                  <a:gd name="connsiteY12" fmla="*/ 271155 h 392678"/>
                  <a:gd name="connsiteX13" fmla="*/ 362091 w 558430"/>
                  <a:gd name="connsiteY13" fmla="*/ 271155 h 392678"/>
                  <a:gd name="connsiteX14" fmla="*/ 232747 w 558430"/>
                  <a:gd name="connsiteY14" fmla="*/ 124004 h 392678"/>
                  <a:gd name="connsiteX15" fmla="*/ 269088 w 558430"/>
                  <a:gd name="connsiteY15" fmla="*/ 124004 h 392678"/>
                  <a:gd name="connsiteX16" fmla="*/ 243130 w 558430"/>
                  <a:gd name="connsiteY16" fmla="*/ 271155 h 392678"/>
                  <a:gd name="connsiteX17" fmla="*/ 204193 w 558430"/>
                  <a:gd name="connsiteY17" fmla="*/ 271155 h 392678"/>
                  <a:gd name="connsiteX18" fmla="*/ 51668 w 558430"/>
                  <a:gd name="connsiteY18" fmla="*/ 124004 h 392678"/>
                  <a:gd name="connsiteX19" fmla="*/ 116336 w 558430"/>
                  <a:gd name="connsiteY19" fmla="*/ 124004 h 392678"/>
                  <a:gd name="connsiteX20" fmla="*/ 124097 w 558430"/>
                  <a:gd name="connsiteY20" fmla="*/ 193707 h 392678"/>
                  <a:gd name="connsiteX21" fmla="*/ 126683 w 558430"/>
                  <a:gd name="connsiteY21" fmla="*/ 216941 h 392678"/>
                  <a:gd name="connsiteX22" fmla="*/ 137030 w 558430"/>
                  <a:gd name="connsiteY22" fmla="*/ 191126 h 392678"/>
                  <a:gd name="connsiteX23" fmla="*/ 170658 w 558430"/>
                  <a:gd name="connsiteY23" fmla="*/ 124004 h 392678"/>
                  <a:gd name="connsiteX24" fmla="*/ 212046 w 558430"/>
                  <a:gd name="connsiteY24" fmla="*/ 124004 h 392678"/>
                  <a:gd name="connsiteX25" fmla="*/ 137030 w 558430"/>
                  <a:gd name="connsiteY25" fmla="*/ 271155 h 392678"/>
                  <a:gd name="connsiteX26" fmla="*/ 95642 w 558430"/>
                  <a:gd name="connsiteY26" fmla="*/ 271155 h 392678"/>
                  <a:gd name="connsiteX27" fmla="*/ 80122 w 558430"/>
                  <a:gd name="connsiteY27" fmla="*/ 152402 h 392678"/>
                  <a:gd name="connsiteX28" fmla="*/ 118923 w 558430"/>
                  <a:gd name="connsiteY28" fmla="*/ 175636 h 392678"/>
                  <a:gd name="connsiteX29" fmla="*/ 338667 w 558430"/>
                  <a:gd name="connsiteY29" fmla="*/ 121524 h 392678"/>
                  <a:gd name="connsiteX30" fmla="*/ 372222 w 558430"/>
                  <a:gd name="connsiteY30" fmla="*/ 129264 h 392678"/>
                  <a:gd name="connsiteX31" fmla="*/ 377384 w 558430"/>
                  <a:gd name="connsiteY31" fmla="*/ 129264 h 392678"/>
                  <a:gd name="connsiteX32" fmla="*/ 364479 w 558430"/>
                  <a:gd name="connsiteY32" fmla="*/ 162802 h 392678"/>
                  <a:gd name="connsiteX33" fmla="*/ 359316 w 558430"/>
                  <a:gd name="connsiteY33" fmla="*/ 160222 h 392678"/>
                  <a:gd name="connsiteX34" fmla="*/ 336086 w 558430"/>
                  <a:gd name="connsiteY34" fmla="*/ 155062 h 392678"/>
                  <a:gd name="connsiteX35" fmla="*/ 320599 w 558430"/>
                  <a:gd name="connsiteY35" fmla="*/ 165381 h 392678"/>
                  <a:gd name="connsiteX36" fmla="*/ 336086 w 558430"/>
                  <a:gd name="connsiteY36" fmla="*/ 180860 h 392678"/>
                  <a:gd name="connsiteX37" fmla="*/ 367060 w 558430"/>
                  <a:gd name="connsiteY37" fmla="*/ 222138 h 392678"/>
                  <a:gd name="connsiteX38" fmla="*/ 307694 w 558430"/>
                  <a:gd name="connsiteY38" fmla="*/ 271155 h 392678"/>
                  <a:gd name="connsiteX39" fmla="*/ 263815 w 558430"/>
                  <a:gd name="connsiteY39" fmla="*/ 260836 h 392678"/>
                  <a:gd name="connsiteX40" fmla="*/ 261234 w 558430"/>
                  <a:gd name="connsiteY40" fmla="*/ 258256 h 392678"/>
                  <a:gd name="connsiteX41" fmla="*/ 274139 w 558430"/>
                  <a:gd name="connsiteY41" fmla="*/ 227298 h 392678"/>
                  <a:gd name="connsiteX42" fmla="*/ 279302 w 558430"/>
                  <a:gd name="connsiteY42" fmla="*/ 229878 h 392678"/>
                  <a:gd name="connsiteX43" fmla="*/ 310275 w 558430"/>
                  <a:gd name="connsiteY43" fmla="*/ 237617 h 392678"/>
                  <a:gd name="connsiteX44" fmla="*/ 325762 w 558430"/>
                  <a:gd name="connsiteY44" fmla="*/ 227298 h 392678"/>
                  <a:gd name="connsiteX45" fmla="*/ 310275 w 558430"/>
                  <a:gd name="connsiteY45" fmla="*/ 211819 h 392678"/>
                  <a:gd name="connsiteX46" fmla="*/ 279302 w 558430"/>
                  <a:gd name="connsiteY46" fmla="*/ 170541 h 392678"/>
                  <a:gd name="connsiteX47" fmla="*/ 338667 w 558430"/>
                  <a:gd name="connsiteY47" fmla="*/ 121524 h 392678"/>
                  <a:gd name="connsiteX48" fmla="*/ 31024 w 558430"/>
                  <a:gd name="connsiteY48" fmla="*/ 33584 h 392678"/>
                  <a:gd name="connsiteX49" fmla="*/ 33609 w 558430"/>
                  <a:gd name="connsiteY49" fmla="*/ 359094 h 392678"/>
                  <a:gd name="connsiteX50" fmla="*/ 524821 w 558430"/>
                  <a:gd name="connsiteY50" fmla="*/ 359094 h 392678"/>
                  <a:gd name="connsiteX51" fmla="*/ 524821 w 558430"/>
                  <a:gd name="connsiteY51" fmla="*/ 33584 h 392678"/>
                  <a:gd name="connsiteX52" fmla="*/ 31024 w 558430"/>
                  <a:gd name="connsiteY52" fmla="*/ 0 h 392678"/>
                  <a:gd name="connsiteX53" fmla="*/ 527406 w 558430"/>
                  <a:gd name="connsiteY53" fmla="*/ 0 h 392678"/>
                  <a:gd name="connsiteX54" fmla="*/ 558430 w 558430"/>
                  <a:gd name="connsiteY54" fmla="*/ 33584 h 392678"/>
                  <a:gd name="connsiteX55" fmla="*/ 558430 w 558430"/>
                  <a:gd name="connsiteY55" fmla="*/ 359094 h 392678"/>
                  <a:gd name="connsiteX56" fmla="*/ 527406 w 558430"/>
                  <a:gd name="connsiteY56" fmla="*/ 392678 h 392678"/>
                  <a:gd name="connsiteX57" fmla="*/ 31024 w 558430"/>
                  <a:gd name="connsiteY57" fmla="*/ 392678 h 392678"/>
                  <a:gd name="connsiteX58" fmla="*/ 0 w 558430"/>
                  <a:gd name="connsiteY58" fmla="*/ 359094 h 392678"/>
                  <a:gd name="connsiteX59" fmla="*/ 0 w 558430"/>
                  <a:gd name="connsiteY59" fmla="*/ 33584 h 392678"/>
                  <a:gd name="connsiteX60" fmla="*/ 31024 w 558430"/>
                  <a:gd name="connsiteY60" fmla="*/ 0 h 39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58430" h="392678">
                    <a:moveTo>
                      <a:pt x="449927" y="167891"/>
                    </a:moveTo>
                    <a:cubicBezTo>
                      <a:pt x="447344" y="173054"/>
                      <a:pt x="444760" y="175636"/>
                      <a:pt x="444760" y="178218"/>
                    </a:cubicBezTo>
                    <a:lnTo>
                      <a:pt x="431843" y="204034"/>
                    </a:lnTo>
                    <a:lnTo>
                      <a:pt x="452510" y="204034"/>
                    </a:lnTo>
                    <a:lnTo>
                      <a:pt x="449927" y="178218"/>
                    </a:lnTo>
                    <a:cubicBezTo>
                      <a:pt x="449927" y="175636"/>
                      <a:pt x="449927" y="170473"/>
                      <a:pt x="449927" y="167891"/>
                    </a:cubicBezTo>
                    <a:close/>
                    <a:moveTo>
                      <a:pt x="434427" y="124004"/>
                    </a:moveTo>
                    <a:lnTo>
                      <a:pt x="478344" y="124004"/>
                    </a:lnTo>
                    <a:lnTo>
                      <a:pt x="496428" y="271155"/>
                    </a:lnTo>
                    <a:lnTo>
                      <a:pt x="457677" y="271155"/>
                    </a:lnTo>
                    <a:lnTo>
                      <a:pt x="452510" y="235013"/>
                    </a:lnTo>
                    <a:lnTo>
                      <a:pt x="421510" y="235013"/>
                    </a:lnTo>
                    <a:lnTo>
                      <a:pt x="403426" y="271155"/>
                    </a:lnTo>
                    <a:lnTo>
                      <a:pt x="362091" y="271155"/>
                    </a:lnTo>
                    <a:close/>
                    <a:moveTo>
                      <a:pt x="232747" y="124004"/>
                    </a:moveTo>
                    <a:lnTo>
                      <a:pt x="269088" y="124004"/>
                    </a:lnTo>
                    <a:lnTo>
                      <a:pt x="243130" y="271155"/>
                    </a:lnTo>
                    <a:lnTo>
                      <a:pt x="204193" y="271155"/>
                    </a:lnTo>
                    <a:close/>
                    <a:moveTo>
                      <a:pt x="51668" y="124004"/>
                    </a:moveTo>
                    <a:lnTo>
                      <a:pt x="116336" y="124004"/>
                    </a:lnTo>
                    <a:lnTo>
                      <a:pt x="124097" y="193707"/>
                    </a:lnTo>
                    <a:cubicBezTo>
                      <a:pt x="124097" y="201452"/>
                      <a:pt x="124097" y="209197"/>
                      <a:pt x="126683" y="216941"/>
                    </a:cubicBezTo>
                    <a:cubicBezTo>
                      <a:pt x="129270" y="209197"/>
                      <a:pt x="131857" y="201452"/>
                      <a:pt x="137030" y="191126"/>
                    </a:cubicBezTo>
                    <a:lnTo>
                      <a:pt x="170658" y="124004"/>
                    </a:lnTo>
                    <a:lnTo>
                      <a:pt x="212046" y="124004"/>
                    </a:lnTo>
                    <a:lnTo>
                      <a:pt x="137030" y="271155"/>
                    </a:lnTo>
                    <a:lnTo>
                      <a:pt x="95642" y="271155"/>
                    </a:lnTo>
                    <a:lnTo>
                      <a:pt x="80122" y="152402"/>
                    </a:lnTo>
                    <a:lnTo>
                      <a:pt x="118923" y="175636"/>
                    </a:lnTo>
                    <a:close/>
                    <a:moveTo>
                      <a:pt x="338667" y="121524"/>
                    </a:moveTo>
                    <a:cubicBezTo>
                      <a:pt x="351573" y="121524"/>
                      <a:pt x="364479" y="124104"/>
                      <a:pt x="372222" y="129264"/>
                    </a:cubicBezTo>
                    <a:lnTo>
                      <a:pt x="377384" y="129264"/>
                    </a:lnTo>
                    <a:lnTo>
                      <a:pt x="364479" y="162802"/>
                    </a:lnTo>
                    <a:lnTo>
                      <a:pt x="359316" y="160222"/>
                    </a:lnTo>
                    <a:cubicBezTo>
                      <a:pt x="359316" y="160222"/>
                      <a:pt x="348992" y="155062"/>
                      <a:pt x="336086" y="155062"/>
                    </a:cubicBezTo>
                    <a:cubicBezTo>
                      <a:pt x="325762" y="155062"/>
                      <a:pt x="320599" y="160222"/>
                      <a:pt x="320599" y="165381"/>
                    </a:cubicBezTo>
                    <a:cubicBezTo>
                      <a:pt x="320599" y="170541"/>
                      <a:pt x="325762" y="175701"/>
                      <a:pt x="336086" y="180860"/>
                    </a:cubicBezTo>
                    <a:cubicBezTo>
                      <a:pt x="356735" y="191180"/>
                      <a:pt x="367060" y="204079"/>
                      <a:pt x="367060" y="222138"/>
                    </a:cubicBezTo>
                    <a:cubicBezTo>
                      <a:pt x="367060" y="250516"/>
                      <a:pt x="343829" y="271155"/>
                      <a:pt x="307694" y="271155"/>
                    </a:cubicBezTo>
                    <a:cubicBezTo>
                      <a:pt x="289626" y="271155"/>
                      <a:pt x="274139" y="268575"/>
                      <a:pt x="263815" y="260836"/>
                    </a:cubicBezTo>
                    <a:lnTo>
                      <a:pt x="261234" y="258256"/>
                    </a:lnTo>
                    <a:lnTo>
                      <a:pt x="274139" y="227298"/>
                    </a:lnTo>
                    <a:lnTo>
                      <a:pt x="279302" y="229878"/>
                    </a:lnTo>
                    <a:cubicBezTo>
                      <a:pt x="287045" y="235037"/>
                      <a:pt x="299950" y="237617"/>
                      <a:pt x="310275" y="237617"/>
                    </a:cubicBezTo>
                    <a:cubicBezTo>
                      <a:pt x="318018" y="237617"/>
                      <a:pt x="325762" y="235037"/>
                      <a:pt x="325762" y="227298"/>
                    </a:cubicBezTo>
                    <a:cubicBezTo>
                      <a:pt x="325762" y="222138"/>
                      <a:pt x="323180" y="216978"/>
                      <a:pt x="310275" y="211819"/>
                    </a:cubicBezTo>
                    <a:cubicBezTo>
                      <a:pt x="297369" y="201499"/>
                      <a:pt x="279302" y="191180"/>
                      <a:pt x="279302" y="170541"/>
                    </a:cubicBezTo>
                    <a:cubicBezTo>
                      <a:pt x="279302" y="142163"/>
                      <a:pt x="305113" y="121524"/>
                      <a:pt x="338667" y="121524"/>
                    </a:cubicBezTo>
                    <a:close/>
                    <a:moveTo>
                      <a:pt x="31024" y="33584"/>
                    </a:moveTo>
                    <a:lnTo>
                      <a:pt x="33609" y="359094"/>
                    </a:lnTo>
                    <a:lnTo>
                      <a:pt x="524821" y="359094"/>
                    </a:lnTo>
                    <a:lnTo>
                      <a:pt x="524821" y="33584"/>
                    </a:lnTo>
                    <a:close/>
                    <a:moveTo>
                      <a:pt x="31024" y="0"/>
                    </a:moveTo>
                    <a:lnTo>
                      <a:pt x="527406" y="0"/>
                    </a:lnTo>
                    <a:cubicBezTo>
                      <a:pt x="545504" y="0"/>
                      <a:pt x="558430" y="15500"/>
                      <a:pt x="558430" y="33584"/>
                    </a:cubicBezTo>
                    <a:lnTo>
                      <a:pt x="558430" y="359094"/>
                    </a:lnTo>
                    <a:cubicBezTo>
                      <a:pt x="558430" y="377178"/>
                      <a:pt x="545504" y="392678"/>
                      <a:pt x="527406" y="392678"/>
                    </a:cubicBezTo>
                    <a:lnTo>
                      <a:pt x="31024" y="392678"/>
                    </a:lnTo>
                    <a:cubicBezTo>
                      <a:pt x="15512" y="392678"/>
                      <a:pt x="0" y="377178"/>
                      <a:pt x="0" y="359094"/>
                    </a:cubicBezTo>
                    <a:lnTo>
                      <a:pt x="0" y="33584"/>
                    </a:lnTo>
                    <a:cubicBezTo>
                      <a:pt x="0" y="15500"/>
                      <a:pt x="15512" y="0"/>
                      <a:pt x="31024" y="0"/>
                    </a:cubicBezTo>
                    <a:close/>
                  </a:path>
                </a:pathLst>
              </a:custGeom>
              <a:solidFill>
                <a:schemeClr val="bg1"/>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nvGrpSpPr>
            <p:cNvPr id="15" name="îśḻîde"/>
            <p:cNvGrpSpPr/>
            <p:nvPr/>
          </p:nvGrpSpPr>
          <p:grpSpPr>
            <a:xfrm>
              <a:off x="8491565" y="4008610"/>
              <a:ext cx="504720" cy="504720"/>
              <a:chOff x="6559351" y="2249137"/>
              <a:chExt cx="648072" cy="648072"/>
            </a:xfrm>
          </p:grpSpPr>
          <p:sp>
            <p:nvSpPr>
              <p:cNvPr id="16" name="i$líďê"/>
              <p:cNvSpPr/>
              <p:nvPr/>
            </p:nvSpPr>
            <p:spPr>
              <a:xfrm>
                <a:off x="6559351" y="2249137"/>
                <a:ext cx="648072" cy="64807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17" name="íśļîḋè"/>
              <p:cNvSpPr/>
              <p:nvPr/>
            </p:nvSpPr>
            <p:spPr bwMode="auto">
              <a:xfrm>
                <a:off x="6729948" y="2448976"/>
                <a:ext cx="306881" cy="248392"/>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a:effectLst/>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grpSp>
        <p:nvGrpSpPr>
          <p:cNvPr id="26" name="组合 122"/>
          <p:cNvGrpSpPr/>
          <p:nvPr/>
        </p:nvGrpSpPr>
        <p:grpSpPr>
          <a:xfrm>
            <a:off x="2997199" y="1513681"/>
            <a:ext cx="6197602" cy="890000"/>
            <a:chOff x="-164582" y="2311027"/>
            <a:chExt cx="6197602" cy="890000"/>
          </a:xfrm>
        </p:grpSpPr>
        <p:sp>
          <p:nvSpPr>
            <p:cNvPr id="27" name="文本框 26"/>
            <p:cNvSpPr txBox="1"/>
            <p:nvPr/>
          </p:nvSpPr>
          <p:spPr>
            <a:xfrm>
              <a:off x="1867328" y="2311027"/>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20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nvSpPr>
          <p:spPr>
            <a:xfrm>
              <a:off x="-164582" y="2687681"/>
              <a:ext cx="6197602"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rgbClr val="FCEE7F"/>
                  </a:solidFill>
                  <a:latin typeface="Century Gothic" panose="020B0502020202020204" pitchFamily="34" charset="0"/>
                  <a:ea typeface="+mj-ea"/>
                </a:rPr>
                <a:t>The user can demonstrate on a projector or computer, or presentation and make it film to be used in a wider field</a:t>
              </a:r>
              <a:endParaRPr lang="en-US" altLang="zh-CN" sz="1200" dirty="0">
                <a:solidFill>
                  <a:srgbClr val="FCEE7F"/>
                </a:solidFill>
                <a:latin typeface="Century Gothic" panose="020B0502020202020204" pitchFamily="34" charset="0"/>
                <a:ea typeface="+mj-ea"/>
              </a:endParaRPr>
            </a:p>
          </p:txBody>
        </p:sp>
      </p:grpSp>
      <p:sp>
        <p:nvSpPr>
          <p:cNvPr id="30" name="文本框 29"/>
          <p:cNvSpPr txBox="1"/>
          <p:nvPr/>
        </p:nvSpPr>
        <p:spPr>
          <a:xfrm>
            <a:off x="304799" y="5312323"/>
            <a:ext cx="2784999"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rgbClr val="FCEE7F"/>
              </a:solidFill>
              <a:latin typeface="Century Gothic" panose="020B0502020202020204" pitchFamily="34" charset="0"/>
              <a:ea typeface="+mj-ea"/>
            </a:endParaRPr>
          </a:p>
        </p:txBody>
      </p:sp>
      <p:sp>
        <p:nvSpPr>
          <p:cNvPr id="31" name="文本框 30"/>
          <p:cNvSpPr txBox="1"/>
          <p:nvPr/>
        </p:nvSpPr>
        <p:spPr>
          <a:xfrm>
            <a:off x="5945311" y="5312323"/>
            <a:ext cx="2784999"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rgbClr val="FCEE7F"/>
              </a:solidFill>
              <a:latin typeface="Century Gothic" panose="020B0502020202020204" pitchFamily="34" charset="0"/>
              <a:ea typeface="+mj-ea"/>
            </a:endParaRPr>
          </a:p>
        </p:txBody>
      </p:sp>
      <p:sp>
        <p:nvSpPr>
          <p:cNvPr id="32" name="文本框 31"/>
          <p:cNvSpPr txBox="1"/>
          <p:nvPr/>
        </p:nvSpPr>
        <p:spPr>
          <a:xfrm>
            <a:off x="632171" y="4971686"/>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文本框 32"/>
          <p:cNvSpPr txBox="1"/>
          <p:nvPr/>
        </p:nvSpPr>
        <p:spPr>
          <a:xfrm>
            <a:off x="6270919" y="4971686"/>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ïṣlïdè"/>
          <p:cNvSpPr/>
          <p:nvPr/>
        </p:nvSpPr>
        <p:spPr>
          <a:xfrm>
            <a:off x="6318120" y="2777508"/>
            <a:ext cx="1872208" cy="1872208"/>
          </a:xfrm>
          <a:prstGeom prst="ellipse">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800" dirty="0">
              <a:solidFill>
                <a:srgbClr val="FCEE7F"/>
              </a:solidFill>
            </a:endParaRPr>
          </a:p>
        </p:txBody>
      </p:sp>
      <p:grpSp>
        <p:nvGrpSpPr>
          <p:cNvPr id="35" name="íṡḻïďê"/>
          <p:cNvGrpSpPr/>
          <p:nvPr/>
        </p:nvGrpSpPr>
        <p:grpSpPr>
          <a:xfrm>
            <a:off x="6468384" y="4286820"/>
            <a:ext cx="1571681" cy="504720"/>
            <a:chOff x="2348654" y="4008610"/>
            <a:chExt cx="1571681" cy="504720"/>
          </a:xfrm>
        </p:grpSpPr>
        <p:grpSp>
          <p:nvGrpSpPr>
            <p:cNvPr id="36" name="ïṧḷiḍê"/>
            <p:cNvGrpSpPr/>
            <p:nvPr/>
          </p:nvGrpSpPr>
          <p:grpSpPr>
            <a:xfrm>
              <a:off x="3415615" y="4008610"/>
              <a:ext cx="504720" cy="504720"/>
              <a:chOff x="4792557" y="2249137"/>
              <a:chExt cx="648072" cy="648072"/>
            </a:xfrm>
          </p:grpSpPr>
          <p:sp>
            <p:nvSpPr>
              <p:cNvPr id="40" name="îşḷîḋè"/>
              <p:cNvSpPr/>
              <p:nvPr/>
            </p:nvSpPr>
            <p:spPr>
              <a:xfrm>
                <a:off x="4792557" y="2249137"/>
                <a:ext cx="648072" cy="648072"/>
              </a:xfrm>
              <a:prstGeom prst="ellipse">
                <a:avLst/>
              </a:prstGeom>
              <a:solidFill>
                <a:srgbClr val="FCEE7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41" name="iṥļïḓê"/>
              <p:cNvSpPr/>
              <p:nvPr/>
            </p:nvSpPr>
            <p:spPr bwMode="auto">
              <a:xfrm>
                <a:off x="4963154" y="2422724"/>
                <a:ext cx="306881" cy="3008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1B1002"/>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nvGrpSpPr>
            <p:cNvPr id="37" name="îṧlíḋê"/>
            <p:cNvGrpSpPr/>
            <p:nvPr/>
          </p:nvGrpSpPr>
          <p:grpSpPr>
            <a:xfrm>
              <a:off x="2348654" y="4008610"/>
              <a:ext cx="504720" cy="504720"/>
              <a:chOff x="3909160" y="2249137"/>
              <a:chExt cx="648072" cy="648072"/>
            </a:xfrm>
          </p:grpSpPr>
          <p:sp>
            <p:nvSpPr>
              <p:cNvPr id="38" name="îs1ïḋê"/>
              <p:cNvSpPr/>
              <p:nvPr/>
            </p:nvSpPr>
            <p:spPr>
              <a:xfrm>
                <a:off x="3909160" y="2249137"/>
                <a:ext cx="648072" cy="648072"/>
              </a:xfrm>
              <a:prstGeom prst="ellipse">
                <a:avLst/>
              </a:prstGeom>
              <a:solidFill>
                <a:srgbClr val="FCEE7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rgbClr val="FCEE7F"/>
                    </a:solidFill>
                  </a:rPr>
                  <a:t>≠</a:t>
                </a:r>
                <a:endParaRPr dirty="0">
                  <a:solidFill>
                    <a:srgbClr val="FCEE7F"/>
                  </a:solidFill>
                </a:endParaRPr>
              </a:p>
            </p:txBody>
          </p:sp>
          <p:sp>
            <p:nvSpPr>
              <p:cNvPr id="39" name="ï$1íḍè"/>
              <p:cNvSpPr/>
              <p:nvPr/>
            </p:nvSpPr>
            <p:spPr bwMode="auto">
              <a:xfrm>
                <a:off x="4079755" y="2461274"/>
                <a:ext cx="306881" cy="282936"/>
              </a:xfrm>
              <a:custGeom>
                <a:avLst/>
                <a:gdLst>
                  <a:gd name="connsiteX0" fmla="*/ 469488 w 578320"/>
                  <a:gd name="connsiteY0" fmla="*/ 312166 h 533197"/>
                  <a:gd name="connsiteX1" fmla="*/ 523904 w 578320"/>
                  <a:gd name="connsiteY1" fmla="*/ 363740 h 533197"/>
                  <a:gd name="connsiteX2" fmla="*/ 523904 w 578320"/>
                  <a:gd name="connsiteY2" fmla="*/ 376634 h 533197"/>
                  <a:gd name="connsiteX3" fmla="*/ 527594 w 578320"/>
                  <a:gd name="connsiteY3" fmla="*/ 391369 h 533197"/>
                  <a:gd name="connsiteX4" fmla="*/ 512837 w 578320"/>
                  <a:gd name="connsiteY4" fmla="*/ 411630 h 533197"/>
                  <a:gd name="connsiteX5" fmla="*/ 498080 w 578320"/>
                  <a:gd name="connsiteY5" fmla="*/ 440180 h 533197"/>
                  <a:gd name="connsiteX6" fmla="*/ 529438 w 578320"/>
                  <a:gd name="connsiteY6" fmla="*/ 475176 h 533197"/>
                  <a:gd name="connsiteX7" fmla="*/ 578320 w 578320"/>
                  <a:gd name="connsiteY7" fmla="*/ 518462 h 533197"/>
                  <a:gd name="connsiteX8" fmla="*/ 485168 w 578320"/>
                  <a:gd name="connsiteY8" fmla="*/ 533197 h 533197"/>
                  <a:gd name="connsiteX9" fmla="*/ 477789 w 578320"/>
                  <a:gd name="connsiteY9" fmla="*/ 486228 h 533197"/>
                  <a:gd name="connsiteX10" fmla="*/ 481478 w 578320"/>
                  <a:gd name="connsiteY10" fmla="*/ 479781 h 533197"/>
                  <a:gd name="connsiteX11" fmla="*/ 480556 w 578320"/>
                  <a:gd name="connsiteY11" fmla="*/ 477939 h 533197"/>
                  <a:gd name="connsiteX12" fmla="*/ 471333 w 578320"/>
                  <a:gd name="connsiteY12" fmla="*/ 466888 h 533197"/>
                  <a:gd name="connsiteX13" fmla="*/ 467644 w 578320"/>
                  <a:gd name="connsiteY13" fmla="*/ 466888 h 533197"/>
                  <a:gd name="connsiteX14" fmla="*/ 458421 w 578320"/>
                  <a:gd name="connsiteY14" fmla="*/ 477939 h 533197"/>
                  <a:gd name="connsiteX15" fmla="*/ 458421 w 578320"/>
                  <a:gd name="connsiteY15" fmla="*/ 479781 h 533197"/>
                  <a:gd name="connsiteX16" fmla="*/ 462110 w 578320"/>
                  <a:gd name="connsiteY16" fmla="*/ 486228 h 533197"/>
                  <a:gd name="connsiteX17" fmla="*/ 454732 w 578320"/>
                  <a:gd name="connsiteY17" fmla="*/ 533197 h 533197"/>
                  <a:gd name="connsiteX18" fmla="*/ 361579 w 578320"/>
                  <a:gd name="connsiteY18" fmla="*/ 518462 h 533197"/>
                  <a:gd name="connsiteX19" fmla="*/ 409539 w 578320"/>
                  <a:gd name="connsiteY19" fmla="*/ 475176 h 533197"/>
                  <a:gd name="connsiteX20" fmla="*/ 440897 w 578320"/>
                  <a:gd name="connsiteY20" fmla="*/ 440180 h 533197"/>
                  <a:gd name="connsiteX21" fmla="*/ 427063 w 578320"/>
                  <a:gd name="connsiteY21" fmla="*/ 411630 h 533197"/>
                  <a:gd name="connsiteX22" fmla="*/ 411383 w 578320"/>
                  <a:gd name="connsiteY22" fmla="*/ 391369 h 533197"/>
                  <a:gd name="connsiteX23" fmla="*/ 415995 w 578320"/>
                  <a:gd name="connsiteY23" fmla="*/ 376634 h 533197"/>
                  <a:gd name="connsiteX24" fmla="*/ 415995 w 578320"/>
                  <a:gd name="connsiteY24" fmla="*/ 363740 h 533197"/>
                  <a:gd name="connsiteX25" fmla="*/ 469488 w 578320"/>
                  <a:gd name="connsiteY25" fmla="*/ 312166 h 533197"/>
                  <a:gd name="connsiteX26" fmla="*/ 107909 w 578320"/>
                  <a:gd name="connsiteY26" fmla="*/ 312166 h 533197"/>
                  <a:gd name="connsiteX27" fmla="*/ 162325 w 578320"/>
                  <a:gd name="connsiteY27" fmla="*/ 363740 h 533197"/>
                  <a:gd name="connsiteX28" fmla="*/ 162325 w 578320"/>
                  <a:gd name="connsiteY28" fmla="*/ 376634 h 533197"/>
                  <a:gd name="connsiteX29" fmla="*/ 166937 w 578320"/>
                  <a:gd name="connsiteY29" fmla="*/ 391369 h 533197"/>
                  <a:gd name="connsiteX30" fmla="*/ 151257 w 578320"/>
                  <a:gd name="connsiteY30" fmla="*/ 411630 h 533197"/>
                  <a:gd name="connsiteX31" fmla="*/ 137423 w 578320"/>
                  <a:gd name="connsiteY31" fmla="*/ 440180 h 533197"/>
                  <a:gd name="connsiteX32" fmla="*/ 167859 w 578320"/>
                  <a:gd name="connsiteY32" fmla="*/ 475176 h 533197"/>
                  <a:gd name="connsiteX33" fmla="*/ 216741 w 578320"/>
                  <a:gd name="connsiteY33" fmla="*/ 518462 h 533197"/>
                  <a:gd name="connsiteX34" fmla="*/ 123588 w 578320"/>
                  <a:gd name="connsiteY34" fmla="*/ 533197 h 533197"/>
                  <a:gd name="connsiteX35" fmla="*/ 116210 w 578320"/>
                  <a:gd name="connsiteY35" fmla="*/ 486228 h 533197"/>
                  <a:gd name="connsiteX36" fmla="*/ 119899 w 578320"/>
                  <a:gd name="connsiteY36" fmla="*/ 479781 h 533197"/>
                  <a:gd name="connsiteX37" fmla="*/ 119899 w 578320"/>
                  <a:gd name="connsiteY37" fmla="*/ 477939 h 533197"/>
                  <a:gd name="connsiteX38" fmla="*/ 109754 w 578320"/>
                  <a:gd name="connsiteY38" fmla="*/ 466888 h 533197"/>
                  <a:gd name="connsiteX39" fmla="*/ 106987 w 578320"/>
                  <a:gd name="connsiteY39" fmla="*/ 466888 h 533197"/>
                  <a:gd name="connsiteX40" fmla="*/ 96842 w 578320"/>
                  <a:gd name="connsiteY40" fmla="*/ 477939 h 533197"/>
                  <a:gd name="connsiteX41" fmla="*/ 96842 w 578320"/>
                  <a:gd name="connsiteY41" fmla="*/ 479781 h 533197"/>
                  <a:gd name="connsiteX42" fmla="*/ 100531 w 578320"/>
                  <a:gd name="connsiteY42" fmla="*/ 486228 h 533197"/>
                  <a:gd name="connsiteX43" fmla="*/ 93152 w 578320"/>
                  <a:gd name="connsiteY43" fmla="*/ 533197 h 533197"/>
                  <a:gd name="connsiteX44" fmla="*/ 0 w 578320"/>
                  <a:gd name="connsiteY44" fmla="*/ 518462 h 533197"/>
                  <a:gd name="connsiteX45" fmla="*/ 48882 w 578320"/>
                  <a:gd name="connsiteY45" fmla="*/ 475176 h 533197"/>
                  <a:gd name="connsiteX46" fmla="*/ 79318 w 578320"/>
                  <a:gd name="connsiteY46" fmla="*/ 440180 h 533197"/>
                  <a:gd name="connsiteX47" fmla="*/ 65483 w 578320"/>
                  <a:gd name="connsiteY47" fmla="*/ 411630 h 533197"/>
                  <a:gd name="connsiteX48" fmla="*/ 49804 w 578320"/>
                  <a:gd name="connsiteY48" fmla="*/ 391369 h 533197"/>
                  <a:gd name="connsiteX49" fmla="*/ 54416 w 578320"/>
                  <a:gd name="connsiteY49" fmla="*/ 376634 h 533197"/>
                  <a:gd name="connsiteX50" fmla="*/ 54416 w 578320"/>
                  <a:gd name="connsiteY50" fmla="*/ 363740 h 533197"/>
                  <a:gd name="connsiteX51" fmla="*/ 107909 w 578320"/>
                  <a:gd name="connsiteY51" fmla="*/ 312166 h 533197"/>
                  <a:gd name="connsiteX52" fmla="*/ 288717 w 578320"/>
                  <a:gd name="connsiteY52" fmla="*/ 237601 h 533197"/>
                  <a:gd name="connsiteX53" fmla="*/ 303485 w 578320"/>
                  <a:gd name="connsiteY53" fmla="*/ 252338 h 533197"/>
                  <a:gd name="connsiteX54" fmla="*/ 303485 w 578320"/>
                  <a:gd name="connsiteY54" fmla="*/ 331547 h 533197"/>
                  <a:gd name="connsiteX55" fmla="*/ 384708 w 578320"/>
                  <a:gd name="connsiteY55" fmla="*/ 398782 h 533197"/>
                  <a:gd name="connsiteX56" fmla="*/ 386554 w 578320"/>
                  <a:gd name="connsiteY56" fmla="*/ 419045 h 533197"/>
                  <a:gd name="connsiteX57" fmla="*/ 375478 w 578320"/>
                  <a:gd name="connsiteY57" fmla="*/ 423650 h 533197"/>
                  <a:gd name="connsiteX58" fmla="*/ 366248 w 578320"/>
                  <a:gd name="connsiteY58" fmla="*/ 420887 h 533197"/>
                  <a:gd name="connsiteX59" fmla="*/ 288717 w 578320"/>
                  <a:gd name="connsiteY59" fmla="*/ 356415 h 533197"/>
                  <a:gd name="connsiteX60" fmla="*/ 212108 w 578320"/>
                  <a:gd name="connsiteY60" fmla="*/ 420887 h 533197"/>
                  <a:gd name="connsiteX61" fmla="*/ 191802 w 578320"/>
                  <a:gd name="connsiteY61" fmla="*/ 419045 h 533197"/>
                  <a:gd name="connsiteX62" fmla="*/ 193648 w 578320"/>
                  <a:gd name="connsiteY62" fmla="*/ 398782 h 533197"/>
                  <a:gd name="connsiteX63" fmla="*/ 274872 w 578320"/>
                  <a:gd name="connsiteY63" fmla="*/ 331547 h 533197"/>
                  <a:gd name="connsiteX64" fmla="*/ 274872 w 578320"/>
                  <a:gd name="connsiteY64" fmla="*/ 252338 h 533197"/>
                  <a:gd name="connsiteX65" fmla="*/ 288717 w 578320"/>
                  <a:gd name="connsiteY65" fmla="*/ 237601 h 533197"/>
                  <a:gd name="connsiteX66" fmla="*/ 288699 w 578320"/>
                  <a:gd name="connsiteY66" fmla="*/ 0 h 533197"/>
                  <a:gd name="connsiteX67" fmla="*/ 343115 w 578320"/>
                  <a:gd name="connsiteY67" fmla="*/ 50653 h 533197"/>
                  <a:gd name="connsiteX68" fmla="*/ 343115 w 578320"/>
                  <a:gd name="connsiteY68" fmla="*/ 63546 h 533197"/>
                  <a:gd name="connsiteX69" fmla="*/ 346805 w 578320"/>
                  <a:gd name="connsiteY69" fmla="*/ 78282 h 533197"/>
                  <a:gd name="connsiteX70" fmla="*/ 332048 w 578320"/>
                  <a:gd name="connsiteY70" fmla="*/ 98543 h 533197"/>
                  <a:gd name="connsiteX71" fmla="*/ 318213 w 578320"/>
                  <a:gd name="connsiteY71" fmla="*/ 127093 h 533197"/>
                  <a:gd name="connsiteX72" fmla="*/ 348649 w 578320"/>
                  <a:gd name="connsiteY72" fmla="*/ 163010 h 533197"/>
                  <a:gd name="connsiteX73" fmla="*/ 397531 w 578320"/>
                  <a:gd name="connsiteY73" fmla="*/ 206295 h 533197"/>
                  <a:gd name="connsiteX74" fmla="*/ 304379 w 578320"/>
                  <a:gd name="connsiteY74" fmla="*/ 220110 h 533197"/>
                  <a:gd name="connsiteX75" fmla="*/ 297000 w 578320"/>
                  <a:gd name="connsiteY75" fmla="*/ 173141 h 533197"/>
                  <a:gd name="connsiteX76" fmla="*/ 300689 w 578320"/>
                  <a:gd name="connsiteY76" fmla="*/ 167615 h 533197"/>
                  <a:gd name="connsiteX77" fmla="*/ 300689 w 578320"/>
                  <a:gd name="connsiteY77" fmla="*/ 164852 h 533197"/>
                  <a:gd name="connsiteX78" fmla="*/ 290544 w 578320"/>
                  <a:gd name="connsiteY78" fmla="*/ 154722 h 533197"/>
                  <a:gd name="connsiteX79" fmla="*/ 287777 w 578320"/>
                  <a:gd name="connsiteY79" fmla="*/ 154722 h 533197"/>
                  <a:gd name="connsiteX80" fmla="*/ 277632 w 578320"/>
                  <a:gd name="connsiteY80" fmla="*/ 164852 h 533197"/>
                  <a:gd name="connsiteX81" fmla="*/ 277632 w 578320"/>
                  <a:gd name="connsiteY81" fmla="*/ 167615 h 533197"/>
                  <a:gd name="connsiteX82" fmla="*/ 281321 w 578320"/>
                  <a:gd name="connsiteY82" fmla="*/ 173141 h 533197"/>
                  <a:gd name="connsiteX83" fmla="*/ 273943 w 578320"/>
                  <a:gd name="connsiteY83" fmla="*/ 221031 h 533197"/>
                  <a:gd name="connsiteX84" fmla="*/ 180790 w 578320"/>
                  <a:gd name="connsiteY84" fmla="*/ 206295 h 533197"/>
                  <a:gd name="connsiteX85" fmla="*/ 228750 w 578320"/>
                  <a:gd name="connsiteY85" fmla="*/ 163010 h 533197"/>
                  <a:gd name="connsiteX86" fmla="*/ 260108 w 578320"/>
                  <a:gd name="connsiteY86" fmla="*/ 127093 h 533197"/>
                  <a:gd name="connsiteX87" fmla="*/ 246274 w 578320"/>
                  <a:gd name="connsiteY87" fmla="*/ 98543 h 533197"/>
                  <a:gd name="connsiteX88" fmla="*/ 230594 w 578320"/>
                  <a:gd name="connsiteY88" fmla="*/ 78282 h 533197"/>
                  <a:gd name="connsiteX89" fmla="*/ 235206 w 578320"/>
                  <a:gd name="connsiteY89" fmla="*/ 63546 h 533197"/>
                  <a:gd name="connsiteX90" fmla="*/ 235206 w 578320"/>
                  <a:gd name="connsiteY90" fmla="*/ 50653 h 533197"/>
                  <a:gd name="connsiteX91" fmla="*/ 288699 w 578320"/>
                  <a:gd name="connsiteY9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78320" h="533197">
                    <a:moveTo>
                      <a:pt x="469488" y="312166"/>
                    </a:moveTo>
                    <a:cubicBezTo>
                      <a:pt x="499002" y="312166"/>
                      <a:pt x="523904" y="335190"/>
                      <a:pt x="523904" y="363740"/>
                    </a:cubicBezTo>
                    <a:lnTo>
                      <a:pt x="523904" y="376634"/>
                    </a:lnTo>
                    <a:cubicBezTo>
                      <a:pt x="523904" y="376634"/>
                      <a:pt x="529438" y="381238"/>
                      <a:pt x="527594" y="391369"/>
                    </a:cubicBezTo>
                    <a:cubicBezTo>
                      <a:pt x="526671" y="404262"/>
                      <a:pt x="512837" y="411630"/>
                      <a:pt x="512837" y="411630"/>
                    </a:cubicBezTo>
                    <a:cubicBezTo>
                      <a:pt x="512837" y="411630"/>
                      <a:pt x="509147" y="430970"/>
                      <a:pt x="498080" y="440180"/>
                    </a:cubicBezTo>
                    <a:cubicBezTo>
                      <a:pt x="494391" y="467809"/>
                      <a:pt x="513759" y="470572"/>
                      <a:pt x="529438" y="475176"/>
                    </a:cubicBezTo>
                    <a:cubicBezTo>
                      <a:pt x="555263" y="483465"/>
                      <a:pt x="578320" y="485307"/>
                      <a:pt x="578320" y="518462"/>
                    </a:cubicBezTo>
                    <a:cubicBezTo>
                      <a:pt x="578320" y="525829"/>
                      <a:pt x="543273" y="532276"/>
                      <a:pt x="485168" y="533197"/>
                    </a:cubicBezTo>
                    <a:lnTo>
                      <a:pt x="477789" y="486228"/>
                    </a:lnTo>
                    <a:lnTo>
                      <a:pt x="481478" y="479781"/>
                    </a:lnTo>
                    <a:cubicBezTo>
                      <a:pt x="481478" y="478860"/>
                      <a:pt x="481478" y="477939"/>
                      <a:pt x="480556" y="477939"/>
                    </a:cubicBezTo>
                    <a:lnTo>
                      <a:pt x="471333" y="466888"/>
                    </a:lnTo>
                    <a:cubicBezTo>
                      <a:pt x="470411" y="465967"/>
                      <a:pt x="468566" y="465967"/>
                      <a:pt x="467644" y="466888"/>
                    </a:cubicBezTo>
                    <a:lnTo>
                      <a:pt x="458421" y="477939"/>
                    </a:lnTo>
                    <a:cubicBezTo>
                      <a:pt x="457499" y="477939"/>
                      <a:pt x="457499" y="478860"/>
                      <a:pt x="458421" y="479781"/>
                    </a:cubicBezTo>
                    <a:lnTo>
                      <a:pt x="462110" y="486228"/>
                    </a:lnTo>
                    <a:lnTo>
                      <a:pt x="454732" y="533197"/>
                    </a:lnTo>
                    <a:cubicBezTo>
                      <a:pt x="396627" y="532276"/>
                      <a:pt x="361579" y="525829"/>
                      <a:pt x="361579" y="518462"/>
                    </a:cubicBezTo>
                    <a:cubicBezTo>
                      <a:pt x="361579" y="485307"/>
                      <a:pt x="384637" y="483465"/>
                      <a:pt x="409539" y="475176"/>
                    </a:cubicBezTo>
                    <a:cubicBezTo>
                      <a:pt x="425218" y="470572"/>
                      <a:pt x="444586" y="466888"/>
                      <a:pt x="440897" y="440180"/>
                    </a:cubicBezTo>
                    <a:cubicBezTo>
                      <a:pt x="430752" y="430970"/>
                      <a:pt x="427063" y="411630"/>
                      <a:pt x="427063" y="411630"/>
                    </a:cubicBezTo>
                    <a:cubicBezTo>
                      <a:pt x="427063" y="411630"/>
                      <a:pt x="413228" y="404262"/>
                      <a:pt x="411383" y="391369"/>
                    </a:cubicBezTo>
                    <a:cubicBezTo>
                      <a:pt x="410461" y="381238"/>
                      <a:pt x="415995" y="376634"/>
                      <a:pt x="415995" y="376634"/>
                    </a:cubicBezTo>
                    <a:lnTo>
                      <a:pt x="415995" y="363740"/>
                    </a:lnTo>
                    <a:cubicBezTo>
                      <a:pt x="415995" y="335190"/>
                      <a:pt x="439975" y="312166"/>
                      <a:pt x="469488" y="312166"/>
                    </a:cubicBezTo>
                    <a:close/>
                    <a:moveTo>
                      <a:pt x="107909" y="312166"/>
                    </a:moveTo>
                    <a:cubicBezTo>
                      <a:pt x="138345" y="312166"/>
                      <a:pt x="162325" y="335190"/>
                      <a:pt x="162325" y="363740"/>
                    </a:cubicBezTo>
                    <a:lnTo>
                      <a:pt x="162325" y="376634"/>
                    </a:lnTo>
                    <a:cubicBezTo>
                      <a:pt x="162325" y="376634"/>
                      <a:pt x="167859" y="381238"/>
                      <a:pt x="166937" y="391369"/>
                    </a:cubicBezTo>
                    <a:cubicBezTo>
                      <a:pt x="165092" y="404262"/>
                      <a:pt x="151257" y="411630"/>
                      <a:pt x="151257" y="411630"/>
                    </a:cubicBezTo>
                    <a:cubicBezTo>
                      <a:pt x="151257" y="411630"/>
                      <a:pt x="147568" y="430970"/>
                      <a:pt x="137423" y="440180"/>
                    </a:cubicBezTo>
                    <a:cubicBezTo>
                      <a:pt x="132811" y="467809"/>
                      <a:pt x="152180" y="470572"/>
                      <a:pt x="167859" y="475176"/>
                    </a:cubicBezTo>
                    <a:cubicBezTo>
                      <a:pt x="193684" y="483465"/>
                      <a:pt x="216741" y="485307"/>
                      <a:pt x="216741" y="518462"/>
                    </a:cubicBezTo>
                    <a:cubicBezTo>
                      <a:pt x="216741" y="525829"/>
                      <a:pt x="181693" y="532276"/>
                      <a:pt x="123588" y="533197"/>
                    </a:cubicBezTo>
                    <a:lnTo>
                      <a:pt x="116210" y="486228"/>
                    </a:lnTo>
                    <a:lnTo>
                      <a:pt x="119899" y="479781"/>
                    </a:lnTo>
                    <a:cubicBezTo>
                      <a:pt x="120821" y="478860"/>
                      <a:pt x="119899" y="477939"/>
                      <a:pt x="119899" y="477939"/>
                    </a:cubicBezTo>
                    <a:lnTo>
                      <a:pt x="109754" y="466888"/>
                    </a:lnTo>
                    <a:cubicBezTo>
                      <a:pt x="108832" y="465967"/>
                      <a:pt x="107909" y="465967"/>
                      <a:pt x="106987" y="466888"/>
                    </a:cubicBezTo>
                    <a:lnTo>
                      <a:pt x="96842" y="477939"/>
                    </a:lnTo>
                    <a:cubicBezTo>
                      <a:pt x="96842" y="477939"/>
                      <a:pt x="95919" y="478860"/>
                      <a:pt x="96842" y="479781"/>
                    </a:cubicBezTo>
                    <a:lnTo>
                      <a:pt x="100531" y="486228"/>
                    </a:lnTo>
                    <a:lnTo>
                      <a:pt x="93152" y="533197"/>
                    </a:lnTo>
                    <a:cubicBezTo>
                      <a:pt x="35047" y="532276"/>
                      <a:pt x="0" y="525829"/>
                      <a:pt x="0" y="518462"/>
                    </a:cubicBezTo>
                    <a:cubicBezTo>
                      <a:pt x="0" y="485307"/>
                      <a:pt x="23057" y="483465"/>
                      <a:pt x="48882" y="475176"/>
                    </a:cubicBezTo>
                    <a:cubicBezTo>
                      <a:pt x="64561" y="470572"/>
                      <a:pt x="83929" y="466888"/>
                      <a:pt x="79318" y="440180"/>
                    </a:cubicBezTo>
                    <a:cubicBezTo>
                      <a:pt x="69173" y="430970"/>
                      <a:pt x="65483" y="411630"/>
                      <a:pt x="65483" y="411630"/>
                    </a:cubicBezTo>
                    <a:cubicBezTo>
                      <a:pt x="65483" y="411630"/>
                      <a:pt x="51649" y="404262"/>
                      <a:pt x="49804" y="391369"/>
                    </a:cubicBezTo>
                    <a:cubicBezTo>
                      <a:pt x="48882" y="381238"/>
                      <a:pt x="54416" y="376634"/>
                      <a:pt x="54416" y="376634"/>
                    </a:cubicBezTo>
                    <a:lnTo>
                      <a:pt x="54416" y="363740"/>
                    </a:lnTo>
                    <a:cubicBezTo>
                      <a:pt x="54416" y="335190"/>
                      <a:pt x="78396" y="312166"/>
                      <a:pt x="107909" y="312166"/>
                    </a:cubicBezTo>
                    <a:close/>
                    <a:moveTo>
                      <a:pt x="288717" y="237601"/>
                    </a:moveTo>
                    <a:cubicBezTo>
                      <a:pt x="297024" y="237601"/>
                      <a:pt x="303485" y="244048"/>
                      <a:pt x="303485" y="252338"/>
                    </a:cubicBezTo>
                    <a:lnTo>
                      <a:pt x="303485" y="331547"/>
                    </a:lnTo>
                    <a:lnTo>
                      <a:pt x="384708" y="398782"/>
                    </a:lnTo>
                    <a:cubicBezTo>
                      <a:pt x="390246" y="403387"/>
                      <a:pt x="391169" y="412598"/>
                      <a:pt x="386554" y="419045"/>
                    </a:cubicBezTo>
                    <a:cubicBezTo>
                      <a:pt x="383785" y="421808"/>
                      <a:pt x="379170" y="423650"/>
                      <a:pt x="375478" y="423650"/>
                    </a:cubicBezTo>
                    <a:cubicBezTo>
                      <a:pt x="371786" y="423650"/>
                      <a:pt x="369017" y="422729"/>
                      <a:pt x="366248" y="420887"/>
                    </a:cubicBezTo>
                    <a:lnTo>
                      <a:pt x="288717" y="356415"/>
                    </a:lnTo>
                    <a:lnTo>
                      <a:pt x="212108" y="420887"/>
                    </a:lnTo>
                    <a:cubicBezTo>
                      <a:pt x="205647" y="425492"/>
                      <a:pt x="196417" y="424571"/>
                      <a:pt x="191802" y="419045"/>
                    </a:cubicBezTo>
                    <a:cubicBezTo>
                      <a:pt x="186264" y="412598"/>
                      <a:pt x="187187" y="403387"/>
                      <a:pt x="193648" y="398782"/>
                    </a:cubicBezTo>
                    <a:lnTo>
                      <a:pt x="274872" y="331547"/>
                    </a:lnTo>
                    <a:lnTo>
                      <a:pt x="274872" y="252338"/>
                    </a:lnTo>
                    <a:cubicBezTo>
                      <a:pt x="274872" y="244048"/>
                      <a:pt x="281333" y="237601"/>
                      <a:pt x="288717" y="237601"/>
                    </a:cubicBezTo>
                    <a:close/>
                    <a:moveTo>
                      <a:pt x="288699" y="0"/>
                    </a:moveTo>
                    <a:cubicBezTo>
                      <a:pt x="318213" y="0"/>
                      <a:pt x="343115" y="22103"/>
                      <a:pt x="343115" y="50653"/>
                    </a:cubicBezTo>
                    <a:lnTo>
                      <a:pt x="343115" y="63546"/>
                    </a:lnTo>
                    <a:cubicBezTo>
                      <a:pt x="343115" y="63546"/>
                      <a:pt x="348649" y="68151"/>
                      <a:pt x="346805" y="78282"/>
                    </a:cubicBezTo>
                    <a:cubicBezTo>
                      <a:pt x="345882" y="92096"/>
                      <a:pt x="332048" y="98543"/>
                      <a:pt x="332048" y="98543"/>
                    </a:cubicBezTo>
                    <a:cubicBezTo>
                      <a:pt x="332048" y="98543"/>
                      <a:pt x="328358" y="117883"/>
                      <a:pt x="318213" y="127093"/>
                    </a:cubicBezTo>
                    <a:cubicBezTo>
                      <a:pt x="313602" y="154722"/>
                      <a:pt x="332970" y="157484"/>
                      <a:pt x="348649" y="163010"/>
                    </a:cubicBezTo>
                    <a:cubicBezTo>
                      <a:pt x="374474" y="171299"/>
                      <a:pt x="397531" y="172220"/>
                      <a:pt x="397531" y="206295"/>
                    </a:cubicBezTo>
                    <a:cubicBezTo>
                      <a:pt x="397531" y="212742"/>
                      <a:pt x="362484" y="219189"/>
                      <a:pt x="304379" y="220110"/>
                    </a:cubicBezTo>
                    <a:lnTo>
                      <a:pt x="297000" y="173141"/>
                    </a:lnTo>
                    <a:lnTo>
                      <a:pt x="300689" y="167615"/>
                    </a:lnTo>
                    <a:cubicBezTo>
                      <a:pt x="300689" y="166694"/>
                      <a:pt x="300689" y="165773"/>
                      <a:pt x="300689" y="164852"/>
                    </a:cubicBezTo>
                    <a:lnTo>
                      <a:pt x="290544" y="154722"/>
                    </a:lnTo>
                    <a:cubicBezTo>
                      <a:pt x="289622" y="153801"/>
                      <a:pt x="287777" y="153801"/>
                      <a:pt x="287777" y="154722"/>
                    </a:cubicBezTo>
                    <a:lnTo>
                      <a:pt x="277632" y="164852"/>
                    </a:lnTo>
                    <a:cubicBezTo>
                      <a:pt x="276710" y="165773"/>
                      <a:pt x="276710" y="166694"/>
                      <a:pt x="277632" y="167615"/>
                    </a:cubicBezTo>
                    <a:lnTo>
                      <a:pt x="281321" y="173141"/>
                    </a:lnTo>
                    <a:lnTo>
                      <a:pt x="273943" y="221031"/>
                    </a:lnTo>
                    <a:cubicBezTo>
                      <a:pt x="215838" y="219189"/>
                      <a:pt x="180790" y="212742"/>
                      <a:pt x="180790" y="206295"/>
                    </a:cubicBezTo>
                    <a:cubicBezTo>
                      <a:pt x="180790" y="172220"/>
                      <a:pt x="203848" y="171299"/>
                      <a:pt x="228750" y="163010"/>
                    </a:cubicBezTo>
                    <a:cubicBezTo>
                      <a:pt x="244429" y="157484"/>
                      <a:pt x="264720" y="154722"/>
                      <a:pt x="260108" y="127093"/>
                    </a:cubicBezTo>
                    <a:cubicBezTo>
                      <a:pt x="249963" y="117883"/>
                      <a:pt x="246274" y="98543"/>
                      <a:pt x="246274" y="98543"/>
                    </a:cubicBezTo>
                    <a:cubicBezTo>
                      <a:pt x="246274" y="98543"/>
                      <a:pt x="232439" y="92096"/>
                      <a:pt x="230594" y="78282"/>
                    </a:cubicBezTo>
                    <a:cubicBezTo>
                      <a:pt x="229672" y="68151"/>
                      <a:pt x="235206" y="63546"/>
                      <a:pt x="235206" y="63546"/>
                    </a:cubicBezTo>
                    <a:lnTo>
                      <a:pt x="235206" y="50653"/>
                    </a:lnTo>
                    <a:cubicBezTo>
                      <a:pt x="235206" y="22103"/>
                      <a:pt x="259186" y="0"/>
                      <a:pt x="288699" y="0"/>
                    </a:cubicBezTo>
                    <a:close/>
                  </a:path>
                </a:pathLst>
              </a:custGeom>
              <a:solidFill>
                <a:srgbClr val="1B1002"/>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sp>
        <p:nvSpPr>
          <p:cNvPr id="42" name="iṧḻiḋe"/>
          <p:cNvSpPr/>
          <p:nvPr/>
        </p:nvSpPr>
        <p:spPr>
          <a:xfrm>
            <a:off x="9286874" y="2790774"/>
            <a:ext cx="1872208" cy="1872208"/>
          </a:xfrm>
          <a:prstGeom prst="ellipse">
            <a:avLst/>
          </a:prstGeom>
          <a:blipFill dpi="0" rotWithShape="1">
            <a:blip r:embed="rId2"/>
            <a:srcRect/>
            <a:tile tx="254000" ty="0" sx="100000" sy="100000" flip="none" algn="tl"/>
          </a:blip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800" dirty="0">
              <a:solidFill>
                <a:srgbClr val="FCEE7F"/>
              </a:solidFill>
            </a:endParaRPr>
          </a:p>
        </p:txBody>
      </p:sp>
      <p:grpSp>
        <p:nvGrpSpPr>
          <p:cNvPr id="43" name="íŝlíḑé"/>
          <p:cNvGrpSpPr/>
          <p:nvPr/>
        </p:nvGrpSpPr>
        <p:grpSpPr>
          <a:xfrm>
            <a:off x="9366929" y="4300086"/>
            <a:ext cx="1706238" cy="504720"/>
            <a:chOff x="7290047" y="4008610"/>
            <a:chExt cx="1706238" cy="504720"/>
          </a:xfrm>
        </p:grpSpPr>
        <p:grpSp>
          <p:nvGrpSpPr>
            <p:cNvPr id="44" name="îšlïḋè"/>
            <p:cNvGrpSpPr/>
            <p:nvPr/>
          </p:nvGrpSpPr>
          <p:grpSpPr>
            <a:xfrm>
              <a:off x="7290047" y="4008610"/>
              <a:ext cx="504720" cy="504720"/>
              <a:chOff x="5675954" y="2249137"/>
              <a:chExt cx="648072" cy="648072"/>
            </a:xfrm>
          </p:grpSpPr>
          <p:sp>
            <p:nvSpPr>
              <p:cNvPr id="48" name="iṥḷídé"/>
              <p:cNvSpPr/>
              <p:nvPr/>
            </p:nvSpPr>
            <p:spPr>
              <a:xfrm>
                <a:off x="5675954" y="2249137"/>
                <a:ext cx="648072" cy="64807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49" name="îŝlíḑe"/>
              <p:cNvSpPr/>
              <p:nvPr/>
            </p:nvSpPr>
            <p:spPr bwMode="auto">
              <a:xfrm>
                <a:off x="5846551" y="2465276"/>
                <a:ext cx="306881" cy="215793"/>
              </a:xfrm>
              <a:custGeom>
                <a:avLst/>
                <a:gdLst>
                  <a:gd name="connsiteX0" fmla="*/ 449927 w 558430"/>
                  <a:gd name="connsiteY0" fmla="*/ 167891 h 392678"/>
                  <a:gd name="connsiteX1" fmla="*/ 444760 w 558430"/>
                  <a:gd name="connsiteY1" fmla="*/ 178218 h 392678"/>
                  <a:gd name="connsiteX2" fmla="*/ 431843 w 558430"/>
                  <a:gd name="connsiteY2" fmla="*/ 204034 h 392678"/>
                  <a:gd name="connsiteX3" fmla="*/ 452510 w 558430"/>
                  <a:gd name="connsiteY3" fmla="*/ 204034 h 392678"/>
                  <a:gd name="connsiteX4" fmla="*/ 449927 w 558430"/>
                  <a:gd name="connsiteY4" fmla="*/ 178218 h 392678"/>
                  <a:gd name="connsiteX5" fmla="*/ 449927 w 558430"/>
                  <a:gd name="connsiteY5" fmla="*/ 167891 h 392678"/>
                  <a:gd name="connsiteX6" fmla="*/ 434427 w 558430"/>
                  <a:gd name="connsiteY6" fmla="*/ 124004 h 392678"/>
                  <a:gd name="connsiteX7" fmla="*/ 478344 w 558430"/>
                  <a:gd name="connsiteY7" fmla="*/ 124004 h 392678"/>
                  <a:gd name="connsiteX8" fmla="*/ 496428 w 558430"/>
                  <a:gd name="connsiteY8" fmla="*/ 271155 h 392678"/>
                  <a:gd name="connsiteX9" fmla="*/ 457677 w 558430"/>
                  <a:gd name="connsiteY9" fmla="*/ 271155 h 392678"/>
                  <a:gd name="connsiteX10" fmla="*/ 452510 w 558430"/>
                  <a:gd name="connsiteY10" fmla="*/ 235013 h 392678"/>
                  <a:gd name="connsiteX11" fmla="*/ 421510 w 558430"/>
                  <a:gd name="connsiteY11" fmla="*/ 235013 h 392678"/>
                  <a:gd name="connsiteX12" fmla="*/ 403426 w 558430"/>
                  <a:gd name="connsiteY12" fmla="*/ 271155 h 392678"/>
                  <a:gd name="connsiteX13" fmla="*/ 362091 w 558430"/>
                  <a:gd name="connsiteY13" fmla="*/ 271155 h 392678"/>
                  <a:gd name="connsiteX14" fmla="*/ 232747 w 558430"/>
                  <a:gd name="connsiteY14" fmla="*/ 124004 h 392678"/>
                  <a:gd name="connsiteX15" fmla="*/ 269088 w 558430"/>
                  <a:gd name="connsiteY15" fmla="*/ 124004 h 392678"/>
                  <a:gd name="connsiteX16" fmla="*/ 243130 w 558430"/>
                  <a:gd name="connsiteY16" fmla="*/ 271155 h 392678"/>
                  <a:gd name="connsiteX17" fmla="*/ 204193 w 558430"/>
                  <a:gd name="connsiteY17" fmla="*/ 271155 h 392678"/>
                  <a:gd name="connsiteX18" fmla="*/ 51668 w 558430"/>
                  <a:gd name="connsiteY18" fmla="*/ 124004 h 392678"/>
                  <a:gd name="connsiteX19" fmla="*/ 116336 w 558430"/>
                  <a:gd name="connsiteY19" fmla="*/ 124004 h 392678"/>
                  <a:gd name="connsiteX20" fmla="*/ 124097 w 558430"/>
                  <a:gd name="connsiteY20" fmla="*/ 193707 h 392678"/>
                  <a:gd name="connsiteX21" fmla="*/ 126683 w 558430"/>
                  <a:gd name="connsiteY21" fmla="*/ 216941 h 392678"/>
                  <a:gd name="connsiteX22" fmla="*/ 137030 w 558430"/>
                  <a:gd name="connsiteY22" fmla="*/ 191126 h 392678"/>
                  <a:gd name="connsiteX23" fmla="*/ 170658 w 558430"/>
                  <a:gd name="connsiteY23" fmla="*/ 124004 h 392678"/>
                  <a:gd name="connsiteX24" fmla="*/ 212046 w 558430"/>
                  <a:gd name="connsiteY24" fmla="*/ 124004 h 392678"/>
                  <a:gd name="connsiteX25" fmla="*/ 137030 w 558430"/>
                  <a:gd name="connsiteY25" fmla="*/ 271155 h 392678"/>
                  <a:gd name="connsiteX26" fmla="*/ 95642 w 558430"/>
                  <a:gd name="connsiteY26" fmla="*/ 271155 h 392678"/>
                  <a:gd name="connsiteX27" fmla="*/ 80122 w 558430"/>
                  <a:gd name="connsiteY27" fmla="*/ 152402 h 392678"/>
                  <a:gd name="connsiteX28" fmla="*/ 118923 w 558430"/>
                  <a:gd name="connsiteY28" fmla="*/ 175636 h 392678"/>
                  <a:gd name="connsiteX29" fmla="*/ 338667 w 558430"/>
                  <a:gd name="connsiteY29" fmla="*/ 121524 h 392678"/>
                  <a:gd name="connsiteX30" fmla="*/ 372222 w 558430"/>
                  <a:gd name="connsiteY30" fmla="*/ 129264 h 392678"/>
                  <a:gd name="connsiteX31" fmla="*/ 377384 w 558430"/>
                  <a:gd name="connsiteY31" fmla="*/ 129264 h 392678"/>
                  <a:gd name="connsiteX32" fmla="*/ 364479 w 558430"/>
                  <a:gd name="connsiteY32" fmla="*/ 162802 h 392678"/>
                  <a:gd name="connsiteX33" fmla="*/ 359316 w 558430"/>
                  <a:gd name="connsiteY33" fmla="*/ 160222 h 392678"/>
                  <a:gd name="connsiteX34" fmla="*/ 336086 w 558430"/>
                  <a:gd name="connsiteY34" fmla="*/ 155062 h 392678"/>
                  <a:gd name="connsiteX35" fmla="*/ 320599 w 558430"/>
                  <a:gd name="connsiteY35" fmla="*/ 165381 h 392678"/>
                  <a:gd name="connsiteX36" fmla="*/ 336086 w 558430"/>
                  <a:gd name="connsiteY36" fmla="*/ 180860 h 392678"/>
                  <a:gd name="connsiteX37" fmla="*/ 367060 w 558430"/>
                  <a:gd name="connsiteY37" fmla="*/ 222138 h 392678"/>
                  <a:gd name="connsiteX38" fmla="*/ 307694 w 558430"/>
                  <a:gd name="connsiteY38" fmla="*/ 271155 h 392678"/>
                  <a:gd name="connsiteX39" fmla="*/ 263815 w 558430"/>
                  <a:gd name="connsiteY39" fmla="*/ 260836 h 392678"/>
                  <a:gd name="connsiteX40" fmla="*/ 261234 w 558430"/>
                  <a:gd name="connsiteY40" fmla="*/ 258256 h 392678"/>
                  <a:gd name="connsiteX41" fmla="*/ 274139 w 558430"/>
                  <a:gd name="connsiteY41" fmla="*/ 227298 h 392678"/>
                  <a:gd name="connsiteX42" fmla="*/ 279302 w 558430"/>
                  <a:gd name="connsiteY42" fmla="*/ 229878 h 392678"/>
                  <a:gd name="connsiteX43" fmla="*/ 310275 w 558430"/>
                  <a:gd name="connsiteY43" fmla="*/ 237617 h 392678"/>
                  <a:gd name="connsiteX44" fmla="*/ 325762 w 558430"/>
                  <a:gd name="connsiteY44" fmla="*/ 227298 h 392678"/>
                  <a:gd name="connsiteX45" fmla="*/ 310275 w 558430"/>
                  <a:gd name="connsiteY45" fmla="*/ 211819 h 392678"/>
                  <a:gd name="connsiteX46" fmla="*/ 279302 w 558430"/>
                  <a:gd name="connsiteY46" fmla="*/ 170541 h 392678"/>
                  <a:gd name="connsiteX47" fmla="*/ 338667 w 558430"/>
                  <a:gd name="connsiteY47" fmla="*/ 121524 h 392678"/>
                  <a:gd name="connsiteX48" fmla="*/ 31024 w 558430"/>
                  <a:gd name="connsiteY48" fmla="*/ 33584 h 392678"/>
                  <a:gd name="connsiteX49" fmla="*/ 33609 w 558430"/>
                  <a:gd name="connsiteY49" fmla="*/ 359094 h 392678"/>
                  <a:gd name="connsiteX50" fmla="*/ 524821 w 558430"/>
                  <a:gd name="connsiteY50" fmla="*/ 359094 h 392678"/>
                  <a:gd name="connsiteX51" fmla="*/ 524821 w 558430"/>
                  <a:gd name="connsiteY51" fmla="*/ 33584 h 392678"/>
                  <a:gd name="connsiteX52" fmla="*/ 31024 w 558430"/>
                  <a:gd name="connsiteY52" fmla="*/ 0 h 392678"/>
                  <a:gd name="connsiteX53" fmla="*/ 527406 w 558430"/>
                  <a:gd name="connsiteY53" fmla="*/ 0 h 392678"/>
                  <a:gd name="connsiteX54" fmla="*/ 558430 w 558430"/>
                  <a:gd name="connsiteY54" fmla="*/ 33584 h 392678"/>
                  <a:gd name="connsiteX55" fmla="*/ 558430 w 558430"/>
                  <a:gd name="connsiteY55" fmla="*/ 359094 h 392678"/>
                  <a:gd name="connsiteX56" fmla="*/ 527406 w 558430"/>
                  <a:gd name="connsiteY56" fmla="*/ 392678 h 392678"/>
                  <a:gd name="connsiteX57" fmla="*/ 31024 w 558430"/>
                  <a:gd name="connsiteY57" fmla="*/ 392678 h 392678"/>
                  <a:gd name="connsiteX58" fmla="*/ 0 w 558430"/>
                  <a:gd name="connsiteY58" fmla="*/ 359094 h 392678"/>
                  <a:gd name="connsiteX59" fmla="*/ 0 w 558430"/>
                  <a:gd name="connsiteY59" fmla="*/ 33584 h 392678"/>
                  <a:gd name="connsiteX60" fmla="*/ 31024 w 558430"/>
                  <a:gd name="connsiteY60" fmla="*/ 0 h 39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58430" h="392678">
                    <a:moveTo>
                      <a:pt x="449927" y="167891"/>
                    </a:moveTo>
                    <a:cubicBezTo>
                      <a:pt x="447344" y="173054"/>
                      <a:pt x="444760" y="175636"/>
                      <a:pt x="444760" y="178218"/>
                    </a:cubicBezTo>
                    <a:lnTo>
                      <a:pt x="431843" y="204034"/>
                    </a:lnTo>
                    <a:lnTo>
                      <a:pt x="452510" y="204034"/>
                    </a:lnTo>
                    <a:lnTo>
                      <a:pt x="449927" y="178218"/>
                    </a:lnTo>
                    <a:cubicBezTo>
                      <a:pt x="449927" y="175636"/>
                      <a:pt x="449927" y="170473"/>
                      <a:pt x="449927" y="167891"/>
                    </a:cubicBezTo>
                    <a:close/>
                    <a:moveTo>
                      <a:pt x="434427" y="124004"/>
                    </a:moveTo>
                    <a:lnTo>
                      <a:pt x="478344" y="124004"/>
                    </a:lnTo>
                    <a:lnTo>
                      <a:pt x="496428" y="271155"/>
                    </a:lnTo>
                    <a:lnTo>
                      <a:pt x="457677" y="271155"/>
                    </a:lnTo>
                    <a:lnTo>
                      <a:pt x="452510" y="235013"/>
                    </a:lnTo>
                    <a:lnTo>
                      <a:pt x="421510" y="235013"/>
                    </a:lnTo>
                    <a:lnTo>
                      <a:pt x="403426" y="271155"/>
                    </a:lnTo>
                    <a:lnTo>
                      <a:pt x="362091" y="271155"/>
                    </a:lnTo>
                    <a:close/>
                    <a:moveTo>
                      <a:pt x="232747" y="124004"/>
                    </a:moveTo>
                    <a:lnTo>
                      <a:pt x="269088" y="124004"/>
                    </a:lnTo>
                    <a:lnTo>
                      <a:pt x="243130" y="271155"/>
                    </a:lnTo>
                    <a:lnTo>
                      <a:pt x="204193" y="271155"/>
                    </a:lnTo>
                    <a:close/>
                    <a:moveTo>
                      <a:pt x="51668" y="124004"/>
                    </a:moveTo>
                    <a:lnTo>
                      <a:pt x="116336" y="124004"/>
                    </a:lnTo>
                    <a:lnTo>
                      <a:pt x="124097" y="193707"/>
                    </a:lnTo>
                    <a:cubicBezTo>
                      <a:pt x="124097" y="201452"/>
                      <a:pt x="124097" y="209197"/>
                      <a:pt x="126683" y="216941"/>
                    </a:cubicBezTo>
                    <a:cubicBezTo>
                      <a:pt x="129270" y="209197"/>
                      <a:pt x="131857" y="201452"/>
                      <a:pt x="137030" y="191126"/>
                    </a:cubicBezTo>
                    <a:lnTo>
                      <a:pt x="170658" y="124004"/>
                    </a:lnTo>
                    <a:lnTo>
                      <a:pt x="212046" y="124004"/>
                    </a:lnTo>
                    <a:lnTo>
                      <a:pt x="137030" y="271155"/>
                    </a:lnTo>
                    <a:lnTo>
                      <a:pt x="95642" y="271155"/>
                    </a:lnTo>
                    <a:lnTo>
                      <a:pt x="80122" y="152402"/>
                    </a:lnTo>
                    <a:lnTo>
                      <a:pt x="118923" y="175636"/>
                    </a:lnTo>
                    <a:close/>
                    <a:moveTo>
                      <a:pt x="338667" y="121524"/>
                    </a:moveTo>
                    <a:cubicBezTo>
                      <a:pt x="351573" y="121524"/>
                      <a:pt x="364479" y="124104"/>
                      <a:pt x="372222" y="129264"/>
                    </a:cubicBezTo>
                    <a:lnTo>
                      <a:pt x="377384" y="129264"/>
                    </a:lnTo>
                    <a:lnTo>
                      <a:pt x="364479" y="162802"/>
                    </a:lnTo>
                    <a:lnTo>
                      <a:pt x="359316" y="160222"/>
                    </a:lnTo>
                    <a:cubicBezTo>
                      <a:pt x="359316" y="160222"/>
                      <a:pt x="348992" y="155062"/>
                      <a:pt x="336086" y="155062"/>
                    </a:cubicBezTo>
                    <a:cubicBezTo>
                      <a:pt x="325762" y="155062"/>
                      <a:pt x="320599" y="160222"/>
                      <a:pt x="320599" y="165381"/>
                    </a:cubicBezTo>
                    <a:cubicBezTo>
                      <a:pt x="320599" y="170541"/>
                      <a:pt x="325762" y="175701"/>
                      <a:pt x="336086" y="180860"/>
                    </a:cubicBezTo>
                    <a:cubicBezTo>
                      <a:pt x="356735" y="191180"/>
                      <a:pt x="367060" y="204079"/>
                      <a:pt x="367060" y="222138"/>
                    </a:cubicBezTo>
                    <a:cubicBezTo>
                      <a:pt x="367060" y="250516"/>
                      <a:pt x="343829" y="271155"/>
                      <a:pt x="307694" y="271155"/>
                    </a:cubicBezTo>
                    <a:cubicBezTo>
                      <a:pt x="289626" y="271155"/>
                      <a:pt x="274139" y="268575"/>
                      <a:pt x="263815" y="260836"/>
                    </a:cubicBezTo>
                    <a:lnTo>
                      <a:pt x="261234" y="258256"/>
                    </a:lnTo>
                    <a:lnTo>
                      <a:pt x="274139" y="227298"/>
                    </a:lnTo>
                    <a:lnTo>
                      <a:pt x="279302" y="229878"/>
                    </a:lnTo>
                    <a:cubicBezTo>
                      <a:pt x="287045" y="235037"/>
                      <a:pt x="299950" y="237617"/>
                      <a:pt x="310275" y="237617"/>
                    </a:cubicBezTo>
                    <a:cubicBezTo>
                      <a:pt x="318018" y="237617"/>
                      <a:pt x="325762" y="235037"/>
                      <a:pt x="325762" y="227298"/>
                    </a:cubicBezTo>
                    <a:cubicBezTo>
                      <a:pt x="325762" y="222138"/>
                      <a:pt x="323180" y="216978"/>
                      <a:pt x="310275" y="211819"/>
                    </a:cubicBezTo>
                    <a:cubicBezTo>
                      <a:pt x="297369" y="201499"/>
                      <a:pt x="279302" y="191180"/>
                      <a:pt x="279302" y="170541"/>
                    </a:cubicBezTo>
                    <a:cubicBezTo>
                      <a:pt x="279302" y="142163"/>
                      <a:pt x="305113" y="121524"/>
                      <a:pt x="338667" y="121524"/>
                    </a:cubicBezTo>
                    <a:close/>
                    <a:moveTo>
                      <a:pt x="31024" y="33584"/>
                    </a:moveTo>
                    <a:lnTo>
                      <a:pt x="33609" y="359094"/>
                    </a:lnTo>
                    <a:lnTo>
                      <a:pt x="524821" y="359094"/>
                    </a:lnTo>
                    <a:lnTo>
                      <a:pt x="524821" y="33584"/>
                    </a:lnTo>
                    <a:close/>
                    <a:moveTo>
                      <a:pt x="31024" y="0"/>
                    </a:moveTo>
                    <a:lnTo>
                      <a:pt x="527406" y="0"/>
                    </a:lnTo>
                    <a:cubicBezTo>
                      <a:pt x="545504" y="0"/>
                      <a:pt x="558430" y="15500"/>
                      <a:pt x="558430" y="33584"/>
                    </a:cubicBezTo>
                    <a:lnTo>
                      <a:pt x="558430" y="359094"/>
                    </a:lnTo>
                    <a:cubicBezTo>
                      <a:pt x="558430" y="377178"/>
                      <a:pt x="545504" y="392678"/>
                      <a:pt x="527406" y="392678"/>
                    </a:cubicBezTo>
                    <a:lnTo>
                      <a:pt x="31024" y="392678"/>
                    </a:lnTo>
                    <a:cubicBezTo>
                      <a:pt x="15512" y="392678"/>
                      <a:pt x="0" y="377178"/>
                      <a:pt x="0" y="359094"/>
                    </a:cubicBezTo>
                    <a:lnTo>
                      <a:pt x="0" y="33584"/>
                    </a:lnTo>
                    <a:cubicBezTo>
                      <a:pt x="0" y="15500"/>
                      <a:pt x="15512" y="0"/>
                      <a:pt x="31024" y="0"/>
                    </a:cubicBezTo>
                    <a:close/>
                  </a:path>
                </a:pathLst>
              </a:custGeom>
              <a:solidFill>
                <a:schemeClr val="bg1"/>
              </a:solidFill>
              <a:ln>
                <a:noFill/>
              </a:ln>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nvGrpSpPr>
            <p:cNvPr id="45" name="îśḻîde"/>
            <p:cNvGrpSpPr/>
            <p:nvPr/>
          </p:nvGrpSpPr>
          <p:grpSpPr>
            <a:xfrm>
              <a:off x="8491565" y="4008610"/>
              <a:ext cx="504720" cy="504720"/>
              <a:chOff x="6559351" y="2249137"/>
              <a:chExt cx="648072" cy="648072"/>
            </a:xfrm>
          </p:grpSpPr>
          <p:sp>
            <p:nvSpPr>
              <p:cNvPr id="46" name="i$líďê"/>
              <p:cNvSpPr/>
              <p:nvPr/>
            </p:nvSpPr>
            <p:spPr>
              <a:xfrm>
                <a:off x="6559351" y="2249137"/>
                <a:ext cx="648072" cy="64807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rgbClr val="FCEE7F"/>
                  </a:solidFill>
                </a:endParaRPr>
              </a:p>
            </p:txBody>
          </p:sp>
          <p:sp>
            <p:nvSpPr>
              <p:cNvPr id="47" name="íśļîḋè"/>
              <p:cNvSpPr/>
              <p:nvPr/>
            </p:nvSpPr>
            <p:spPr bwMode="auto">
              <a:xfrm>
                <a:off x="6729948" y="2448976"/>
                <a:ext cx="306881" cy="248392"/>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a:effectLst/>
            </p:spPr>
            <p:txBody>
              <a:bodyPr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FCEE7F"/>
                  </a:solidFill>
                </a:endParaRPr>
              </a:p>
            </p:txBody>
          </p:sp>
        </p:grpSp>
      </p:grpSp>
      <p:sp>
        <p:nvSpPr>
          <p:cNvPr id="50" name="文本框 49"/>
          <p:cNvSpPr txBox="1"/>
          <p:nvPr/>
        </p:nvSpPr>
        <p:spPr>
          <a:xfrm>
            <a:off x="3089798" y="5301066"/>
            <a:ext cx="2784999"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rgbClr val="FCEE7F"/>
              </a:solidFill>
              <a:latin typeface="Century Gothic" panose="020B0502020202020204" pitchFamily="34" charset="0"/>
              <a:ea typeface="+mj-ea"/>
            </a:endParaRPr>
          </a:p>
        </p:txBody>
      </p:sp>
      <p:sp>
        <p:nvSpPr>
          <p:cNvPr id="51" name="文本框 50"/>
          <p:cNvSpPr txBox="1"/>
          <p:nvPr/>
        </p:nvSpPr>
        <p:spPr>
          <a:xfrm>
            <a:off x="8730310" y="5301066"/>
            <a:ext cx="2784999"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rgbClr val="FCEE7F"/>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rgbClr val="FCEE7F"/>
              </a:solidFill>
              <a:latin typeface="Century Gothic" panose="020B0502020202020204" pitchFamily="34" charset="0"/>
              <a:ea typeface="+mj-ea"/>
            </a:endParaRPr>
          </a:p>
        </p:txBody>
      </p:sp>
      <p:sp>
        <p:nvSpPr>
          <p:cNvPr id="52" name="文本框 51"/>
          <p:cNvSpPr txBox="1"/>
          <p:nvPr/>
        </p:nvSpPr>
        <p:spPr>
          <a:xfrm>
            <a:off x="3417170" y="4960429"/>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3" name="文本框 52"/>
          <p:cNvSpPr txBox="1"/>
          <p:nvPr/>
        </p:nvSpPr>
        <p:spPr>
          <a:xfrm>
            <a:off x="9055918" y="4960429"/>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sz="16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474694" y="497362"/>
            <a:ext cx="5181600" cy="2407382"/>
            <a:chOff x="963706" y="1250576"/>
            <a:chExt cx="7091082" cy="329453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4" name="文本框 3"/>
            <p:cNvSpPr txBox="1"/>
            <p:nvPr/>
          </p:nvSpPr>
          <p:spPr>
            <a:xfrm>
              <a:off x="1972234" y="3660642"/>
              <a:ext cx="5074027" cy="504023"/>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 4"/>
          <p:cNvGrpSpPr/>
          <p:nvPr/>
        </p:nvGrpSpPr>
        <p:grpSpPr>
          <a:xfrm>
            <a:off x="1985682" y="3114346"/>
            <a:ext cx="4921624" cy="1316468"/>
            <a:chOff x="533399" y="2078922"/>
            <a:chExt cx="4921624" cy="1316468"/>
          </a:xfrm>
        </p:grpSpPr>
        <p:sp>
          <p:nvSpPr>
            <p:cNvPr id="6" name="文本框 5"/>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椭圆 4"/>
          <p:cNvSpPr/>
          <p:nvPr/>
        </p:nvSpPr>
        <p:spPr>
          <a:xfrm>
            <a:off x="1116452" y="1801861"/>
            <a:ext cx="3502759" cy="3502759"/>
          </a:xfrm>
          <a:prstGeom prst="ellipse">
            <a:avLst/>
          </a:prstGeom>
          <a:blipFill dpi="0" rotWithShape="1">
            <a:blip r:embed="rId1">
              <a:extLst>
                <a:ext uri="{28A0092B-C50C-407E-A947-70E740481C1C}">
                  <a14:useLocalDpi xmlns:a14="http://schemas.microsoft.com/office/drawing/2010/main" val="0"/>
                </a:ext>
              </a:extLst>
            </a:blip>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线连接符 5"/>
          <p:cNvCxnSpPr/>
          <p:nvPr/>
        </p:nvCxnSpPr>
        <p:spPr>
          <a:xfrm>
            <a:off x="4619211" y="2222141"/>
            <a:ext cx="2886664" cy="0"/>
          </a:xfrm>
          <a:prstGeom prst="line">
            <a:avLst/>
          </a:prstGeom>
          <a:ln>
            <a:solidFill>
              <a:srgbClr val="FCEE7F"/>
            </a:solidFill>
            <a:headEnd type="oval"/>
            <a:tailEnd type="oval"/>
          </a:ln>
        </p:spPr>
        <p:style>
          <a:lnRef idx="1">
            <a:schemeClr val="dk1"/>
          </a:lnRef>
          <a:fillRef idx="0">
            <a:schemeClr val="dk1"/>
          </a:fillRef>
          <a:effectRef idx="0">
            <a:schemeClr val="dk1"/>
          </a:effectRef>
          <a:fontRef idx="minor">
            <a:schemeClr val="tx1"/>
          </a:fontRef>
        </p:style>
      </p:cxnSp>
      <p:cxnSp>
        <p:nvCxnSpPr>
          <p:cNvPr id="8" name="直线连接符 7"/>
          <p:cNvCxnSpPr/>
          <p:nvPr/>
        </p:nvCxnSpPr>
        <p:spPr>
          <a:xfrm>
            <a:off x="4957011" y="3381070"/>
            <a:ext cx="3160294" cy="0"/>
          </a:xfrm>
          <a:prstGeom prst="line">
            <a:avLst/>
          </a:prstGeom>
          <a:ln>
            <a:solidFill>
              <a:srgbClr val="FCEE7F"/>
            </a:solidFill>
            <a:headEnd type="oval"/>
            <a:tailEnd type="oval"/>
          </a:ln>
        </p:spPr>
        <p:style>
          <a:lnRef idx="1">
            <a:schemeClr val="dk1"/>
          </a:lnRef>
          <a:fillRef idx="0">
            <a:schemeClr val="dk1"/>
          </a:fillRef>
          <a:effectRef idx="0">
            <a:schemeClr val="dk1"/>
          </a:effectRef>
          <a:fontRef idx="minor">
            <a:schemeClr val="tx1"/>
          </a:fontRef>
        </p:style>
      </p:cxnSp>
      <p:grpSp>
        <p:nvGrpSpPr>
          <p:cNvPr id="14" name="组合 87"/>
          <p:cNvGrpSpPr/>
          <p:nvPr/>
        </p:nvGrpSpPr>
        <p:grpSpPr>
          <a:xfrm>
            <a:off x="7874016" y="1801861"/>
            <a:ext cx="2746724" cy="914570"/>
            <a:chOff x="5354323" y="1967781"/>
            <a:chExt cx="2746724" cy="914570"/>
          </a:xfrm>
        </p:grpSpPr>
        <p:sp>
          <p:nvSpPr>
            <p:cNvPr id="15" name="矩形 14"/>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矩形 15"/>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7" name="组合 87"/>
          <p:cNvGrpSpPr/>
          <p:nvPr/>
        </p:nvGrpSpPr>
        <p:grpSpPr>
          <a:xfrm>
            <a:off x="8455105" y="2956338"/>
            <a:ext cx="2746724" cy="914570"/>
            <a:chOff x="5354323" y="1967781"/>
            <a:chExt cx="2746724" cy="914570"/>
          </a:xfrm>
        </p:grpSpPr>
        <p:sp>
          <p:nvSpPr>
            <p:cNvPr id="18" name="矩形 17"/>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矩形 1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0" name="组合 87"/>
          <p:cNvGrpSpPr/>
          <p:nvPr/>
        </p:nvGrpSpPr>
        <p:grpSpPr>
          <a:xfrm>
            <a:off x="7874388" y="4190868"/>
            <a:ext cx="2746724" cy="914570"/>
            <a:chOff x="5354323" y="1967781"/>
            <a:chExt cx="2746724" cy="914570"/>
          </a:xfrm>
        </p:grpSpPr>
        <p:sp>
          <p:nvSpPr>
            <p:cNvPr id="21" name="矩形 20"/>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用户可以在投影仪或者计算机上可以将演示文稿打印出来制作</a:t>
              </a:r>
              <a:endParaRPr lang="zh-CN" altLang="en-US" sz="12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标题文字添加</a:t>
              </a:r>
              <a:endParaRPr lang="zh-CN" altLang="en-US"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cxnSp>
        <p:nvCxnSpPr>
          <p:cNvPr id="23" name="直线连接符 22"/>
          <p:cNvCxnSpPr/>
          <p:nvPr/>
        </p:nvCxnSpPr>
        <p:spPr>
          <a:xfrm>
            <a:off x="4699422" y="4403234"/>
            <a:ext cx="2886664" cy="0"/>
          </a:xfrm>
          <a:prstGeom prst="line">
            <a:avLst/>
          </a:prstGeom>
          <a:ln>
            <a:solidFill>
              <a:srgbClr val="FCEE7F"/>
            </a:solidFill>
            <a:headEnd type="oval"/>
            <a:tailEnd type="ova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合 3"/>
          <p:cNvGrpSpPr/>
          <p:nvPr/>
        </p:nvGrpSpPr>
        <p:grpSpPr>
          <a:xfrm>
            <a:off x="1924031" y="3298670"/>
            <a:ext cx="2255524" cy="1476520"/>
            <a:chOff x="1904981" y="3049516"/>
            <a:chExt cx="2255524" cy="1476520"/>
          </a:xfrm>
        </p:grpSpPr>
        <p:sp>
          <p:nvSpPr>
            <p:cNvPr id="6" name="Freeform 5"/>
            <p:cNvSpPr/>
            <p:nvPr/>
          </p:nvSpPr>
          <p:spPr bwMode="auto">
            <a:xfrm>
              <a:off x="1904981" y="3049516"/>
              <a:ext cx="2255524"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rgbClr val="FCEE7F"/>
            </a:solidFill>
            <a:ln>
              <a:noFill/>
            </a:ln>
          </p:spPr>
          <p:txBody>
            <a:bodyPr vert="horz" wrap="square" lIns="91440" tIns="45720" rIns="91440" bIns="45720" numCol="1" anchor="t" anchorCtr="0" compatLnSpc="1"/>
            <a:lstStyle/>
            <a:p>
              <a:endParaRPr lang="zh-CN" altLang="en-US" dirty="0">
                <a:solidFill>
                  <a:srgbClr val="FCEE7F"/>
                </a:solidFill>
              </a:endParaRPr>
            </a:p>
          </p:txBody>
        </p:sp>
        <p:grpSp>
          <p:nvGrpSpPr>
            <p:cNvPr id="7" name="组合 5"/>
            <p:cNvGrpSpPr/>
            <p:nvPr/>
          </p:nvGrpSpPr>
          <p:grpSpPr>
            <a:xfrm>
              <a:off x="2709623" y="3293372"/>
              <a:ext cx="646240" cy="532372"/>
              <a:chOff x="215901" y="1787525"/>
              <a:chExt cx="693738" cy="571500"/>
            </a:xfrm>
            <a:solidFill>
              <a:schemeClr val="bg1"/>
            </a:solidFill>
          </p:grpSpPr>
          <p:sp>
            <p:nvSpPr>
              <p:cNvPr id="8" name="Freeform 13"/>
              <p:cNvSpPr>
                <a:spLocks noEditPoints="1"/>
              </p:cNvSpPr>
              <p:nvPr/>
            </p:nvSpPr>
            <p:spPr bwMode="auto">
              <a:xfrm>
                <a:off x="215901" y="1787525"/>
                <a:ext cx="693738" cy="571500"/>
              </a:xfrm>
              <a:custGeom>
                <a:avLst/>
                <a:gdLst>
                  <a:gd name="T0" fmla="*/ 166 w 182"/>
                  <a:gd name="T1" fmla="*/ 0 h 152"/>
                  <a:gd name="T2" fmla="*/ 15 w 182"/>
                  <a:gd name="T3" fmla="*/ 0 h 152"/>
                  <a:gd name="T4" fmla="*/ 0 w 182"/>
                  <a:gd name="T5" fmla="*/ 15 h 152"/>
                  <a:gd name="T6" fmla="*/ 0 w 182"/>
                  <a:gd name="T7" fmla="*/ 107 h 152"/>
                  <a:gd name="T8" fmla="*/ 15 w 182"/>
                  <a:gd name="T9" fmla="*/ 123 h 152"/>
                  <a:gd name="T10" fmla="*/ 70 w 182"/>
                  <a:gd name="T11" fmla="*/ 123 h 152"/>
                  <a:gd name="T12" fmla="*/ 70 w 182"/>
                  <a:gd name="T13" fmla="*/ 142 h 152"/>
                  <a:gd name="T14" fmla="*/ 27 w 182"/>
                  <a:gd name="T15" fmla="*/ 142 h 152"/>
                  <a:gd name="T16" fmla="*/ 17 w 182"/>
                  <a:gd name="T17" fmla="*/ 152 h 152"/>
                  <a:gd name="T18" fmla="*/ 164 w 182"/>
                  <a:gd name="T19" fmla="*/ 152 h 152"/>
                  <a:gd name="T20" fmla="*/ 155 w 182"/>
                  <a:gd name="T21" fmla="*/ 142 h 152"/>
                  <a:gd name="T22" fmla="*/ 111 w 182"/>
                  <a:gd name="T23" fmla="*/ 142 h 152"/>
                  <a:gd name="T24" fmla="*/ 111 w 182"/>
                  <a:gd name="T25" fmla="*/ 123 h 152"/>
                  <a:gd name="T26" fmla="*/ 166 w 182"/>
                  <a:gd name="T27" fmla="*/ 123 h 152"/>
                  <a:gd name="T28" fmla="*/ 182 w 182"/>
                  <a:gd name="T29" fmla="*/ 107 h 152"/>
                  <a:gd name="T30" fmla="*/ 182 w 182"/>
                  <a:gd name="T31" fmla="*/ 15 h 152"/>
                  <a:gd name="T32" fmla="*/ 166 w 182"/>
                  <a:gd name="T33" fmla="*/ 0 h 152"/>
                  <a:gd name="T34" fmla="*/ 172 w 182"/>
                  <a:gd name="T35" fmla="*/ 107 h 152"/>
                  <a:gd name="T36" fmla="*/ 166 w 182"/>
                  <a:gd name="T37" fmla="*/ 112 h 152"/>
                  <a:gd name="T38" fmla="*/ 15 w 182"/>
                  <a:gd name="T39" fmla="*/ 112 h 152"/>
                  <a:gd name="T40" fmla="*/ 10 w 182"/>
                  <a:gd name="T41" fmla="*/ 107 h 152"/>
                  <a:gd name="T42" fmla="*/ 10 w 182"/>
                  <a:gd name="T43" fmla="*/ 15 h 152"/>
                  <a:gd name="T44" fmla="*/ 15 w 182"/>
                  <a:gd name="T45" fmla="*/ 10 h 152"/>
                  <a:gd name="T46" fmla="*/ 166 w 182"/>
                  <a:gd name="T47" fmla="*/ 10 h 152"/>
                  <a:gd name="T48" fmla="*/ 172 w 182"/>
                  <a:gd name="T49" fmla="*/ 15 h 152"/>
                  <a:gd name="T50" fmla="*/ 172 w 182"/>
                  <a:gd name="T51"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152">
                    <a:moveTo>
                      <a:pt x="166" y="0"/>
                    </a:moveTo>
                    <a:cubicBezTo>
                      <a:pt x="15" y="0"/>
                      <a:pt x="15" y="0"/>
                      <a:pt x="15" y="0"/>
                    </a:cubicBezTo>
                    <a:cubicBezTo>
                      <a:pt x="7" y="0"/>
                      <a:pt x="0" y="7"/>
                      <a:pt x="0" y="15"/>
                    </a:cubicBezTo>
                    <a:cubicBezTo>
                      <a:pt x="0" y="107"/>
                      <a:pt x="0" y="107"/>
                      <a:pt x="0" y="107"/>
                    </a:cubicBezTo>
                    <a:cubicBezTo>
                      <a:pt x="0" y="116"/>
                      <a:pt x="7" y="123"/>
                      <a:pt x="15" y="123"/>
                    </a:cubicBezTo>
                    <a:cubicBezTo>
                      <a:pt x="70" y="123"/>
                      <a:pt x="70" y="123"/>
                      <a:pt x="70" y="123"/>
                    </a:cubicBezTo>
                    <a:cubicBezTo>
                      <a:pt x="70" y="142"/>
                      <a:pt x="70" y="142"/>
                      <a:pt x="70" y="142"/>
                    </a:cubicBezTo>
                    <a:cubicBezTo>
                      <a:pt x="27" y="142"/>
                      <a:pt x="27" y="142"/>
                      <a:pt x="27" y="142"/>
                    </a:cubicBezTo>
                    <a:cubicBezTo>
                      <a:pt x="21" y="142"/>
                      <a:pt x="17" y="147"/>
                      <a:pt x="17" y="152"/>
                    </a:cubicBezTo>
                    <a:cubicBezTo>
                      <a:pt x="164" y="152"/>
                      <a:pt x="164" y="152"/>
                      <a:pt x="164" y="152"/>
                    </a:cubicBezTo>
                    <a:cubicBezTo>
                      <a:pt x="164" y="147"/>
                      <a:pt x="160" y="142"/>
                      <a:pt x="155" y="142"/>
                    </a:cubicBezTo>
                    <a:cubicBezTo>
                      <a:pt x="111" y="142"/>
                      <a:pt x="111" y="142"/>
                      <a:pt x="111" y="142"/>
                    </a:cubicBezTo>
                    <a:cubicBezTo>
                      <a:pt x="111" y="123"/>
                      <a:pt x="111" y="123"/>
                      <a:pt x="111" y="123"/>
                    </a:cubicBezTo>
                    <a:cubicBezTo>
                      <a:pt x="166" y="123"/>
                      <a:pt x="166" y="123"/>
                      <a:pt x="166" y="123"/>
                    </a:cubicBezTo>
                    <a:cubicBezTo>
                      <a:pt x="175" y="123"/>
                      <a:pt x="182" y="116"/>
                      <a:pt x="182" y="107"/>
                    </a:cubicBezTo>
                    <a:cubicBezTo>
                      <a:pt x="182" y="15"/>
                      <a:pt x="182" y="15"/>
                      <a:pt x="182" y="15"/>
                    </a:cubicBezTo>
                    <a:cubicBezTo>
                      <a:pt x="182" y="7"/>
                      <a:pt x="175" y="0"/>
                      <a:pt x="166" y="0"/>
                    </a:cubicBezTo>
                    <a:close/>
                    <a:moveTo>
                      <a:pt x="172" y="107"/>
                    </a:moveTo>
                    <a:cubicBezTo>
                      <a:pt x="172" y="110"/>
                      <a:pt x="169" y="112"/>
                      <a:pt x="166" y="112"/>
                    </a:cubicBezTo>
                    <a:cubicBezTo>
                      <a:pt x="15" y="112"/>
                      <a:pt x="15" y="112"/>
                      <a:pt x="15" y="112"/>
                    </a:cubicBezTo>
                    <a:cubicBezTo>
                      <a:pt x="12" y="112"/>
                      <a:pt x="10" y="110"/>
                      <a:pt x="10" y="107"/>
                    </a:cubicBezTo>
                    <a:cubicBezTo>
                      <a:pt x="10" y="15"/>
                      <a:pt x="10" y="15"/>
                      <a:pt x="10" y="15"/>
                    </a:cubicBezTo>
                    <a:cubicBezTo>
                      <a:pt x="10" y="12"/>
                      <a:pt x="12" y="10"/>
                      <a:pt x="15" y="10"/>
                    </a:cubicBezTo>
                    <a:cubicBezTo>
                      <a:pt x="166" y="10"/>
                      <a:pt x="166" y="10"/>
                      <a:pt x="166" y="10"/>
                    </a:cubicBezTo>
                    <a:cubicBezTo>
                      <a:pt x="169" y="10"/>
                      <a:pt x="172" y="12"/>
                      <a:pt x="172" y="15"/>
                    </a:cubicBezTo>
                    <a:lnTo>
                      <a:pt x="172" y="107"/>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CEE7F"/>
                  </a:solidFill>
                </a:endParaRPr>
              </a:p>
            </p:txBody>
          </p:sp>
          <p:sp>
            <p:nvSpPr>
              <p:cNvPr id="9" name="Freeform 14"/>
              <p:cNvSpPr>
                <a:spLocks noEditPoints="1"/>
              </p:cNvSpPr>
              <p:nvPr/>
            </p:nvSpPr>
            <p:spPr bwMode="auto">
              <a:xfrm>
                <a:off x="409576" y="1866900"/>
                <a:ext cx="301625" cy="296863"/>
              </a:xfrm>
              <a:custGeom>
                <a:avLst/>
                <a:gdLst>
                  <a:gd name="T0" fmla="*/ 0 w 79"/>
                  <a:gd name="T1" fmla="*/ 40 h 79"/>
                  <a:gd name="T2" fmla="*/ 79 w 79"/>
                  <a:gd name="T3" fmla="*/ 40 h 79"/>
                  <a:gd name="T4" fmla="*/ 38 w 79"/>
                  <a:gd name="T5" fmla="*/ 5 h 79"/>
                  <a:gd name="T6" fmla="*/ 25 w 79"/>
                  <a:gd name="T7" fmla="*/ 18 h 79"/>
                  <a:gd name="T8" fmla="*/ 38 w 79"/>
                  <a:gd name="T9" fmla="*/ 23 h 79"/>
                  <a:gd name="T10" fmla="*/ 21 w 79"/>
                  <a:gd name="T11" fmla="*/ 38 h 79"/>
                  <a:gd name="T12" fmla="*/ 38 w 79"/>
                  <a:gd name="T13" fmla="*/ 23 h 79"/>
                  <a:gd name="T14" fmla="*/ 38 w 79"/>
                  <a:gd name="T15" fmla="*/ 57 h 79"/>
                  <a:gd name="T16" fmla="*/ 21 w 79"/>
                  <a:gd name="T17" fmla="*/ 42 h 79"/>
                  <a:gd name="T18" fmla="*/ 38 w 79"/>
                  <a:gd name="T19" fmla="*/ 61 h 79"/>
                  <a:gd name="T20" fmla="*/ 25 w 79"/>
                  <a:gd name="T21" fmla="*/ 62 h 79"/>
                  <a:gd name="T22" fmla="*/ 41 w 79"/>
                  <a:gd name="T23" fmla="*/ 74 h 79"/>
                  <a:gd name="T24" fmla="*/ 54 w 79"/>
                  <a:gd name="T25" fmla="*/ 62 h 79"/>
                  <a:gd name="T26" fmla="*/ 41 w 79"/>
                  <a:gd name="T27" fmla="*/ 57 h 79"/>
                  <a:gd name="T28" fmla="*/ 58 w 79"/>
                  <a:gd name="T29" fmla="*/ 42 h 79"/>
                  <a:gd name="T30" fmla="*/ 41 w 79"/>
                  <a:gd name="T31" fmla="*/ 57 h 79"/>
                  <a:gd name="T32" fmla="*/ 41 w 79"/>
                  <a:gd name="T33" fmla="*/ 23 h 79"/>
                  <a:gd name="T34" fmla="*/ 58 w 79"/>
                  <a:gd name="T35" fmla="*/ 38 h 79"/>
                  <a:gd name="T36" fmla="*/ 42 w 79"/>
                  <a:gd name="T37" fmla="*/ 19 h 79"/>
                  <a:gd name="T38" fmla="*/ 54 w 79"/>
                  <a:gd name="T39" fmla="*/ 18 h 79"/>
                  <a:gd name="T40" fmla="*/ 50 w 79"/>
                  <a:gd name="T41" fmla="*/ 5 h 79"/>
                  <a:gd name="T42" fmla="*/ 58 w 79"/>
                  <a:gd name="T43" fmla="*/ 17 h 79"/>
                  <a:gd name="T44" fmla="*/ 21 w 79"/>
                  <a:gd name="T45" fmla="*/ 17 h 79"/>
                  <a:gd name="T46" fmla="*/ 29 w 79"/>
                  <a:gd name="T47" fmla="*/ 5 h 79"/>
                  <a:gd name="T48" fmla="*/ 20 w 79"/>
                  <a:gd name="T49" fmla="*/ 20 h 79"/>
                  <a:gd name="T50" fmla="*/ 4 w 79"/>
                  <a:gd name="T51" fmla="*/ 38 h 79"/>
                  <a:gd name="T52" fmla="*/ 20 w 79"/>
                  <a:gd name="T53" fmla="*/ 20 h 79"/>
                  <a:gd name="T54" fmla="*/ 20 w 79"/>
                  <a:gd name="T55" fmla="*/ 60 h 79"/>
                  <a:gd name="T56" fmla="*/ 4 w 79"/>
                  <a:gd name="T57" fmla="*/ 42 h 79"/>
                  <a:gd name="T58" fmla="*/ 21 w 79"/>
                  <a:gd name="T59" fmla="*/ 63 h 79"/>
                  <a:gd name="T60" fmla="*/ 15 w 79"/>
                  <a:gd name="T61" fmla="*/ 66 h 79"/>
                  <a:gd name="T62" fmla="*/ 58 w 79"/>
                  <a:gd name="T63" fmla="*/ 63 h 79"/>
                  <a:gd name="T64" fmla="*/ 50 w 79"/>
                  <a:gd name="T65" fmla="*/ 74 h 79"/>
                  <a:gd name="T66" fmla="*/ 59 w 79"/>
                  <a:gd name="T67" fmla="*/ 60 h 79"/>
                  <a:gd name="T68" fmla="*/ 76 w 79"/>
                  <a:gd name="T69" fmla="*/ 42 h 79"/>
                  <a:gd name="T70" fmla="*/ 59 w 79"/>
                  <a:gd name="T71" fmla="*/ 60 h 79"/>
                  <a:gd name="T72" fmla="*/ 59 w 79"/>
                  <a:gd name="T73" fmla="*/ 20 h 79"/>
                  <a:gd name="T74" fmla="*/ 76 w 79"/>
                  <a:gd name="T75"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9">
                    <a:moveTo>
                      <a:pt x="40" y="0"/>
                    </a:moveTo>
                    <a:cubicBezTo>
                      <a:pt x="18" y="0"/>
                      <a:pt x="0" y="18"/>
                      <a:pt x="0" y="40"/>
                    </a:cubicBezTo>
                    <a:cubicBezTo>
                      <a:pt x="0" y="62"/>
                      <a:pt x="18" y="79"/>
                      <a:pt x="40" y="79"/>
                    </a:cubicBezTo>
                    <a:cubicBezTo>
                      <a:pt x="62" y="79"/>
                      <a:pt x="79" y="62"/>
                      <a:pt x="79" y="40"/>
                    </a:cubicBezTo>
                    <a:cubicBezTo>
                      <a:pt x="79" y="18"/>
                      <a:pt x="62" y="0"/>
                      <a:pt x="40" y="0"/>
                    </a:cubicBezTo>
                    <a:close/>
                    <a:moveTo>
                      <a:pt x="38" y="5"/>
                    </a:moveTo>
                    <a:cubicBezTo>
                      <a:pt x="38" y="19"/>
                      <a:pt x="38" y="19"/>
                      <a:pt x="38" y="19"/>
                    </a:cubicBezTo>
                    <a:cubicBezTo>
                      <a:pt x="34" y="19"/>
                      <a:pt x="29" y="19"/>
                      <a:pt x="25" y="18"/>
                    </a:cubicBezTo>
                    <a:cubicBezTo>
                      <a:pt x="29" y="11"/>
                      <a:pt x="33" y="6"/>
                      <a:pt x="38" y="5"/>
                    </a:cubicBezTo>
                    <a:close/>
                    <a:moveTo>
                      <a:pt x="38" y="23"/>
                    </a:moveTo>
                    <a:cubicBezTo>
                      <a:pt x="38" y="38"/>
                      <a:pt x="38" y="38"/>
                      <a:pt x="38" y="38"/>
                    </a:cubicBezTo>
                    <a:cubicBezTo>
                      <a:pt x="21" y="38"/>
                      <a:pt x="21" y="38"/>
                      <a:pt x="21" y="38"/>
                    </a:cubicBezTo>
                    <a:cubicBezTo>
                      <a:pt x="21" y="32"/>
                      <a:pt x="22" y="26"/>
                      <a:pt x="24" y="21"/>
                    </a:cubicBezTo>
                    <a:cubicBezTo>
                      <a:pt x="29" y="22"/>
                      <a:pt x="33" y="22"/>
                      <a:pt x="38" y="23"/>
                    </a:cubicBezTo>
                    <a:close/>
                    <a:moveTo>
                      <a:pt x="38" y="42"/>
                    </a:moveTo>
                    <a:cubicBezTo>
                      <a:pt x="38" y="57"/>
                      <a:pt x="38" y="57"/>
                      <a:pt x="38" y="57"/>
                    </a:cubicBezTo>
                    <a:cubicBezTo>
                      <a:pt x="33" y="57"/>
                      <a:pt x="29" y="58"/>
                      <a:pt x="24" y="59"/>
                    </a:cubicBezTo>
                    <a:cubicBezTo>
                      <a:pt x="22" y="54"/>
                      <a:pt x="21" y="48"/>
                      <a:pt x="21" y="42"/>
                    </a:cubicBezTo>
                    <a:lnTo>
                      <a:pt x="38" y="42"/>
                    </a:lnTo>
                    <a:close/>
                    <a:moveTo>
                      <a:pt x="38" y="61"/>
                    </a:moveTo>
                    <a:cubicBezTo>
                      <a:pt x="38" y="74"/>
                      <a:pt x="38" y="74"/>
                      <a:pt x="38" y="74"/>
                    </a:cubicBezTo>
                    <a:cubicBezTo>
                      <a:pt x="33" y="73"/>
                      <a:pt x="29" y="69"/>
                      <a:pt x="25" y="62"/>
                    </a:cubicBezTo>
                    <a:cubicBezTo>
                      <a:pt x="29" y="61"/>
                      <a:pt x="34" y="61"/>
                      <a:pt x="38" y="61"/>
                    </a:cubicBezTo>
                    <a:close/>
                    <a:moveTo>
                      <a:pt x="41" y="74"/>
                    </a:moveTo>
                    <a:cubicBezTo>
                      <a:pt x="41" y="61"/>
                      <a:pt x="41" y="61"/>
                      <a:pt x="41" y="61"/>
                    </a:cubicBezTo>
                    <a:cubicBezTo>
                      <a:pt x="46" y="61"/>
                      <a:pt x="50" y="61"/>
                      <a:pt x="54" y="62"/>
                    </a:cubicBezTo>
                    <a:cubicBezTo>
                      <a:pt x="51" y="69"/>
                      <a:pt x="46" y="74"/>
                      <a:pt x="41" y="74"/>
                    </a:cubicBezTo>
                    <a:close/>
                    <a:moveTo>
                      <a:pt x="41" y="57"/>
                    </a:moveTo>
                    <a:cubicBezTo>
                      <a:pt x="41" y="42"/>
                      <a:pt x="41" y="42"/>
                      <a:pt x="41" y="42"/>
                    </a:cubicBezTo>
                    <a:cubicBezTo>
                      <a:pt x="58" y="42"/>
                      <a:pt x="58" y="42"/>
                      <a:pt x="58" y="42"/>
                    </a:cubicBezTo>
                    <a:cubicBezTo>
                      <a:pt x="58" y="48"/>
                      <a:pt x="57" y="54"/>
                      <a:pt x="55" y="59"/>
                    </a:cubicBezTo>
                    <a:cubicBezTo>
                      <a:pt x="51" y="58"/>
                      <a:pt x="46" y="57"/>
                      <a:pt x="41" y="57"/>
                    </a:cubicBezTo>
                    <a:close/>
                    <a:moveTo>
                      <a:pt x="41" y="38"/>
                    </a:moveTo>
                    <a:cubicBezTo>
                      <a:pt x="41" y="23"/>
                      <a:pt x="41" y="23"/>
                      <a:pt x="41" y="23"/>
                    </a:cubicBezTo>
                    <a:cubicBezTo>
                      <a:pt x="46" y="22"/>
                      <a:pt x="51" y="22"/>
                      <a:pt x="55" y="21"/>
                    </a:cubicBezTo>
                    <a:cubicBezTo>
                      <a:pt x="57" y="26"/>
                      <a:pt x="58" y="32"/>
                      <a:pt x="58" y="38"/>
                    </a:cubicBezTo>
                    <a:lnTo>
                      <a:pt x="41" y="38"/>
                    </a:lnTo>
                    <a:close/>
                    <a:moveTo>
                      <a:pt x="42" y="19"/>
                    </a:moveTo>
                    <a:cubicBezTo>
                      <a:pt x="42" y="5"/>
                      <a:pt x="42" y="5"/>
                      <a:pt x="42" y="5"/>
                    </a:cubicBezTo>
                    <a:cubicBezTo>
                      <a:pt x="46" y="6"/>
                      <a:pt x="51" y="11"/>
                      <a:pt x="54" y="18"/>
                    </a:cubicBezTo>
                    <a:cubicBezTo>
                      <a:pt x="50" y="19"/>
                      <a:pt x="46" y="19"/>
                      <a:pt x="42" y="19"/>
                    </a:cubicBezTo>
                    <a:close/>
                    <a:moveTo>
                      <a:pt x="50" y="5"/>
                    </a:moveTo>
                    <a:cubicBezTo>
                      <a:pt x="56" y="7"/>
                      <a:pt x="61" y="10"/>
                      <a:pt x="65" y="14"/>
                    </a:cubicBezTo>
                    <a:cubicBezTo>
                      <a:pt x="63" y="15"/>
                      <a:pt x="60" y="16"/>
                      <a:pt x="58" y="17"/>
                    </a:cubicBezTo>
                    <a:cubicBezTo>
                      <a:pt x="56" y="12"/>
                      <a:pt x="53" y="8"/>
                      <a:pt x="50" y="5"/>
                    </a:cubicBezTo>
                    <a:close/>
                    <a:moveTo>
                      <a:pt x="21" y="17"/>
                    </a:moveTo>
                    <a:cubicBezTo>
                      <a:pt x="19" y="16"/>
                      <a:pt x="17" y="15"/>
                      <a:pt x="15" y="14"/>
                    </a:cubicBezTo>
                    <a:cubicBezTo>
                      <a:pt x="19" y="10"/>
                      <a:pt x="24" y="7"/>
                      <a:pt x="29" y="5"/>
                    </a:cubicBezTo>
                    <a:cubicBezTo>
                      <a:pt x="26" y="8"/>
                      <a:pt x="23" y="12"/>
                      <a:pt x="21" y="17"/>
                    </a:cubicBezTo>
                    <a:close/>
                    <a:moveTo>
                      <a:pt x="20" y="20"/>
                    </a:moveTo>
                    <a:cubicBezTo>
                      <a:pt x="18" y="25"/>
                      <a:pt x="17" y="31"/>
                      <a:pt x="17" y="38"/>
                    </a:cubicBezTo>
                    <a:cubicBezTo>
                      <a:pt x="4" y="38"/>
                      <a:pt x="4" y="38"/>
                      <a:pt x="4" y="38"/>
                    </a:cubicBezTo>
                    <a:cubicBezTo>
                      <a:pt x="4" y="30"/>
                      <a:pt x="7" y="22"/>
                      <a:pt x="12" y="17"/>
                    </a:cubicBezTo>
                    <a:cubicBezTo>
                      <a:pt x="15" y="18"/>
                      <a:pt x="17" y="19"/>
                      <a:pt x="20" y="20"/>
                    </a:cubicBezTo>
                    <a:close/>
                    <a:moveTo>
                      <a:pt x="17" y="42"/>
                    </a:moveTo>
                    <a:cubicBezTo>
                      <a:pt x="17" y="48"/>
                      <a:pt x="18" y="55"/>
                      <a:pt x="20" y="60"/>
                    </a:cubicBezTo>
                    <a:cubicBezTo>
                      <a:pt x="17" y="61"/>
                      <a:pt x="15" y="62"/>
                      <a:pt x="12" y="63"/>
                    </a:cubicBezTo>
                    <a:cubicBezTo>
                      <a:pt x="7" y="57"/>
                      <a:pt x="4" y="50"/>
                      <a:pt x="4" y="42"/>
                    </a:cubicBezTo>
                    <a:lnTo>
                      <a:pt x="17" y="42"/>
                    </a:lnTo>
                    <a:close/>
                    <a:moveTo>
                      <a:pt x="21" y="63"/>
                    </a:moveTo>
                    <a:cubicBezTo>
                      <a:pt x="23" y="68"/>
                      <a:pt x="26" y="72"/>
                      <a:pt x="29" y="74"/>
                    </a:cubicBezTo>
                    <a:cubicBezTo>
                      <a:pt x="24" y="73"/>
                      <a:pt x="19" y="70"/>
                      <a:pt x="15" y="66"/>
                    </a:cubicBezTo>
                    <a:cubicBezTo>
                      <a:pt x="17" y="65"/>
                      <a:pt x="19" y="64"/>
                      <a:pt x="21" y="63"/>
                    </a:cubicBezTo>
                    <a:close/>
                    <a:moveTo>
                      <a:pt x="58" y="63"/>
                    </a:moveTo>
                    <a:cubicBezTo>
                      <a:pt x="60" y="64"/>
                      <a:pt x="63" y="65"/>
                      <a:pt x="65" y="66"/>
                    </a:cubicBezTo>
                    <a:cubicBezTo>
                      <a:pt x="61" y="70"/>
                      <a:pt x="56" y="73"/>
                      <a:pt x="50" y="74"/>
                    </a:cubicBezTo>
                    <a:cubicBezTo>
                      <a:pt x="53" y="72"/>
                      <a:pt x="56" y="68"/>
                      <a:pt x="58" y="63"/>
                    </a:cubicBezTo>
                    <a:close/>
                    <a:moveTo>
                      <a:pt x="59" y="60"/>
                    </a:moveTo>
                    <a:cubicBezTo>
                      <a:pt x="61" y="55"/>
                      <a:pt x="62" y="48"/>
                      <a:pt x="62" y="42"/>
                    </a:cubicBezTo>
                    <a:cubicBezTo>
                      <a:pt x="76" y="42"/>
                      <a:pt x="76" y="42"/>
                      <a:pt x="76" y="42"/>
                    </a:cubicBezTo>
                    <a:cubicBezTo>
                      <a:pt x="75" y="50"/>
                      <a:pt x="72" y="57"/>
                      <a:pt x="67" y="63"/>
                    </a:cubicBezTo>
                    <a:cubicBezTo>
                      <a:pt x="65" y="62"/>
                      <a:pt x="62" y="61"/>
                      <a:pt x="59" y="60"/>
                    </a:cubicBezTo>
                    <a:close/>
                    <a:moveTo>
                      <a:pt x="62" y="38"/>
                    </a:moveTo>
                    <a:cubicBezTo>
                      <a:pt x="62" y="31"/>
                      <a:pt x="61" y="25"/>
                      <a:pt x="59" y="20"/>
                    </a:cubicBezTo>
                    <a:cubicBezTo>
                      <a:pt x="62" y="19"/>
                      <a:pt x="65" y="18"/>
                      <a:pt x="67" y="17"/>
                    </a:cubicBezTo>
                    <a:cubicBezTo>
                      <a:pt x="72" y="22"/>
                      <a:pt x="75" y="30"/>
                      <a:pt x="76" y="38"/>
                    </a:cubicBezTo>
                    <a:lnTo>
                      <a:pt x="62" y="38"/>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FCEE7F"/>
                  </a:solidFill>
                </a:endParaRPr>
              </a:p>
            </p:txBody>
          </p:sp>
        </p:grpSp>
      </p:grpSp>
      <p:grpSp>
        <p:nvGrpSpPr>
          <p:cNvPr id="10" name="组合 8"/>
          <p:cNvGrpSpPr/>
          <p:nvPr/>
        </p:nvGrpSpPr>
        <p:grpSpPr>
          <a:xfrm>
            <a:off x="3446944" y="3658180"/>
            <a:ext cx="2255524" cy="1474890"/>
            <a:chOff x="3427894" y="3409026"/>
            <a:chExt cx="2255524" cy="1474890"/>
          </a:xfrm>
        </p:grpSpPr>
        <p:sp>
          <p:nvSpPr>
            <p:cNvPr id="11" name="Freeform 6"/>
            <p:cNvSpPr/>
            <p:nvPr/>
          </p:nvSpPr>
          <p:spPr bwMode="auto">
            <a:xfrm>
              <a:off x="3427894" y="3409026"/>
              <a:ext cx="2255524" cy="1474890"/>
            </a:xfrm>
            <a:custGeom>
              <a:avLst/>
              <a:gdLst>
                <a:gd name="T0" fmla="*/ 3256 w 3325"/>
                <a:gd name="T1" fmla="*/ 1687 h 2157"/>
                <a:gd name="T2" fmla="*/ 1880 w 3325"/>
                <a:gd name="T3" fmla="*/ 100 h 2157"/>
                <a:gd name="T4" fmla="*/ 1880 w 3325"/>
                <a:gd name="T5" fmla="*/ 100 h 2157"/>
                <a:gd name="T6" fmla="*/ 1663 w 3325"/>
                <a:gd name="T7" fmla="*/ 0 h 2157"/>
                <a:gd name="T8" fmla="*/ 1451 w 3325"/>
                <a:gd name="T9" fmla="*/ 95 h 2157"/>
                <a:gd name="T10" fmla="*/ 1451 w 3325"/>
                <a:gd name="T11" fmla="*/ 95 h 2157"/>
                <a:gd name="T12" fmla="*/ 83 w 3325"/>
                <a:gd name="T13" fmla="*/ 1672 h 2157"/>
                <a:gd name="T14" fmla="*/ 0 w 3325"/>
                <a:gd name="T15" fmla="*/ 1872 h 2157"/>
                <a:gd name="T16" fmla="*/ 284 w 3325"/>
                <a:gd name="T17" fmla="*/ 2157 h 2157"/>
                <a:gd name="T18" fmla="*/ 284 w 3325"/>
                <a:gd name="T19" fmla="*/ 2157 h 2157"/>
                <a:gd name="T20" fmla="*/ 285 w 3325"/>
                <a:gd name="T21" fmla="*/ 2157 h 2157"/>
                <a:gd name="T22" fmla="*/ 3039 w 3325"/>
                <a:gd name="T23" fmla="*/ 2157 h 2157"/>
                <a:gd name="T24" fmla="*/ 3039 w 3325"/>
                <a:gd name="T25" fmla="*/ 2157 h 2157"/>
                <a:gd name="T26" fmla="*/ 3040 w 3325"/>
                <a:gd name="T27" fmla="*/ 2157 h 2157"/>
                <a:gd name="T28" fmla="*/ 3325 w 3325"/>
                <a:gd name="T29" fmla="*/ 1872 h 2157"/>
                <a:gd name="T30" fmla="*/ 3256 w 3325"/>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5" h="2157">
                  <a:moveTo>
                    <a:pt x="3256" y="1687"/>
                  </a:moveTo>
                  <a:lnTo>
                    <a:pt x="1880" y="100"/>
                  </a:lnTo>
                  <a:lnTo>
                    <a:pt x="1880" y="100"/>
                  </a:lnTo>
                  <a:cubicBezTo>
                    <a:pt x="1828" y="39"/>
                    <a:pt x="1750" y="0"/>
                    <a:pt x="1663" y="0"/>
                  </a:cubicBezTo>
                  <a:cubicBezTo>
                    <a:pt x="1579" y="0"/>
                    <a:pt x="1503" y="36"/>
                    <a:pt x="1451" y="95"/>
                  </a:cubicBezTo>
                  <a:lnTo>
                    <a:pt x="1451" y="95"/>
                  </a:lnTo>
                  <a:lnTo>
                    <a:pt x="83" y="1672"/>
                  </a:lnTo>
                  <a:cubicBezTo>
                    <a:pt x="32" y="1723"/>
                    <a:pt x="0" y="1794"/>
                    <a:pt x="0" y="1872"/>
                  </a:cubicBezTo>
                  <a:cubicBezTo>
                    <a:pt x="0" y="2029"/>
                    <a:pt x="127" y="2156"/>
                    <a:pt x="284" y="2157"/>
                  </a:cubicBezTo>
                  <a:lnTo>
                    <a:pt x="284" y="2157"/>
                  </a:lnTo>
                  <a:lnTo>
                    <a:pt x="285" y="2157"/>
                  </a:lnTo>
                  <a:lnTo>
                    <a:pt x="3039" y="2157"/>
                  </a:lnTo>
                  <a:lnTo>
                    <a:pt x="3039" y="2157"/>
                  </a:lnTo>
                  <a:lnTo>
                    <a:pt x="3040" y="2157"/>
                  </a:lnTo>
                  <a:cubicBezTo>
                    <a:pt x="3198" y="2157"/>
                    <a:pt x="3325" y="2029"/>
                    <a:pt x="3325" y="1872"/>
                  </a:cubicBezTo>
                  <a:cubicBezTo>
                    <a:pt x="3325" y="1802"/>
                    <a:pt x="3299" y="1737"/>
                    <a:pt x="3256" y="1687"/>
                  </a:cubicBezTo>
                  <a:close/>
                </a:path>
              </a:pathLst>
            </a:custGeom>
            <a:solidFill>
              <a:srgbClr val="FCEE7F"/>
            </a:solidFill>
            <a:ln>
              <a:noFill/>
            </a:ln>
          </p:spPr>
          <p:txBody>
            <a:bodyPr vert="horz" wrap="square" lIns="91440" tIns="45720" rIns="91440" bIns="45720" numCol="1" anchor="t" anchorCtr="0" compatLnSpc="1"/>
            <a:lstStyle/>
            <a:p>
              <a:endParaRPr lang="zh-CN" altLang="en-US" dirty="0">
                <a:solidFill>
                  <a:srgbClr val="FCEE7F"/>
                </a:solidFill>
              </a:endParaRPr>
            </a:p>
          </p:txBody>
        </p:sp>
        <p:sp>
          <p:nvSpPr>
            <p:cNvPr id="12" name="Freeform 15"/>
            <p:cNvSpPr>
              <a:spLocks noEditPoints="1"/>
            </p:cNvSpPr>
            <p:nvPr/>
          </p:nvSpPr>
          <p:spPr bwMode="auto">
            <a:xfrm>
              <a:off x="4246585" y="4146471"/>
              <a:ext cx="618142" cy="490964"/>
            </a:xfrm>
            <a:custGeom>
              <a:avLst/>
              <a:gdLst>
                <a:gd name="T0" fmla="*/ 52 w 174"/>
                <a:gd name="T1" fmla="*/ 61 h 140"/>
                <a:gd name="T2" fmla="*/ 41 w 174"/>
                <a:gd name="T3" fmla="*/ 50 h 140"/>
                <a:gd name="T4" fmla="*/ 52 w 174"/>
                <a:gd name="T5" fmla="*/ 39 h 140"/>
                <a:gd name="T6" fmla="*/ 63 w 174"/>
                <a:gd name="T7" fmla="*/ 50 h 140"/>
                <a:gd name="T8" fmla="*/ 52 w 174"/>
                <a:gd name="T9" fmla="*/ 61 h 140"/>
                <a:gd name="T10" fmla="*/ 87 w 174"/>
                <a:gd name="T11" fmla="*/ 61 h 140"/>
                <a:gd name="T12" fmla="*/ 76 w 174"/>
                <a:gd name="T13" fmla="*/ 50 h 140"/>
                <a:gd name="T14" fmla="*/ 87 w 174"/>
                <a:gd name="T15" fmla="*/ 39 h 140"/>
                <a:gd name="T16" fmla="*/ 98 w 174"/>
                <a:gd name="T17" fmla="*/ 50 h 140"/>
                <a:gd name="T18" fmla="*/ 87 w 174"/>
                <a:gd name="T19" fmla="*/ 61 h 140"/>
                <a:gd name="T20" fmla="*/ 122 w 174"/>
                <a:gd name="T21" fmla="*/ 61 h 140"/>
                <a:gd name="T22" fmla="*/ 111 w 174"/>
                <a:gd name="T23" fmla="*/ 50 h 140"/>
                <a:gd name="T24" fmla="*/ 122 w 174"/>
                <a:gd name="T25" fmla="*/ 39 h 140"/>
                <a:gd name="T26" fmla="*/ 133 w 174"/>
                <a:gd name="T27" fmla="*/ 50 h 140"/>
                <a:gd name="T28" fmla="*/ 122 w 174"/>
                <a:gd name="T29" fmla="*/ 61 h 140"/>
                <a:gd name="T30" fmla="*/ 163 w 174"/>
                <a:gd name="T31" fmla="*/ 0 h 140"/>
                <a:gd name="T32" fmla="*/ 11 w 174"/>
                <a:gd name="T33" fmla="*/ 0 h 140"/>
                <a:gd name="T34" fmla="*/ 0 w 174"/>
                <a:gd name="T35" fmla="*/ 11 h 140"/>
                <a:gd name="T36" fmla="*/ 0 w 174"/>
                <a:gd name="T37" fmla="*/ 83 h 140"/>
                <a:gd name="T38" fmla="*/ 11 w 174"/>
                <a:gd name="T39" fmla="*/ 94 h 140"/>
                <a:gd name="T40" fmla="*/ 51 w 174"/>
                <a:gd name="T41" fmla="*/ 94 h 140"/>
                <a:gd name="T42" fmla="*/ 51 w 174"/>
                <a:gd name="T43" fmla="*/ 140 h 140"/>
                <a:gd name="T44" fmla="*/ 97 w 174"/>
                <a:gd name="T45" fmla="*/ 94 h 140"/>
                <a:gd name="T46" fmla="*/ 163 w 174"/>
                <a:gd name="T47" fmla="*/ 94 h 140"/>
                <a:gd name="T48" fmla="*/ 174 w 174"/>
                <a:gd name="T49" fmla="*/ 83 h 140"/>
                <a:gd name="T50" fmla="*/ 174 w 174"/>
                <a:gd name="T51" fmla="*/ 11 h 140"/>
                <a:gd name="T52" fmla="*/ 163 w 174"/>
                <a:gd name="T5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 h="140">
                  <a:moveTo>
                    <a:pt x="52" y="61"/>
                  </a:moveTo>
                  <a:cubicBezTo>
                    <a:pt x="46" y="61"/>
                    <a:pt x="41" y="56"/>
                    <a:pt x="41" y="50"/>
                  </a:cubicBezTo>
                  <a:cubicBezTo>
                    <a:pt x="41" y="44"/>
                    <a:pt x="46" y="39"/>
                    <a:pt x="52" y="39"/>
                  </a:cubicBezTo>
                  <a:cubicBezTo>
                    <a:pt x="58" y="39"/>
                    <a:pt x="63" y="44"/>
                    <a:pt x="63" y="50"/>
                  </a:cubicBezTo>
                  <a:cubicBezTo>
                    <a:pt x="63" y="56"/>
                    <a:pt x="58" y="61"/>
                    <a:pt x="52" y="61"/>
                  </a:cubicBezTo>
                  <a:moveTo>
                    <a:pt x="87" y="61"/>
                  </a:moveTo>
                  <a:cubicBezTo>
                    <a:pt x="81" y="61"/>
                    <a:pt x="76" y="56"/>
                    <a:pt x="76" y="50"/>
                  </a:cubicBezTo>
                  <a:cubicBezTo>
                    <a:pt x="76" y="44"/>
                    <a:pt x="81" y="39"/>
                    <a:pt x="87" y="39"/>
                  </a:cubicBezTo>
                  <a:cubicBezTo>
                    <a:pt x="93" y="39"/>
                    <a:pt x="98" y="44"/>
                    <a:pt x="98" y="50"/>
                  </a:cubicBezTo>
                  <a:cubicBezTo>
                    <a:pt x="98" y="56"/>
                    <a:pt x="93" y="61"/>
                    <a:pt x="87" y="61"/>
                  </a:cubicBezTo>
                  <a:moveTo>
                    <a:pt x="122" y="61"/>
                  </a:moveTo>
                  <a:cubicBezTo>
                    <a:pt x="116" y="61"/>
                    <a:pt x="111" y="56"/>
                    <a:pt x="111" y="50"/>
                  </a:cubicBezTo>
                  <a:cubicBezTo>
                    <a:pt x="111" y="44"/>
                    <a:pt x="116" y="39"/>
                    <a:pt x="122" y="39"/>
                  </a:cubicBezTo>
                  <a:cubicBezTo>
                    <a:pt x="128" y="39"/>
                    <a:pt x="133" y="44"/>
                    <a:pt x="133" y="50"/>
                  </a:cubicBezTo>
                  <a:cubicBezTo>
                    <a:pt x="133" y="56"/>
                    <a:pt x="128" y="61"/>
                    <a:pt x="122" y="61"/>
                  </a:cubicBezTo>
                  <a:moveTo>
                    <a:pt x="163" y="0"/>
                  </a:moveTo>
                  <a:cubicBezTo>
                    <a:pt x="11" y="0"/>
                    <a:pt x="11" y="0"/>
                    <a:pt x="11" y="0"/>
                  </a:cubicBezTo>
                  <a:cubicBezTo>
                    <a:pt x="5" y="0"/>
                    <a:pt x="0" y="5"/>
                    <a:pt x="0" y="11"/>
                  </a:cubicBezTo>
                  <a:cubicBezTo>
                    <a:pt x="0" y="83"/>
                    <a:pt x="0" y="83"/>
                    <a:pt x="0" y="83"/>
                  </a:cubicBezTo>
                  <a:cubicBezTo>
                    <a:pt x="0" y="89"/>
                    <a:pt x="5" y="94"/>
                    <a:pt x="11" y="94"/>
                  </a:cubicBezTo>
                  <a:cubicBezTo>
                    <a:pt x="51" y="94"/>
                    <a:pt x="51" y="94"/>
                    <a:pt x="51" y="94"/>
                  </a:cubicBezTo>
                  <a:cubicBezTo>
                    <a:pt x="51" y="140"/>
                    <a:pt x="51" y="140"/>
                    <a:pt x="51" y="140"/>
                  </a:cubicBezTo>
                  <a:cubicBezTo>
                    <a:pt x="97" y="94"/>
                    <a:pt x="97" y="94"/>
                    <a:pt x="97" y="94"/>
                  </a:cubicBezTo>
                  <a:cubicBezTo>
                    <a:pt x="163" y="94"/>
                    <a:pt x="163" y="94"/>
                    <a:pt x="163" y="94"/>
                  </a:cubicBezTo>
                  <a:cubicBezTo>
                    <a:pt x="169" y="94"/>
                    <a:pt x="174" y="89"/>
                    <a:pt x="174" y="83"/>
                  </a:cubicBezTo>
                  <a:cubicBezTo>
                    <a:pt x="174" y="11"/>
                    <a:pt x="174" y="11"/>
                    <a:pt x="174" y="11"/>
                  </a:cubicBezTo>
                  <a:cubicBezTo>
                    <a:pt x="174" y="5"/>
                    <a:pt x="169" y="0"/>
                    <a:pt x="163" y="0"/>
                  </a:cubicBezTo>
                </a:path>
              </a:pathLst>
            </a:custGeom>
            <a:solidFill>
              <a:srgbClr val="1B1002"/>
            </a:solidFill>
            <a:ln>
              <a:noFill/>
            </a:ln>
          </p:spPr>
          <p:txBody>
            <a:bodyPr vert="horz" wrap="square" lIns="91440" tIns="45720" rIns="91440" bIns="45720" numCol="1" anchor="t" anchorCtr="0" compatLnSpc="1"/>
            <a:lstStyle/>
            <a:p>
              <a:endParaRPr lang="zh-CN" altLang="en-US" dirty="0">
                <a:solidFill>
                  <a:srgbClr val="FCEE7F"/>
                </a:solidFill>
              </a:endParaRPr>
            </a:p>
          </p:txBody>
        </p:sp>
      </p:grpSp>
      <p:grpSp>
        <p:nvGrpSpPr>
          <p:cNvPr id="13" name="组合 11"/>
          <p:cNvGrpSpPr/>
          <p:nvPr/>
        </p:nvGrpSpPr>
        <p:grpSpPr>
          <a:xfrm>
            <a:off x="4969857" y="3298670"/>
            <a:ext cx="2253896" cy="1476520"/>
            <a:chOff x="4950807" y="3049516"/>
            <a:chExt cx="2253896" cy="1476520"/>
          </a:xfrm>
        </p:grpSpPr>
        <p:sp>
          <p:nvSpPr>
            <p:cNvPr id="14" name="Freeform 7"/>
            <p:cNvSpPr/>
            <p:nvPr/>
          </p:nvSpPr>
          <p:spPr bwMode="auto">
            <a:xfrm>
              <a:off x="4950807"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rgbClr val="FCEE7F"/>
            </a:solidFill>
            <a:ln>
              <a:noFill/>
            </a:ln>
          </p:spPr>
          <p:txBody>
            <a:bodyPr vert="horz" wrap="square" lIns="91440" tIns="45720" rIns="91440" bIns="45720" numCol="1" anchor="t" anchorCtr="0" compatLnSpc="1"/>
            <a:lstStyle/>
            <a:p>
              <a:endParaRPr lang="zh-CN" altLang="en-US" dirty="0">
                <a:solidFill>
                  <a:srgbClr val="FCEE7F"/>
                </a:solidFill>
              </a:endParaRPr>
            </a:p>
          </p:txBody>
        </p:sp>
        <p:grpSp>
          <p:nvGrpSpPr>
            <p:cNvPr id="15" name="组合 13"/>
            <p:cNvGrpSpPr/>
            <p:nvPr/>
          </p:nvGrpSpPr>
          <p:grpSpPr>
            <a:xfrm>
              <a:off x="5829315" y="3283760"/>
              <a:ext cx="496880" cy="551596"/>
              <a:chOff x="185738" y="3713163"/>
              <a:chExt cx="533400" cy="592138"/>
            </a:xfrm>
            <a:solidFill>
              <a:schemeClr val="bg1"/>
            </a:solidFill>
          </p:grpSpPr>
          <p:sp>
            <p:nvSpPr>
              <p:cNvPr id="16" name="Freeform 16"/>
              <p:cNvSpPr/>
              <p:nvPr/>
            </p:nvSpPr>
            <p:spPr bwMode="auto">
              <a:xfrm>
                <a:off x="3302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0" y="33"/>
                      <a:pt x="14" y="29"/>
                      <a:pt x="14" y="26"/>
                    </a:cubicBezTo>
                    <a:cubicBezTo>
                      <a:pt x="14" y="6"/>
                      <a:pt x="14" y="6"/>
                      <a:pt x="14" y="6"/>
                    </a:cubicBezTo>
                    <a:cubicBezTo>
                      <a:pt x="14" y="3"/>
                      <a:pt x="10"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CEE7F"/>
                  </a:solidFill>
                </a:endParaRPr>
              </a:p>
            </p:txBody>
          </p:sp>
          <p:sp>
            <p:nvSpPr>
              <p:cNvPr id="17" name="Freeform 17"/>
              <p:cNvSpPr/>
              <p:nvPr/>
            </p:nvSpPr>
            <p:spPr bwMode="auto">
              <a:xfrm>
                <a:off x="5207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1" y="33"/>
                      <a:pt x="14" y="29"/>
                      <a:pt x="14" y="26"/>
                    </a:cubicBezTo>
                    <a:cubicBezTo>
                      <a:pt x="14" y="6"/>
                      <a:pt x="14" y="6"/>
                      <a:pt x="14" y="6"/>
                    </a:cubicBezTo>
                    <a:cubicBezTo>
                      <a:pt x="14" y="3"/>
                      <a:pt x="11"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CEE7F"/>
                  </a:solidFill>
                </a:endParaRPr>
              </a:p>
            </p:txBody>
          </p:sp>
          <p:sp>
            <p:nvSpPr>
              <p:cNvPr id="18" name="Freeform 18"/>
              <p:cNvSpPr>
                <a:spLocks noEditPoints="1"/>
              </p:cNvSpPr>
              <p:nvPr/>
            </p:nvSpPr>
            <p:spPr bwMode="auto">
              <a:xfrm>
                <a:off x="185738" y="3773488"/>
                <a:ext cx="533400" cy="531813"/>
              </a:xfrm>
              <a:custGeom>
                <a:avLst/>
                <a:gdLst>
                  <a:gd name="T0" fmla="*/ 132 w 140"/>
                  <a:gd name="T1" fmla="*/ 0 h 141"/>
                  <a:gd name="T2" fmla="*/ 109 w 140"/>
                  <a:gd name="T3" fmla="*/ 0 h 141"/>
                  <a:gd name="T4" fmla="*/ 109 w 140"/>
                  <a:gd name="T5" fmla="*/ 10 h 141"/>
                  <a:gd name="T6" fmla="*/ 95 w 140"/>
                  <a:gd name="T7" fmla="*/ 24 h 141"/>
                  <a:gd name="T8" fmla="*/ 81 w 140"/>
                  <a:gd name="T9" fmla="*/ 10 h 141"/>
                  <a:gd name="T10" fmla="*/ 81 w 140"/>
                  <a:gd name="T11" fmla="*/ 0 h 141"/>
                  <a:gd name="T12" fmla="*/ 59 w 140"/>
                  <a:gd name="T13" fmla="*/ 0 h 141"/>
                  <a:gd name="T14" fmla="*/ 59 w 140"/>
                  <a:gd name="T15" fmla="*/ 10 h 141"/>
                  <a:gd name="T16" fmla="*/ 45 w 140"/>
                  <a:gd name="T17" fmla="*/ 24 h 141"/>
                  <a:gd name="T18" fmla="*/ 30 w 140"/>
                  <a:gd name="T19" fmla="*/ 10 h 141"/>
                  <a:gd name="T20" fmla="*/ 30 w 140"/>
                  <a:gd name="T21" fmla="*/ 0 h 141"/>
                  <a:gd name="T22" fmla="*/ 8 w 140"/>
                  <a:gd name="T23" fmla="*/ 0 h 141"/>
                  <a:gd name="T24" fmla="*/ 0 w 140"/>
                  <a:gd name="T25" fmla="*/ 8 h 141"/>
                  <a:gd name="T26" fmla="*/ 0 w 140"/>
                  <a:gd name="T27" fmla="*/ 133 h 141"/>
                  <a:gd name="T28" fmla="*/ 8 w 140"/>
                  <a:gd name="T29" fmla="*/ 141 h 141"/>
                  <a:gd name="T30" fmla="*/ 132 w 140"/>
                  <a:gd name="T31" fmla="*/ 141 h 141"/>
                  <a:gd name="T32" fmla="*/ 140 w 140"/>
                  <a:gd name="T33" fmla="*/ 133 h 141"/>
                  <a:gd name="T34" fmla="*/ 140 w 140"/>
                  <a:gd name="T35" fmla="*/ 8 h 141"/>
                  <a:gd name="T36" fmla="*/ 132 w 140"/>
                  <a:gd name="T37" fmla="*/ 0 h 141"/>
                  <a:gd name="T38" fmla="*/ 129 w 140"/>
                  <a:gd name="T39" fmla="*/ 128 h 141"/>
                  <a:gd name="T40" fmla="*/ 11 w 140"/>
                  <a:gd name="T41" fmla="*/ 128 h 141"/>
                  <a:gd name="T42" fmla="*/ 11 w 140"/>
                  <a:gd name="T43" fmla="*/ 44 h 141"/>
                  <a:gd name="T44" fmla="*/ 129 w 140"/>
                  <a:gd name="T45" fmla="*/ 44 h 141"/>
                  <a:gd name="T46" fmla="*/ 129 w 140"/>
                  <a:gd name="T4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0" h="141">
                    <a:moveTo>
                      <a:pt x="132" y="0"/>
                    </a:moveTo>
                    <a:cubicBezTo>
                      <a:pt x="109" y="0"/>
                      <a:pt x="109" y="0"/>
                      <a:pt x="109" y="0"/>
                    </a:cubicBezTo>
                    <a:cubicBezTo>
                      <a:pt x="109" y="10"/>
                      <a:pt x="109" y="10"/>
                      <a:pt x="109" y="10"/>
                    </a:cubicBezTo>
                    <a:cubicBezTo>
                      <a:pt x="109" y="18"/>
                      <a:pt x="103" y="24"/>
                      <a:pt x="95" y="24"/>
                    </a:cubicBezTo>
                    <a:cubicBezTo>
                      <a:pt x="87" y="24"/>
                      <a:pt x="81" y="18"/>
                      <a:pt x="81" y="10"/>
                    </a:cubicBezTo>
                    <a:cubicBezTo>
                      <a:pt x="81" y="0"/>
                      <a:pt x="81" y="0"/>
                      <a:pt x="81" y="0"/>
                    </a:cubicBezTo>
                    <a:cubicBezTo>
                      <a:pt x="59" y="0"/>
                      <a:pt x="59" y="0"/>
                      <a:pt x="59" y="0"/>
                    </a:cubicBezTo>
                    <a:cubicBezTo>
                      <a:pt x="59" y="10"/>
                      <a:pt x="59" y="10"/>
                      <a:pt x="59" y="10"/>
                    </a:cubicBezTo>
                    <a:cubicBezTo>
                      <a:pt x="59" y="18"/>
                      <a:pt x="53" y="24"/>
                      <a:pt x="45" y="24"/>
                    </a:cubicBezTo>
                    <a:cubicBezTo>
                      <a:pt x="37" y="24"/>
                      <a:pt x="30" y="18"/>
                      <a:pt x="30" y="10"/>
                    </a:cubicBezTo>
                    <a:cubicBezTo>
                      <a:pt x="30" y="0"/>
                      <a:pt x="30" y="0"/>
                      <a:pt x="30" y="0"/>
                    </a:cubicBezTo>
                    <a:cubicBezTo>
                      <a:pt x="8" y="0"/>
                      <a:pt x="8" y="0"/>
                      <a:pt x="8" y="0"/>
                    </a:cubicBezTo>
                    <a:cubicBezTo>
                      <a:pt x="4" y="0"/>
                      <a:pt x="0" y="4"/>
                      <a:pt x="0" y="8"/>
                    </a:cubicBezTo>
                    <a:cubicBezTo>
                      <a:pt x="0" y="133"/>
                      <a:pt x="0" y="133"/>
                      <a:pt x="0" y="133"/>
                    </a:cubicBezTo>
                    <a:cubicBezTo>
                      <a:pt x="0" y="138"/>
                      <a:pt x="4" y="141"/>
                      <a:pt x="8" y="141"/>
                    </a:cubicBezTo>
                    <a:cubicBezTo>
                      <a:pt x="132" y="141"/>
                      <a:pt x="132" y="141"/>
                      <a:pt x="132" y="141"/>
                    </a:cubicBezTo>
                    <a:cubicBezTo>
                      <a:pt x="136" y="141"/>
                      <a:pt x="140" y="138"/>
                      <a:pt x="140" y="133"/>
                    </a:cubicBezTo>
                    <a:cubicBezTo>
                      <a:pt x="140" y="8"/>
                      <a:pt x="140" y="8"/>
                      <a:pt x="140" y="8"/>
                    </a:cubicBezTo>
                    <a:cubicBezTo>
                      <a:pt x="140" y="4"/>
                      <a:pt x="136" y="0"/>
                      <a:pt x="132" y="0"/>
                    </a:cubicBezTo>
                    <a:close/>
                    <a:moveTo>
                      <a:pt x="129" y="128"/>
                    </a:moveTo>
                    <a:cubicBezTo>
                      <a:pt x="11" y="128"/>
                      <a:pt x="11" y="128"/>
                      <a:pt x="11" y="128"/>
                    </a:cubicBezTo>
                    <a:cubicBezTo>
                      <a:pt x="11" y="44"/>
                      <a:pt x="11" y="44"/>
                      <a:pt x="11" y="44"/>
                    </a:cubicBezTo>
                    <a:cubicBezTo>
                      <a:pt x="129" y="44"/>
                      <a:pt x="129" y="44"/>
                      <a:pt x="129" y="44"/>
                    </a:cubicBezTo>
                    <a:lnTo>
                      <a:pt x="129" y="128"/>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FCEE7F"/>
                  </a:solidFill>
                </a:endParaRPr>
              </a:p>
            </p:txBody>
          </p:sp>
          <p:sp>
            <p:nvSpPr>
              <p:cNvPr id="19" name="Freeform 19"/>
              <p:cNvSpPr/>
              <p:nvPr/>
            </p:nvSpPr>
            <p:spPr bwMode="auto">
              <a:xfrm>
                <a:off x="319088" y="4000500"/>
                <a:ext cx="128588" cy="206375"/>
              </a:xfrm>
              <a:custGeom>
                <a:avLst/>
                <a:gdLst>
                  <a:gd name="T0" fmla="*/ 32 w 34"/>
                  <a:gd name="T1" fmla="*/ 49 h 55"/>
                  <a:gd name="T2" fmla="*/ 11 w 34"/>
                  <a:gd name="T3" fmla="*/ 49 h 55"/>
                  <a:gd name="T4" fmla="*/ 26 w 34"/>
                  <a:gd name="T5" fmla="*/ 30 h 55"/>
                  <a:gd name="T6" fmla="*/ 27 w 34"/>
                  <a:gd name="T7" fmla="*/ 29 h 55"/>
                  <a:gd name="T8" fmla="*/ 30 w 34"/>
                  <a:gd name="T9" fmla="*/ 25 h 55"/>
                  <a:gd name="T10" fmla="*/ 32 w 34"/>
                  <a:gd name="T11" fmla="*/ 22 h 55"/>
                  <a:gd name="T12" fmla="*/ 33 w 34"/>
                  <a:gd name="T13" fmla="*/ 18 h 55"/>
                  <a:gd name="T14" fmla="*/ 34 w 34"/>
                  <a:gd name="T15" fmla="*/ 14 h 55"/>
                  <a:gd name="T16" fmla="*/ 30 w 34"/>
                  <a:gd name="T17" fmla="*/ 4 h 55"/>
                  <a:gd name="T18" fmla="*/ 18 w 34"/>
                  <a:gd name="T19" fmla="*/ 0 h 55"/>
                  <a:gd name="T20" fmla="*/ 5 w 34"/>
                  <a:gd name="T21" fmla="*/ 4 h 55"/>
                  <a:gd name="T22" fmla="*/ 1 w 34"/>
                  <a:gd name="T23" fmla="*/ 16 h 55"/>
                  <a:gd name="T24" fmla="*/ 1 w 34"/>
                  <a:gd name="T25" fmla="*/ 18 h 55"/>
                  <a:gd name="T26" fmla="*/ 10 w 34"/>
                  <a:gd name="T27" fmla="*/ 18 h 55"/>
                  <a:gd name="T28" fmla="*/ 10 w 34"/>
                  <a:gd name="T29" fmla="*/ 16 h 55"/>
                  <a:gd name="T30" fmla="*/ 18 w 34"/>
                  <a:gd name="T31" fmla="*/ 6 h 55"/>
                  <a:gd name="T32" fmla="*/ 25 w 34"/>
                  <a:gd name="T33" fmla="*/ 14 h 55"/>
                  <a:gd name="T34" fmla="*/ 24 w 34"/>
                  <a:gd name="T35" fmla="*/ 17 h 55"/>
                  <a:gd name="T36" fmla="*/ 24 w 34"/>
                  <a:gd name="T37" fmla="*/ 19 h 55"/>
                  <a:gd name="T38" fmla="*/ 23 w 34"/>
                  <a:gd name="T39" fmla="*/ 21 h 55"/>
                  <a:gd name="T40" fmla="*/ 21 w 34"/>
                  <a:gd name="T41" fmla="*/ 23 h 55"/>
                  <a:gd name="T42" fmla="*/ 19 w 34"/>
                  <a:gd name="T43" fmla="*/ 26 h 55"/>
                  <a:gd name="T44" fmla="*/ 18 w 34"/>
                  <a:gd name="T45" fmla="*/ 28 h 55"/>
                  <a:gd name="T46" fmla="*/ 0 w 34"/>
                  <a:gd name="T47" fmla="*/ 49 h 55"/>
                  <a:gd name="T48" fmla="*/ 0 w 34"/>
                  <a:gd name="T49" fmla="*/ 55 h 55"/>
                  <a:gd name="T50" fmla="*/ 32 w 34"/>
                  <a:gd name="T51" fmla="*/ 55 h 55"/>
                  <a:gd name="T52" fmla="*/ 32 w 34"/>
                  <a:gd name="T5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55">
                    <a:moveTo>
                      <a:pt x="32" y="49"/>
                    </a:moveTo>
                    <a:cubicBezTo>
                      <a:pt x="11" y="49"/>
                      <a:pt x="11" y="49"/>
                      <a:pt x="11" y="49"/>
                    </a:cubicBezTo>
                    <a:cubicBezTo>
                      <a:pt x="26" y="30"/>
                      <a:pt x="26" y="30"/>
                      <a:pt x="26" y="30"/>
                    </a:cubicBezTo>
                    <a:cubicBezTo>
                      <a:pt x="27" y="29"/>
                      <a:pt x="27" y="29"/>
                      <a:pt x="27" y="29"/>
                    </a:cubicBezTo>
                    <a:cubicBezTo>
                      <a:pt x="28" y="27"/>
                      <a:pt x="29" y="26"/>
                      <a:pt x="30" y="25"/>
                    </a:cubicBezTo>
                    <a:cubicBezTo>
                      <a:pt x="30" y="25"/>
                      <a:pt x="31" y="24"/>
                      <a:pt x="32" y="22"/>
                    </a:cubicBezTo>
                    <a:cubicBezTo>
                      <a:pt x="32" y="21"/>
                      <a:pt x="33" y="20"/>
                      <a:pt x="33" y="18"/>
                    </a:cubicBezTo>
                    <a:cubicBezTo>
                      <a:pt x="34" y="17"/>
                      <a:pt x="34" y="15"/>
                      <a:pt x="34" y="14"/>
                    </a:cubicBezTo>
                    <a:cubicBezTo>
                      <a:pt x="34" y="9"/>
                      <a:pt x="32" y="6"/>
                      <a:pt x="30" y="4"/>
                    </a:cubicBezTo>
                    <a:cubicBezTo>
                      <a:pt x="27" y="1"/>
                      <a:pt x="23" y="0"/>
                      <a:pt x="18" y="0"/>
                    </a:cubicBezTo>
                    <a:cubicBezTo>
                      <a:pt x="12" y="0"/>
                      <a:pt x="8" y="1"/>
                      <a:pt x="5" y="4"/>
                    </a:cubicBezTo>
                    <a:cubicBezTo>
                      <a:pt x="3" y="7"/>
                      <a:pt x="1" y="11"/>
                      <a:pt x="1" y="16"/>
                    </a:cubicBezTo>
                    <a:cubicBezTo>
                      <a:pt x="1" y="18"/>
                      <a:pt x="1" y="18"/>
                      <a:pt x="1" y="18"/>
                    </a:cubicBezTo>
                    <a:cubicBezTo>
                      <a:pt x="10" y="18"/>
                      <a:pt x="10" y="18"/>
                      <a:pt x="10" y="18"/>
                    </a:cubicBezTo>
                    <a:cubicBezTo>
                      <a:pt x="10" y="16"/>
                      <a:pt x="10" y="16"/>
                      <a:pt x="10" y="16"/>
                    </a:cubicBezTo>
                    <a:cubicBezTo>
                      <a:pt x="10" y="9"/>
                      <a:pt x="13" y="6"/>
                      <a:pt x="18" y="6"/>
                    </a:cubicBezTo>
                    <a:cubicBezTo>
                      <a:pt x="23" y="6"/>
                      <a:pt x="25" y="8"/>
                      <a:pt x="25" y="14"/>
                    </a:cubicBezTo>
                    <a:cubicBezTo>
                      <a:pt x="25" y="15"/>
                      <a:pt x="25" y="16"/>
                      <a:pt x="24" y="17"/>
                    </a:cubicBezTo>
                    <a:cubicBezTo>
                      <a:pt x="24" y="18"/>
                      <a:pt x="24" y="18"/>
                      <a:pt x="24" y="19"/>
                    </a:cubicBezTo>
                    <a:cubicBezTo>
                      <a:pt x="24" y="20"/>
                      <a:pt x="23" y="21"/>
                      <a:pt x="23" y="21"/>
                    </a:cubicBezTo>
                    <a:cubicBezTo>
                      <a:pt x="22" y="22"/>
                      <a:pt x="21" y="23"/>
                      <a:pt x="21" y="23"/>
                    </a:cubicBezTo>
                    <a:cubicBezTo>
                      <a:pt x="21" y="24"/>
                      <a:pt x="20" y="25"/>
                      <a:pt x="19" y="26"/>
                    </a:cubicBezTo>
                    <a:cubicBezTo>
                      <a:pt x="18" y="27"/>
                      <a:pt x="18" y="28"/>
                      <a:pt x="18" y="28"/>
                    </a:cubicBezTo>
                    <a:cubicBezTo>
                      <a:pt x="0" y="49"/>
                      <a:pt x="0" y="49"/>
                      <a:pt x="0" y="49"/>
                    </a:cubicBezTo>
                    <a:cubicBezTo>
                      <a:pt x="0" y="55"/>
                      <a:pt x="0" y="55"/>
                      <a:pt x="0" y="55"/>
                    </a:cubicBezTo>
                    <a:cubicBezTo>
                      <a:pt x="32" y="55"/>
                      <a:pt x="32" y="55"/>
                      <a:pt x="32" y="55"/>
                    </a:cubicBezTo>
                    <a:lnTo>
                      <a:pt x="32" y="49"/>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FCEE7F"/>
                  </a:solidFill>
                </a:endParaRPr>
              </a:p>
            </p:txBody>
          </p:sp>
          <p:sp>
            <p:nvSpPr>
              <p:cNvPr id="20" name="Freeform 20"/>
              <p:cNvSpPr>
                <a:spLocks noEditPoints="1"/>
              </p:cNvSpPr>
              <p:nvPr/>
            </p:nvSpPr>
            <p:spPr bwMode="auto">
              <a:xfrm>
                <a:off x="471488" y="4000500"/>
                <a:ext cx="136525" cy="206375"/>
              </a:xfrm>
              <a:custGeom>
                <a:avLst/>
                <a:gdLst>
                  <a:gd name="T0" fmla="*/ 45 w 86"/>
                  <a:gd name="T1" fmla="*/ 130 h 130"/>
                  <a:gd name="T2" fmla="*/ 67 w 86"/>
                  <a:gd name="T3" fmla="*/ 130 h 130"/>
                  <a:gd name="T4" fmla="*/ 67 w 86"/>
                  <a:gd name="T5" fmla="*/ 94 h 130"/>
                  <a:gd name="T6" fmla="*/ 86 w 86"/>
                  <a:gd name="T7" fmla="*/ 94 h 130"/>
                  <a:gd name="T8" fmla="*/ 86 w 86"/>
                  <a:gd name="T9" fmla="*/ 80 h 130"/>
                  <a:gd name="T10" fmla="*/ 67 w 86"/>
                  <a:gd name="T11" fmla="*/ 80 h 130"/>
                  <a:gd name="T12" fmla="*/ 67 w 86"/>
                  <a:gd name="T13" fmla="*/ 0 h 130"/>
                  <a:gd name="T14" fmla="*/ 41 w 86"/>
                  <a:gd name="T15" fmla="*/ 0 h 130"/>
                  <a:gd name="T16" fmla="*/ 0 w 86"/>
                  <a:gd name="T17" fmla="*/ 75 h 130"/>
                  <a:gd name="T18" fmla="*/ 0 w 86"/>
                  <a:gd name="T19" fmla="*/ 94 h 130"/>
                  <a:gd name="T20" fmla="*/ 45 w 86"/>
                  <a:gd name="T21" fmla="*/ 94 h 130"/>
                  <a:gd name="T22" fmla="*/ 45 w 86"/>
                  <a:gd name="T23" fmla="*/ 130 h 130"/>
                  <a:gd name="T24" fmla="*/ 21 w 86"/>
                  <a:gd name="T25" fmla="*/ 80 h 130"/>
                  <a:gd name="T26" fmla="*/ 45 w 86"/>
                  <a:gd name="T27" fmla="*/ 21 h 130"/>
                  <a:gd name="T28" fmla="*/ 45 w 86"/>
                  <a:gd name="T29" fmla="*/ 80 h 130"/>
                  <a:gd name="T30" fmla="*/ 21 w 86"/>
                  <a:gd name="T31" fmla="*/ 8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130">
                    <a:moveTo>
                      <a:pt x="45" y="130"/>
                    </a:moveTo>
                    <a:lnTo>
                      <a:pt x="67" y="130"/>
                    </a:lnTo>
                    <a:lnTo>
                      <a:pt x="67" y="94"/>
                    </a:lnTo>
                    <a:lnTo>
                      <a:pt x="86" y="94"/>
                    </a:lnTo>
                    <a:lnTo>
                      <a:pt x="86" y="80"/>
                    </a:lnTo>
                    <a:lnTo>
                      <a:pt x="67" y="80"/>
                    </a:lnTo>
                    <a:lnTo>
                      <a:pt x="67" y="0"/>
                    </a:lnTo>
                    <a:lnTo>
                      <a:pt x="41" y="0"/>
                    </a:lnTo>
                    <a:lnTo>
                      <a:pt x="0" y="75"/>
                    </a:lnTo>
                    <a:lnTo>
                      <a:pt x="0" y="94"/>
                    </a:lnTo>
                    <a:lnTo>
                      <a:pt x="45" y="94"/>
                    </a:lnTo>
                    <a:lnTo>
                      <a:pt x="45" y="130"/>
                    </a:lnTo>
                    <a:close/>
                    <a:moveTo>
                      <a:pt x="21" y="80"/>
                    </a:moveTo>
                    <a:lnTo>
                      <a:pt x="45" y="21"/>
                    </a:lnTo>
                    <a:lnTo>
                      <a:pt x="45" y="80"/>
                    </a:lnTo>
                    <a:lnTo>
                      <a:pt x="21" y="80"/>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CEE7F"/>
                  </a:solidFill>
                </a:endParaRPr>
              </a:p>
            </p:txBody>
          </p:sp>
        </p:grpSp>
      </p:grpSp>
      <p:grpSp>
        <p:nvGrpSpPr>
          <p:cNvPr id="21" name="组合 19"/>
          <p:cNvGrpSpPr/>
          <p:nvPr/>
        </p:nvGrpSpPr>
        <p:grpSpPr>
          <a:xfrm>
            <a:off x="6491142" y="3658180"/>
            <a:ext cx="2255524" cy="1474890"/>
            <a:chOff x="6472092" y="3409026"/>
            <a:chExt cx="2255524" cy="1474890"/>
          </a:xfrm>
        </p:grpSpPr>
        <p:sp>
          <p:nvSpPr>
            <p:cNvPr id="22" name="Freeform 8"/>
            <p:cNvSpPr/>
            <p:nvPr/>
          </p:nvSpPr>
          <p:spPr bwMode="auto">
            <a:xfrm>
              <a:off x="6472092" y="3409026"/>
              <a:ext cx="2255524" cy="1474890"/>
            </a:xfrm>
            <a:custGeom>
              <a:avLst/>
              <a:gdLst>
                <a:gd name="T0" fmla="*/ 3255 w 3324"/>
                <a:gd name="T1" fmla="*/ 1687 h 2157"/>
                <a:gd name="T2" fmla="*/ 1879 w 3324"/>
                <a:gd name="T3" fmla="*/ 100 h 2157"/>
                <a:gd name="T4" fmla="*/ 1879 w 3324"/>
                <a:gd name="T5" fmla="*/ 100 h 2157"/>
                <a:gd name="T6" fmla="*/ 1662 w 3324"/>
                <a:gd name="T7" fmla="*/ 0 h 2157"/>
                <a:gd name="T8" fmla="*/ 1450 w 3324"/>
                <a:gd name="T9" fmla="*/ 95 h 2157"/>
                <a:gd name="T10" fmla="*/ 1450 w 3324"/>
                <a:gd name="T11" fmla="*/ 95 h 2157"/>
                <a:gd name="T12" fmla="*/ 82 w 3324"/>
                <a:gd name="T13" fmla="*/ 1672 h 2157"/>
                <a:gd name="T14" fmla="*/ 0 w 3324"/>
                <a:gd name="T15" fmla="*/ 1872 h 2157"/>
                <a:gd name="T16" fmla="*/ 283 w 3324"/>
                <a:gd name="T17" fmla="*/ 2157 h 2157"/>
                <a:gd name="T18" fmla="*/ 283 w 3324"/>
                <a:gd name="T19" fmla="*/ 2157 h 2157"/>
                <a:gd name="T20" fmla="*/ 284 w 3324"/>
                <a:gd name="T21" fmla="*/ 2157 h 2157"/>
                <a:gd name="T22" fmla="*/ 3038 w 3324"/>
                <a:gd name="T23" fmla="*/ 2157 h 2157"/>
                <a:gd name="T24" fmla="*/ 3038 w 3324"/>
                <a:gd name="T25" fmla="*/ 2157 h 2157"/>
                <a:gd name="T26" fmla="*/ 3039 w 3324"/>
                <a:gd name="T27" fmla="*/ 2157 h 2157"/>
                <a:gd name="T28" fmla="*/ 3324 w 3324"/>
                <a:gd name="T29" fmla="*/ 1872 h 2157"/>
                <a:gd name="T30" fmla="*/ 3255 w 3324"/>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5" y="1687"/>
                  </a:moveTo>
                  <a:lnTo>
                    <a:pt x="1879" y="100"/>
                  </a:lnTo>
                  <a:lnTo>
                    <a:pt x="1879" y="100"/>
                  </a:lnTo>
                  <a:cubicBezTo>
                    <a:pt x="1827" y="39"/>
                    <a:pt x="1749" y="0"/>
                    <a:pt x="1662" y="0"/>
                  </a:cubicBezTo>
                  <a:cubicBezTo>
                    <a:pt x="1578" y="0"/>
                    <a:pt x="1502" y="36"/>
                    <a:pt x="1450" y="95"/>
                  </a:cubicBezTo>
                  <a:lnTo>
                    <a:pt x="1450" y="95"/>
                  </a:lnTo>
                  <a:lnTo>
                    <a:pt x="82" y="1672"/>
                  </a:lnTo>
                  <a:cubicBezTo>
                    <a:pt x="31" y="1723"/>
                    <a:pt x="0" y="1794"/>
                    <a:pt x="0" y="1872"/>
                  </a:cubicBezTo>
                  <a:cubicBezTo>
                    <a:pt x="0" y="2029"/>
                    <a:pt x="126" y="2156"/>
                    <a:pt x="283" y="2157"/>
                  </a:cubicBezTo>
                  <a:lnTo>
                    <a:pt x="283" y="2157"/>
                  </a:lnTo>
                  <a:lnTo>
                    <a:pt x="284" y="2157"/>
                  </a:lnTo>
                  <a:lnTo>
                    <a:pt x="3038" y="2157"/>
                  </a:lnTo>
                  <a:lnTo>
                    <a:pt x="3038" y="2157"/>
                  </a:lnTo>
                  <a:lnTo>
                    <a:pt x="3039" y="2157"/>
                  </a:lnTo>
                  <a:cubicBezTo>
                    <a:pt x="3197" y="2157"/>
                    <a:pt x="3324" y="2029"/>
                    <a:pt x="3324" y="1872"/>
                  </a:cubicBezTo>
                  <a:cubicBezTo>
                    <a:pt x="3324" y="1802"/>
                    <a:pt x="3298" y="1737"/>
                    <a:pt x="3255" y="1687"/>
                  </a:cubicBezTo>
                  <a:close/>
                </a:path>
              </a:pathLst>
            </a:custGeom>
            <a:solidFill>
              <a:srgbClr val="FCEE7F"/>
            </a:solidFill>
            <a:ln>
              <a:noFill/>
            </a:ln>
          </p:spPr>
          <p:txBody>
            <a:bodyPr vert="horz" wrap="square" lIns="91440" tIns="45720" rIns="91440" bIns="45720" numCol="1" anchor="t" anchorCtr="0" compatLnSpc="1"/>
            <a:lstStyle/>
            <a:p>
              <a:endParaRPr lang="zh-CN" altLang="en-US" dirty="0">
                <a:solidFill>
                  <a:srgbClr val="FCEE7F"/>
                </a:solidFill>
              </a:endParaRPr>
            </a:p>
          </p:txBody>
        </p:sp>
        <p:grpSp>
          <p:nvGrpSpPr>
            <p:cNvPr id="23" name="组合 21"/>
            <p:cNvGrpSpPr/>
            <p:nvPr/>
          </p:nvGrpSpPr>
          <p:grpSpPr>
            <a:xfrm>
              <a:off x="7299653" y="4061638"/>
              <a:ext cx="453996" cy="542724"/>
              <a:chOff x="204788" y="5011738"/>
              <a:chExt cx="487363" cy="582613"/>
            </a:xfrm>
            <a:solidFill>
              <a:schemeClr val="bg1"/>
            </a:solidFill>
          </p:grpSpPr>
          <p:sp>
            <p:nvSpPr>
              <p:cNvPr id="24" name="Freeform 21"/>
              <p:cNvSpPr>
                <a:spLocks noEditPoints="1"/>
              </p:cNvSpPr>
              <p:nvPr/>
            </p:nvSpPr>
            <p:spPr bwMode="auto">
              <a:xfrm>
                <a:off x="204788" y="5011738"/>
                <a:ext cx="487363" cy="188913"/>
              </a:xfrm>
              <a:custGeom>
                <a:avLst/>
                <a:gdLst>
                  <a:gd name="T0" fmla="*/ 122 w 128"/>
                  <a:gd name="T1" fmla="*/ 27 h 50"/>
                  <a:gd name="T2" fmla="*/ 91 w 128"/>
                  <a:gd name="T3" fmla="*/ 27 h 50"/>
                  <a:gd name="T4" fmla="*/ 91 w 128"/>
                  <a:gd name="T5" fmla="*/ 7 h 50"/>
                  <a:gd name="T6" fmla="*/ 84 w 128"/>
                  <a:gd name="T7" fmla="*/ 0 h 50"/>
                  <a:gd name="T8" fmla="*/ 43 w 128"/>
                  <a:gd name="T9" fmla="*/ 0 h 50"/>
                  <a:gd name="T10" fmla="*/ 36 w 128"/>
                  <a:gd name="T11" fmla="*/ 7 h 50"/>
                  <a:gd name="T12" fmla="*/ 36 w 128"/>
                  <a:gd name="T13" fmla="*/ 27 h 50"/>
                  <a:gd name="T14" fmla="*/ 6 w 128"/>
                  <a:gd name="T15" fmla="*/ 27 h 50"/>
                  <a:gd name="T16" fmla="*/ 0 w 128"/>
                  <a:gd name="T17" fmla="*/ 33 h 50"/>
                  <a:gd name="T18" fmla="*/ 0 w 128"/>
                  <a:gd name="T19" fmla="*/ 44 h 50"/>
                  <a:gd name="T20" fmla="*/ 6 w 128"/>
                  <a:gd name="T21" fmla="*/ 50 h 50"/>
                  <a:gd name="T22" fmla="*/ 122 w 128"/>
                  <a:gd name="T23" fmla="*/ 50 h 50"/>
                  <a:gd name="T24" fmla="*/ 128 w 128"/>
                  <a:gd name="T25" fmla="*/ 44 h 50"/>
                  <a:gd name="T26" fmla="*/ 128 w 128"/>
                  <a:gd name="T27" fmla="*/ 33 h 50"/>
                  <a:gd name="T28" fmla="*/ 122 w 128"/>
                  <a:gd name="T29" fmla="*/ 27 h 50"/>
                  <a:gd name="T30" fmla="*/ 45 w 128"/>
                  <a:gd name="T31" fmla="*/ 9 h 50"/>
                  <a:gd name="T32" fmla="*/ 82 w 128"/>
                  <a:gd name="T33" fmla="*/ 9 h 50"/>
                  <a:gd name="T34" fmla="*/ 82 w 128"/>
                  <a:gd name="T35" fmla="*/ 27 h 50"/>
                  <a:gd name="T36" fmla="*/ 45 w 128"/>
                  <a:gd name="T37" fmla="*/ 27 h 50"/>
                  <a:gd name="T38" fmla="*/ 45 w 128"/>
                  <a:gd name="T3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50">
                    <a:moveTo>
                      <a:pt x="122" y="27"/>
                    </a:moveTo>
                    <a:cubicBezTo>
                      <a:pt x="91" y="27"/>
                      <a:pt x="91" y="27"/>
                      <a:pt x="91" y="27"/>
                    </a:cubicBezTo>
                    <a:cubicBezTo>
                      <a:pt x="91" y="7"/>
                      <a:pt x="91" y="7"/>
                      <a:pt x="91" y="7"/>
                    </a:cubicBezTo>
                    <a:cubicBezTo>
                      <a:pt x="91" y="3"/>
                      <a:pt x="88" y="0"/>
                      <a:pt x="84" y="0"/>
                    </a:cubicBezTo>
                    <a:cubicBezTo>
                      <a:pt x="43" y="0"/>
                      <a:pt x="43" y="0"/>
                      <a:pt x="43" y="0"/>
                    </a:cubicBezTo>
                    <a:cubicBezTo>
                      <a:pt x="39" y="0"/>
                      <a:pt x="36" y="3"/>
                      <a:pt x="36" y="7"/>
                    </a:cubicBezTo>
                    <a:cubicBezTo>
                      <a:pt x="36" y="27"/>
                      <a:pt x="36" y="27"/>
                      <a:pt x="36" y="27"/>
                    </a:cubicBezTo>
                    <a:cubicBezTo>
                      <a:pt x="6" y="27"/>
                      <a:pt x="6" y="27"/>
                      <a:pt x="6" y="27"/>
                    </a:cubicBezTo>
                    <a:cubicBezTo>
                      <a:pt x="2" y="27"/>
                      <a:pt x="0" y="30"/>
                      <a:pt x="0" y="33"/>
                    </a:cubicBezTo>
                    <a:cubicBezTo>
                      <a:pt x="0" y="44"/>
                      <a:pt x="0" y="44"/>
                      <a:pt x="0" y="44"/>
                    </a:cubicBezTo>
                    <a:cubicBezTo>
                      <a:pt x="0" y="48"/>
                      <a:pt x="2" y="50"/>
                      <a:pt x="6" y="50"/>
                    </a:cubicBezTo>
                    <a:cubicBezTo>
                      <a:pt x="122" y="50"/>
                      <a:pt x="122" y="50"/>
                      <a:pt x="122" y="50"/>
                    </a:cubicBezTo>
                    <a:cubicBezTo>
                      <a:pt x="125" y="50"/>
                      <a:pt x="128" y="48"/>
                      <a:pt x="128" y="44"/>
                    </a:cubicBezTo>
                    <a:cubicBezTo>
                      <a:pt x="128" y="33"/>
                      <a:pt x="128" y="33"/>
                      <a:pt x="128" y="33"/>
                    </a:cubicBezTo>
                    <a:cubicBezTo>
                      <a:pt x="128" y="30"/>
                      <a:pt x="125" y="27"/>
                      <a:pt x="122" y="27"/>
                    </a:cubicBezTo>
                    <a:close/>
                    <a:moveTo>
                      <a:pt x="45" y="9"/>
                    </a:moveTo>
                    <a:cubicBezTo>
                      <a:pt x="82" y="9"/>
                      <a:pt x="82" y="9"/>
                      <a:pt x="82" y="9"/>
                    </a:cubicBezTo>
                    <a:cubicBezTo>
                      <a:pt x="82" y="27"/>
                      <a:pt x="82" y="27"/>
                      <a:pt x="82" y="27"/>
                    </a:cubicBezTo>
                    <a:cubicBezTo>
                      <a:pt x="45" y="27"/>
                      <a:pt x="45" y="27"/>
                      <a:pt x="45" y="27"/>
                    </a:cubicBezTo>
                    <a:lnTo>
                      <a:pt x="45" y="9"/>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FCEE7F"/>
                  </a:solidFill>
                </a:endParaRPr>
              </a:p>
            </p:txBody>
          </p:sp>
          <p:sp>
            <p:nvSpPr>
              <p:cNvPr id="25" name="Freeform 22"/>
              <p:cNvSpPr>
                <a:spLocks noEditPoints="1"/>
              </p:cNvSpPr>
              <p:nvPr/>
            </p:nvSpPr>
            <p:spPr bwMode="auto">
              <a:xfrm>
                <a:off x="249238" y="5233988"/>
                <a:ext cx="393700" cy="360363"/>
              </a:xfrm>
              <a:custGeom>
                <a:avLst/>
                <a:gdLst>
                  <a:gd name="T0" fmla="*/ 0 w 103"/>
                  <a:gd name="T1" fmla="*/ 90 h 96"/>
                  <a:gd name="T2" fmla="*/ 6 w 103"/>
                  <a:gd name="T3" fmla="*/ 96 h 96"/>
                  <a:gd name="T4" fmla="*/ 97 w 103"/>
                  <a:gd name="T5" fmla="*/ 96 h 96"/>
                  <a:gd name="T6" fmla="*/ 103 w 103"/>
                  <a:gd name="T7" fmla="*/ 90 h 96"/>
                  <a:gd name="T8" fmla="*/ 103 w 103"/>
                  <a:gd name="T9" fmla="*/ 0 h 96"/>
                  <a:gd name="T10" fmla="*/ 0 w 103"/>
                  <a:gd name="T11" fmla="*/ 0 h 96"/>
                  <a:gd name="T12" fmla="*/ 0 w 103"/>
                  <a:gd name="T13" fmla="*/ 90 h 96"/>
                  <a:gd name="T14" fmla="*/ 77 w 103"/>
                  <a:gd name="T15" fmla="*/ 14 h 96"/>
                  <a:gd name="T16" fmla="*/ 81 w 103"/>
                  <a:gd name="T17" fmla="*/ 9 h 96"/>
                  <a:gd name="T18" fmla="*/ 85 w 103"/>
                  <a:gd name="T19" fmla="*/ 14 h 96"/>
                  <a:gd name="T20" fmla="*/ 85 w 103"/>
                  <a:gd name="T21" fmla="*/ 82 h 96"/>
                  <a:gd name="T22" fmla="*/ 81 w 103"/>
                  <a:gd name="T23" fmla="*/ 86 h 96"/>
                  <a:gd name="T24" fmla="*/ 77 w 103"/>
                  <a:gd name="T25" fmla="*/ 82 h 96"/>
                  <a:gd name="T26" fmla="*/ 77 w 103"/>
                  <a:gd name="T27" fmla="*/ 14 h 96"/>
                  <a:gd name="T28" fmla="*/ 47 w 103"/>
                  <a:gd name="T29" fmla="*/ 14 h 96"/>
                  <a:gd name="T30" fmla="*/ 52 w 103"/>
                  <a:gd name="T31" fmla="*/ 9 h 96"/>
                  <a:gd name="T32" fmla="*/ 56 w 103"/>
                  <a:gd name="T33" fmla="*/ 14 h 96"/>
                  <a:gd name="T34" fmla="*/ 56 w 103"/>
                  <a:gd name="T35" fmla="*/ 82 h 96"/>
                  <a:gd name="T36" fmla="*/ 52 w 103"/>
                  <a:gd name="T37" fmla="*/ 86 h 96"/>
                  <a:gd name="T38" fmla="*/ 47 w 103"/>
                  <a:gd name="T39" fmla="*/ 82 h 96"/>
                  <a:gd name="T40" fmla="*/ 47 w 103"/>
                  <a:gd name="T41" fmla="*/ 14 h 96"/>
                  <a:gd name="T42" fmla="*/ 18 w 103"/>
                  <a:gd name="T43" fmla="*/ 14 h 96"/>
                  <a:gd name="T44" fmla="*/ 22 w 103"/>
                  <a:gd name="T45" fmla="*/ 9 h 96"/>
                  <a:gd name="T46" fmla="*/ 27 w 103"/>
                  <a:gd name="T47" fmla="*/ 14 h 96"/>
                  <a:gd name="T48" fmla="*/ 27 w 103"/>
                  <a:gd name="T49" fmla="*/ 82 h 96"/>
                  <a:gd name="T50" fmla="*/ 22 w 103"/>
                  <a:gd name="T51" fmla="*/ 86 h 96"/>
                  <a:gd name="T52" fmla="*/ 18 w 103"/>
                  <a:gd name="T53" fmla="*/ 82 h 96"/>
                  <a:gd name="T54" fmla="*/ 18 w 103"/>
                  <a:gd name="T55"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96">
                    <a:moveTo>
                      <a:pt x="0" y="90"/>
                    </a:moveTo>
                    <a:cubicBezTo>
                      <a:pt x="0" y="94"/>
                      <a:pt x="3" y="96"/>
                      <a:pt x="6" y="96"/>
                    </a:cubicBezTo>
                    <a:cubicBezTo>
                      <a:pt x="97" y="96"/>
                      <a:pt x="97" y="96"/>
                      <a:pt x="97" y="96"/>
                    </a:cubicBezTo>
                    <a:cubicBezTo>
                      <a:pt x="101" y="96"/>
                      <a:pt x="103" y="94"/>
                      <a:pt x="103" y="90"/>
                    </a:cubicBezTo>
                    <a:cubicBezTo>
                      <a:pt x="103" y="0"/>
                      <a:pt x="103" y="0"/>
                      <a:pt x="103" y="0"/>
                    </a:cubicBezTo>
                    <a:cubicBezTo>
                      <a:pt x="0" y="0"/>
                      <a:pt x="0" y="0"/>
                      <a:pt x="0" y="0"/>
                    </a:cubicBezTo>
                    <a:lnTo>
                      <a:pt x="0" y="90"/>
                    </a:lnTo>
                    <a:close/>
                    <a:moveTo>
                      <a:pt x="77" y="14"/>
                    </a:moveTo>
                    <a:cubicBezTo>
                      <a:pt x="77" y="11"/>
                      <a:pt x="79" y="9"/>
                      <a:pt x="81" y="9"/>
                    </a:cubicBezTo>
                    <a:cubicBezTo>
                      <a:pt x="83" y="9"/>
                      <a:pt x="85" y="11"/>
                      <a:pt x="85" y="14"/>
                    </a:cubicBezTo>
                    <a:cubicBezTo>
                      <a:pt x="85" y="82"/>
                      <a:pt x="85" y="82"/>
                      <a:pt x="85" y="82"/>
                    </a:cubicBezTo>
                    <a:cubicBezTo>
                      <a:pt x="85" y="84"/>
                      <a:pt x="83" y="86"/>
                      <a:pt x="81" y="86"/>
                    </a:cubicBezTo>
                    <a:cubicBezTo>
                      <a:pt x="79" y="86"/>
                      <a:pt x="77" y="84"/>
                      <a:pt x="77" y="82"/>
                    </a:cubicBezTo>
                    <a:lnTo>
                      <a:pt x="77" y="14"/>
                    </a:lnTo>
                    <a:close/>
                    <a:moveTo>
                      <a:pt x="47" y="14"/>
                    </a:moveTo>
                    <a:cubicBezTo>
                      <a:pt x="47" y="11"/>
                      <a:pt x="49" y="9"/>
                      <a:pt x="52" y="9"/>
                    </a:cubicBezTo>
                    <a:cubicBezTo>
                      <a:pt x="54" y="9"/>
                      <a:pt x="56" y="11"/>
                      <a:pt x="56" y="14"/>
                    </a:cubicBezTo>
                    <a:cubicBezTo>
                      <a:pt x="56" y="82"/>
                      <a:pt x="56" y="82"/>
                      <a:pt x="56" y="82"/>
                    </a:cubicBezTo>
                    <a:cubicBezTo>
                      <a:pt x="56" y="84"/>
                      <a:pt x="54" y="86"/>
                      <a:pt x="52" y="86"/>
                    </a:cubicBezTo>
                    <a:cubicBezTo>
                      <a:pt x="49" y="86"/>
                      <a:pt x="47" y="84"/>
                      <a:pt x="47" y="82"/>
                    </a:cubicBezTo>
                    <a:lnTo>
                      <a:pt x="47" y="14"/>
                    </a:lnTo>
                    <a:close/>
                    <a:moveTo>
                      <a:pt x="18" y="14"/>
                    </a:moveTo>
                    <a:cubicBezTo>
                      <a:pt x="18" y="11"/>
                      <a:pt x="20" y="9"/>
                      <a:pt x="22" y="9"/>
                    </a:cubicBezTo>
                    <a:cubicBezTo>
                      <a:pt x="25" y="9"/>
                      <a:pt x="27" y="11"/>
                      <a:pt x="27" y="14"/>
                    </a:cubicBezTo>
                    <a:cubicBezTo>
                      <a:pt x="27" y="82"/>
                      <a:pt x="27" y="82"/>
                      <a:pt x="27" y="82"/>
                    </a:cubicBezTo>
                    <a:cubicBezTo>
                      <a:pt x="27" y="84"/>
                      <a:pt x="25" y="86"/>
                      <a:pt x="22" y="86"/>
                    </a:cubicBezTo>
                    <a:cubicBezTo>
                      <a:pt x="20" y="86"/>
                      <a:pt x="18" y="84"/>
                      <a:pt x="18" y="82"/>
                    </a:cubicBezTo>
                    <a:lnTo>
                      <a:pt x="18" y="14"/>
                    </a:lnTo>
                    <a:close/>
                  </a:path>
                </a:pathLst>
              </a:custGeom>
              <a:solidFill>
                <a:srgbClr val="1B1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CEE7F"/>
                  </a:solidFill>
                </a:endParaRPr>
              </a:p>
            </p:txBody>
          </p:sp>
        </p:grpSp>
      </p:grpSp>
      <p:grpSp>
        <p:nvGrpSpPr>
          <p:cNvPr id="26" name="组合 24"/>
          <p:cNvGrpSpPr/>
          <p:nvPr/>
        </p:nvGrpSpPr>
        <p:grpSpPr>
          <a:xfrm>
            <a:off x="8014055" y="3298670"/>
            <a:ext cx="2253896" cy="1476520"/>
            <a:chOff x="7995005" y="3049516"/>
            <a:chExt cx="2253896" cy="1476520"/>
          </a:xfrm>
        </p:grpSpPr>
        <p:sp>
          <p:nvSpPr>
            <p:cNvPr id="27" name="Freeform 9"/>
            <p:cNvSpPr/>
            <p:nvPr/>
          </p:nvSpPr>
          <p:spPr bwMode="auto">
            <a:xfrm>
              <a:off x="7995005"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rgbClr val="FCEE7F"/>
            </a:solidFill>
            <a:ln>
              <a:noFill/>
            </a:ln>
          </p:spPr>
          <p:txBody>
            <a:bodyPr vert="horz" wrap="square" lIns="91440" tIns="45720" rIns="91440" bIns="45720" numCol="1" anchor="t" anchorCtr="0" compatLnSpc="1"/>
            <a:lstStyle/>
            <a:p>
              <a:endParaRPr lang="zh-CN" altLang="en-US" dirty="0">
                <a:solidFill>
                  <a:srgbClr val="FCEE7F"/>
                </a:solidFill>
              </a:endParaRPr>
            </a:p>
          </p:txBody>
        </p:sp>
        <p:sp>
          <p:nvSpPr>
            <p:cNvPr id="28" name="任意多边形 65"/>
            <p:cNvSpPr/>
            <p:nvPr/>
          </p:nvSpPr>
          <p:spPr bwMode="auto">
            <a:xfrm>
              <a:off x="8711406" y="3251966"/>
              <a:ext cx="821094" cy="615184"/>
            </a:xfrm>
            <a:custGeom>
              <a:avLst/>
              <a:gdLst>
                <a:gd name="connsiteX0" fmla="*/ 662169 w 1067906"/>
                <a:gd name="connsiteY0" fmla="*/ 549275 h 800100"/>
                <a:gd name="connsiteX1" fmla="*/ 979485 w 1067906"/>
                <a:gd name="connsiteY1" fmla="*/ 549275 h 800100"/>
                <a:gd name="connsiteX2" fmla="*/ 1014373 w 1067906"/>
                <a:gd name="connsiteY2" fmla="*/ 569208 h 800100"/>
                <a:gd name="connsiteX3" fmla="*/ 1067536 w 1067906"/>
                <a:gd name="connsiteY3" fmla="*/ 773523 h 800100"/>
                <a:gd name="connsiteX4" fmla="*/ 1045939 w 1067906"/>
                <a:gd name="connsiteY4" fmla="*/ 800100 h 800100"/>
                <a:gd name="connsiteX5" fmla="*/ 597377 w 1067906"/>
                <a:gd name="connsiteY5" fmla="*/ 800100 h 800100"/>
                <a:gd name="connsiteX6" fmla="*/ 577441 w 1067906"/>
                <a:gd name="connsiteY6" fmla="*/ 771862 h 800100"/>
                <a:gd name="connsiteX7" fmla="*/ 628943 w 1067906"/>
                <a:gd name="connsiteY7" fmla="*/ 572530 h 800100"/>
                <a:gd name="connsiteX8" fmla="*/ 662169 w 1067906"/>
                <a:gd name="connsiteY8" fmla="*/ 549275 h 800100"/>
                <a:gd name="connsiteX9" fmla="*/ 85906 w 1067906"/>
                <a:gd name="connsiteY9" fmla="*/ 549275 h 800100"/>
                <a:gd name="connsiteX10" fmla="*/ 403222 w 1067906"/>
                <a:gd name="connsiteY10" fmla="*/ 549275 h 800100"/>
                <a:gd name="connsiteX11" fmla="*/ 438110 w 1067906"/>
                <a:gd name="connsiteY11" fmla="*/ 569208 h 800100"/>
                <a:gd name="connsiteX12" fmla="*/ 491273 w 1067906"/>
                <a:gd name="connsiteY12" fmla="*/ 773523 h 800100"/>
                <a:gd name="connsiteX13" fmla="*/ 469676 w 1067906"/>
                <a:gd name="connsiteY13" fmla="*/ 800100 h 800100"/>
                <a:gd name="connsiteX14" fmla="*/ 21114 w 1067906"/>
                <a:gd name="connsiteY14" fmla="*/ 800100 h 800100"/>
                <a:gd name="connsiteX15" fmla="*/ 1178 w 1067906"/>
                <a:gd name="connsiteY15" fmla="*/ 771862 h 800100"/>
                <a:gd name="connsiteX16" fmla="*/ 52680 w 1067906"/>
                <a:gd name="connsiteY16" fmla="*/ 572530 h 800100"/>
                <a:gd name="connsiteX17" fmla="*/ 85906 w 1067906"/>
                <a:gd name="connsiteY17" fmla="*/ 549275 h 800100"/>
                <a:gd name="connsiteX18" fmla="*/ 891545 w 1067906"/>
                <a:gd name="connsiteY18" fmla="*/ 334962 h 800100"/>
                <a:gd name="connsiteX19" fmla="*/ 905833 w 1067906"/>
                <a:gd name="connsiteY19" fmla="*/ 422275 h 800100"/>
                <a:gd name="connsiteX20" fmla="*/ 994733 w 1067906"/>
                <a:gd name="connsiteY20" fmla="*/ 438150 h 800100"/>
                <a:gd name="connsiteX21" fmla="*/ 905833 w 1067906"/>
                <a:gd name="connsiteY21" fmla="*/ 454025 h 800100"/>
                <a:gd name="connsiteX22" fmla="*/ 891545 w 1067906"/>
                <a:gd name="connsiteY22" fmla="*/ 542925 h 800100"/>
                <a:gd name="connsiteX23" fmla="*/ 877258 w 1067906"/>
                <a:gd name="connsiteY23" fmla="*/ 454025 h 800100"/>
                <a:gd name="connsiteX24" fmla="*/ 786770 w 1067906"/>
                <a:gd name="connsiteY24" fmla="*/ 438150 h 800100"/>
                <a:gd name="connsiteX25" fmla="*/ 875670 w 1067906"/>
                <a:gd name="connsiteY25" fmla="*/ 422275 h 800100"/>
                <a:gd name="connsiteX26" fmla="*/ 346257 w 1067906"/>
                <a:gd name="connsiteY26" fmla="*/ 247650 h 800100"/>
                <a:gd name="connsiteX27" fmla="*/ 663573 w 1067906"/>
                <a:gd name="connsiteY27" fmla="*/ 247650 h 800100"/>
                <a:gd name="connsiteX28" fmla="*/ 698461 w 1067906"/>
                <a:gd name="connsiteY28" fmla="*/ 267583 h 800100"/>
                <a:gd name="connsiteX29" fmla="*/ 751624 w 1067906"/>
                <a:gd name="connsiteY29" fmla="*/ 471897 h 800100"/>
                <a:gd name="connsiteX30" fmla="*/ 730027 w 1067906"/>
                <a:gd name="connsiteY30" fmla="*/ 498475 h 800100"/>
                <a:gd name="connsiteX31" fmla="*/ 281465 w 1067906"/>
                <a:gd name="connsiteY31" fmla="*/ 498475 h 800100"/>
                <a:gd name="connsiteX32" fmla="*/ 261529 w 1067906"/>
                <a:gd name="connsiteY32" fmla="*/ 470236 h 800100"/>
                <a:gd name="connsiteX33" fmla="*/ 313031 w 1067906"/>
                <a:gd name="connsiteY33" fmla="*/ 270905 h 800100"/>
                <a:gd name="connsiteX34" fmla="*/ 346257 w 1067906"/>
                <a:gd name="connsiteY34" fmla="*/ 247650 h 800100"/>
                <a:gd name="connsiteX35" fmla="*/ 283533 w 1067906"/>
                <a:gd name="connsiteY35" fmla="*/ 76200 h 800100"/>
                <a:gd name="connsiteX36" fmla="*/ 299408 w 1067906"/>
                <a:gd name="connsiteY36" fmla="*/ 165100 h 800100"/>
                <a:gd name="connsiteX37" fmla="*/ 388308 w 1067906"/>
                <a:gd name="connsiteY37" fmla="*/ 179388 h 800100"/>
                <a:gd name="connsiteX38" fmla="*/ 299408 w 1067906"/>
                <a:gd name="connsiteY38" fmla="*/ 195263 h 800100"/>
                <a:gd name="connsiteX39" fmla="*/ 283533 w 1067906"/>
                <a:gd name="connsiteY39" fmla="*/ 284163 h 800100"/>
                <a:gd name="connsiteX40" fmla="*/ 269245 w 1067906"/>
                <a:gd name="connsiteY40" fmla="*/ 196850 h 800100"/>
                <a:gd name="connsiteX41" fmla="*/ 180345 w 1067906"/>
                <a:gd name="connsiteY41" fmla="*/ 179388 h 800100"/>
                <a:gd name="connsiteX42" fmla="*/ 269245 w 1067906"/>
                <a:gd name="connsiteY42" fmla="*/ 165100 h 800100"/>
                <a:gd name="connsiteX43" fmla="*/ 769307 w 1067906"/>
                <a:gd name="connsiteY43" fmla="*/ 0 h 800100"/>
                <a:gd name="connsiteX44" fmla="*/ 783594 w 1067906"/>
                <a:gd name="connsiteY44" fmla="*/ 88900 h 800100"/>
                <a:gd name="connsiteX45" fmla="*/ 870907 w 1067906"/>
                <a:gd name="connsiteY45" fmla="*/ 103188 h 800100"/>
                <a:gd name="connsiteX46" fmla="*/ 783594 w 1067906"/>
                <a:gd name="connsiteY46" fmla="*/ 120650 h 800100"/>
                <a:gd name="connsiteX47" fmla="*/ 769307 w 1067906"/>
                <a:gd name="connsiteY47" fmla="*/ 207963 h 800100"/>
                <a:gd name="connsiteX48" fmla="*/ 751844 w 1067906"/>
                <a:gd name="connsiteY48" fmla="*/ 120650 h 800100"/>
                <a:gd name="connsiteX49" fmla="*/ 664532 w 1067906"/>
                <a:gd name="connsiteY49" fmla="*/ 103188 h 800100"/>
                <a:gd name="connsiteX50" fmla="*/ 751844 w 1067906"/>
                <a:gd name="connsiteY50" fmla="*/ 889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67906" h="800100">
                  <a:moveTo>
                    <a:pt x="662169" y="549275"/>
                  </a:moveTo>
                  <a:cubicBezTo>
                    <a:pt x="705364" y="549275"/>
                    <a:pt x="904725" y="549275"/>
                    <a:pt x="979485" y="549275"/>
                  </a:cubicBezTo>
                  <a:cubicBezTo>
                    <a:pt x="1007728" y="549275"/>
                    <a:pt x="1014373" y="569208"/>
                    <a:pt x="1014373" y="569208"/>
                  </a:cubicBezTo>
                  <a:cubicBezTo>
                    <a:pt x="1014373" y="569208"/>
                    <a:pt x="1014373" y="569208"/>
                    <a:pt x="1067536" y="773523"/>
                  </a:cubicBezTo>
                  <a:cubicBezTo>
                    <a:pt x="1067536" y="773523"/>
                    <a:pt x="1072520" y="800100"/>
                    <a:pt x="1045939" y="800100"/>
                  </a:cubicBezTo>
                  <a:cubicBezTo>
                    <a:pt x="944597" y="800100"/>
                    <a:pt x="612329" y="800100"/>
                    <a:pt x="597377" y="800100"/>
                  </a:cubicBezTo>
                  <a:cubicBezTo>
                    <a:pt x="584086" y="800100"/>
                    <a:pt x="572457" y="788472"/>
                    <a:pt x="577441" y="771862"/>
                  </a:cubicBezTo>
                  <a:cubicBezTo>
                    <a:pt x="580764" y="755251"/>
                    <a:pt x="628943" y="572530"/>
                    <a:pt x="628943" y="572530"/>
                  </a:cubicBezTo>
                  <a:cubicBezTo>
                    <a:pt x="628943" y="572530"/>
                    <a:pt x="633927" y="549275"/>
                    <a:pt x="662169" y="549275"/>
                  </a:cubicBezTo>
                  <a:close/>
                  <a:moveTo>
                    <a:pt x="85906" y="549275"/>
                  </a:moveTo>
                  <a:cubicBezTo>
                    <a:pt x="129101" y="549275"/>
                    <a:pt x="328462" y="549275"/>
                    <a:pt x="403222" y="549275"/>
                  </a:cubicBezTo>
                  <a:cubicBezTo>
                    <a:pt x="431465" y="549275"/>
                    <a:pt x="438110" y="569208"/>
                    <a:pt x="438110" y="569208"/>
                  </a:cubicBezTo>
                  <a:lnTo>
                    <a:pt x="491273" y="773523"/>
                  </a:lnTo>
                  <a:cubicBezTo>
                    <a:pt x="491273" y="773523"/>
                    <a:pt x="496257" y="800100"/>
                    <a:pt x="469676" y="800100"/>
                  </a:cubicBezTo>
                  <a:cubicBezTo>
                    <a:pt x="368334" y="800100"/>
                    <a:pt x="36066" y="800100"/>
                    <a:pt x="21114" y="800100"/>
                  </a:cubicBezTo>
                  <a:cubicBezTo>
                    <a:pt x="7823" y="800100"/>
                    <a:pt x="-3806" y="788472"/>
                    <a:pt x="1178" y="771862"/>
                  </a:cubicBezTo>
                  <a:cubicBezTo>
                    <a:pt x="4501" y="755251"/>
                    <a:pt x="52680" y="572530"/>
                    <a:pt x="52680" y="572530"/>
                  </a:cubicBezTo>
                  <a:cubicBezTo>
                    <a:pt x="52680" y="572530"/>
                    <a:pt x="57664" y="549275"/>
                    <a:pt x="85906" y="549275"/>
                  </a:cubicBezTo>
                  <a:close/>
                  <a:moveTo>
                    <a:pt x="891545" y="334962"/>
                  </a:moveTo>
                  <a:lnTo>
                    <a:pt x="905833" y="422275"/>
                  </a:lnTo>
                  <a:lnTo>
                    <a:pt x="994733" y="438150"/>
                  </a:lnTo>
                  <a:lnTo>
                    <a:pt x="905833" y="454025"/>
                  </a:lnTo>
                  <a:lnTo>
                    <a:pt x="891545" y="542925"/>
                  </a:lnTo>
                  <a:lnTo>
                    <a:pt x="877258" y="454025"/>
                  </a:lnTo>
                  <a:lnTo>
                    <a:pt x="786770" y="438150"/>
                  </a:lnTo>
                  <a:lnTo>
                    <a:pt x="875670" y="422275"/>
                  </a:lnTo>
                  <a:close/>
                  <a:moveTo>
                    <a:pt x="346257" y="247650"/>
                  </a:moveTo>
                  <a:cubicBezTo>
                    <a:pt x="389452" y="247650"/>
                    <a:pt x="588813" y="247650"/>
                    <a:pt x="663573" y="247650"/>
                  </a:cubicBezTo>
                  <a:cubicBezTo>
                    <a:pt x="691816" y="247650"/>
                    <a:pt x="698461" y="267583"/>
                    <a:pt x="698461" y="267583"/>
                  </a:cubicBezTo>
                  <a:cubicBezTo>
                    <a:pt x="698461" y="267583"/>
                    <a:pt x="698461" y="267583"/>
                    <a:pt x="751624" y="471897"/>
                  </a:cubicBezTo>
                  <a:cubicBezTo>
                    <a:pt x="751624" y="471897"/>
                    <a:pt x="756608" y="498475"/>
                    <a:pt x="730027" y="498475"/>
                  </a:cubicBezTo>
                  <a:cubicBezTo>
                    <a:pt x="628685" y="498475"/>
                    <a:pt x="296417" y="498475"/>
                    <a:pt x="281465" y="498475"/>
                  </a:cubicBezTo>
                  <a:cubicBezTo>
                    <a:pt x="268174" y="498475"/>
                    <a:pt x="256545" y="486847"/>
                    <a:pt x="261529" y="470236"/>
                  </a:cubicBezTo>
                  <a:cubicBezTo>
                    <a:pt x="264852" y="453625"/>
                    <a:pt x="313031" y="270905"/>
                    <a:pt x="313031" y="270905"/>
                  </a:cubicBezTo>
                  <a:cubicBezTo>
                    <a:pt x="313031" y="270905"/>
                    <a:pt x="318015" y="247650"/>
                    <a:pt x="346257" y="247650"/>
                  </a:cubicBezTo>
                  <a:close/>
                  <a:moveTo>
                    <a:pt x="283533" y="76200"/>
                  </a:moveTo>
                  <a:lnTo>
                    <a:pt x="299408" y="165100"/>
                  </a:lnTo>
                  <a:lnTo>
                    <a:pt x="388308" y="179388"/>
                  </a:lnTo>
                  <a:lnTo>
                    <a:pt x="299408" y="195263"/>
                  </a:lnTo>
                  <a:lnTo>
                    <a:pt x="283533" y="284163"/>
                  </a:lnTo>
                  <a:lnTo>
                    <a:pt x="269245" y="196850"/>
                  </a:lnTo>
                  <a:lnTo>
                    <a:pt x="180345" y="179388"/>
                  </a:lnTo>
                  <a:lnTo>
                    <a:pt x="269245" y="165100"/>
                  </a:lnTo>
                  <a:close/>
                  <a:moveTo>
                    <a:pt x="769307" y="0"/>
                  </a:moveTo>
                  <a:lnTo>
                    <a:pt x="783594" y="88900"/>
                  </a:lnTo>
                  <a:lnTo>
                    <a:pt x="870907" y="103188"/>
                  </a:lnTo>
                  <a:lnTo>
                    <a:pt x="783594" y="120650"/>
                  </a:lnTo>
                  <a:lnTo>
                    <a:pt x="769307" y="207963"/>
                  </a:lnTo>
                  <a:lnTo>
                    <a:pt x="751844" y="120650"/>
                  </a:lnTo>
                  <a:lnTo>
                    <a:pt x="664532" y="103188"/>
                  </a:lnTo>
                  <a:lnTo>
                    <a:pt x="751844" y="88900"/>
                  </a:lnTo>
                  <a:close/>
                </a:path>
              </a:pathLst>
            </a:custGeom>
            <a:solidFill>
              <a:srgbClr val="1B1002"/>
            </a:solidFill>
            <a:ln>
              <a:noFill/>
            </a:ln>
          </p:spPr>
          <p:txBody>
            <a:bodyPr vert="horz" wrap="square" lIns="91440" tIns="45720" rIns="91440" bIns="45720" numCol="1" anchor="t" anchorCtr="0" compatLnSpc="1">
              <a:noAutofit/>
            </a:bodyPr>
            <a:lstStyle/>
            <a:p>
              <a:endParaRPr lang="zh-CN" altLang="en-US" dirty="0">
                <a:solidFill>
                  <a:srgbClr val="FCEE7F"/>
                </a:solidFill>
              </a:endParaRPr>
            </a:p>
          </p:txBody>
        </p:sp>
      </p:grpSp>
      <p:sp>
        <p:nvSpPr>
          <p:cNvPr id="29" name="TextBox 30"/>
          <p:cNvSpPr txBox="1"/>
          <p:nvPr/>
        </p:nvSpPr>
        <p:spPr>
          <a:xfrm>
            <a:off x="1430934" y="1837247"/>
            <a:ext cx="1722156" cy="400110"/>
          </a:xfrm>
          <a:prstGeom prst="rect">
            <a:avLst/>
          </a:prstGeom>
          <a:noFill/>
        </p:spPr>
        <p:txBody>
          <a:bodyPr wrap="square" lIns="0" tIns="0" rIns="0" bIns="0" rtlCol="0">
            <a:spAutoFit/>
          </a:bodyPr>
          <a:lstStyle/>
          <a:p>
            <a:r>
              <a:rPr lang="zh-CN" altLang="en-US" sz="2600" b="1" dirty="0">
                <a:solidFill>
                  <a:srgbClr val="FCEE7F"/>
                </a:solidFill>
                <a:latin typeface="微软雅黑" panose="020B0503020204020204" pitchFamily="34" charset="-122"/>
                <a:ea typeface="微软雅黑" panose="020B0503020204020204" pitchFamily="34" charset="-122"/>
              </a:rPr>
              <a:t>标题关键字</a:t>
            </a:r>
            <a:endParaRPr lang="zh-CN" altLang="en-US" sz="2600" b="1" dirty="0">
              <a:solidFill>
                <a:srgbClr val="FCEE7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430933" y="2315909"/>
            <a:ext cx="2822447" cy="51296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8433820" y="1837247"/>
            <a:ext cx="1722156" cy="400110"/>
          </a:xfrm>
          <a:prstGeom prst="rect">
            <a:avLst/>
          </a:prstGeom>
          <a:noFill/>
        </p:spPr>
        <p:txBody>
          <a:bodyPr wrap="square" lIns="0" tIns="0" rIns="0" bIns="0" rtlCol="0">
            <a:spAutoFit/>
          </a:bodyPr>
          <a:lstStyle/>
          <a:p>
            <a:r>
              <a:rPr lang="zh-CN" altLang="en-US" sz="2600" b="1" dirty="0">
                <a:solidFill>
                  <a:srgbClr val="FCEE7F"/>
                </a:solidFill>
                <a:latin typeface="微软雅黑" panose="020B0503020204020204" pitchFamily="34" charset="-122"/>
                <a:ea typeface="微软雅黑" panose="020B0503020204020204" pitchFamily="34" charset="-122"/>
              </a:rPr>
              <a:t>标题关键字</a:t>
            </a:r>
            <a:endParaRPr lang="zh-CN" altLang="en-US" sz="2600" b="1" dirty="0">
              <a:solidFill>
                <a:srgbClr val="FCEE7F"/>
              </a:solidFill>
              <a:latin typeface="微软雅黑" panose="020B0503020204020204" pitchFamily="34" charset="-122"/>
              <a:ea typeface="微软雅黑" panose="020B0503020204020204" pitchFamily="34" charset="-122"/>
            </a:endParaRPr>
          </a:p>
        </p:txBody>
      </p:sp>
      <p:sp>
        <p:nvSpPr>
          <p:cNvPr id="32" name="TextBox 29"/>
          <p:cNvSpPr txBox="1"/>
          <p:nvPr/>
        </p:nvSpPr>
        <p:spPr>
          <a:xfrm>
            <a:off x="8433820" y="2315909"/>
            <a:ext cx="2865806" cy="51296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sp>
        <p:nvSpPr>
          <p:cNvPr id="33" name="TextBox 30"/>
          <p:cNvSpPr txBox="1"/>
          <p:nvPr/>
        </p:nvSpPr>
        <p:spPr>
          <a:xfrm>
            <a:off x="4969857" y="1837247"/>
            <a:ext cx="1722156" cy="400110"/>
          </a:xfrm>
          <a:prstGeom prst="rect">
            <a:avLst/>
          </a:prstGeom>
          <a:noFill/>
        </p:spPr>
        <p:txBody>
          <a:bodyPr wrap="square" lIns="0" tIns="0" rIns="0" bIns="0" rtlCol="0">
            <a:spAutoFit/>
          </a:bodyPr>
          <a:lstStyle/>
          <a:p>
            <a:r>
              <a:rPr lang="zh-CN" altLang="en-US" sz="2600" b="1" dirty="0">
                <a:solidFill>
                  <a:srgbClr val="FCEE7F"/>
                </a:solidFill>
                <a:latin typeface="微软雅黑" panose="020B0503020204020204" pitchFamily="34" charset="-122"/>
                <a:ea typeface="微软雅黑" panose="020B0503020204020204" pitchFamily="34" charset="-122"/>
              </a:rPr>
              <a:t>标题关键字</a:t>
            </a:r>
            <a:endParaRPr lang="zh-CN" altLang="en-US" sz="2600" b="1" dirty="0">
              <a:solidFill>
                <a:srgbClr val="FCEE7F"/>
              </a:solidFill>
              <a:latin typeface="微软雅黑" panose="020B0503020204020204" pitchFamily="34" charset="-122"/>
              <a:ea typeface="微软雅黑" panose="020B0503020204020204" pitchFamily="34" charset="-122"/>
            </a:endParaRPr>
          </a:p>
        </p:txBody>
      </p:sp>
      <p:sp>
        <p:nvSpPr>
          <p:cNvPr id="34" name="TextBox 29"/>
          <p:cNvSpPr txBox="1"/>
          <p:nvPr/>
        </p:nvSpPr>
        <p:spPr>
          <a:xfrm>
            <a:off x="4969857" y="2315909"/>
            <a:ext cx="2865806" cy="51296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cxnSp>
        <p:nvCxnSpPr>
          <p:cNvPr id="35" name="直接连接符 33"/>
          <p:cNvCxnSpPr/>
          <p:nvPr/>
        </p:nvCxnSpPr>
        <p:spPr>
          <a:xfrm flipV="1">
            <a:off x="4602882" y="1996948"/>
            <a:ext cx="0" cy="1496390"/>
          </a:xfrm>
          <a:prstGeom prst="line">
            <a:avLst/>
          </a:prstGeom>
          <a:ln w="12700">
            <a:solidFill>
              <a:srgbClr val="FCEE7F"/>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4"/>
          <p:cNvCxnSpPr/>
          <p:nvPr/>
        </p:nvCxnSpPr>
        <p:spPr>
          <a:xfrm flipV="1">
            <a:off x="8226524" y="1996948"/>
            <a:ext cx="0" cy="1496390"/>
          </a:xfrm>
          <a:prstGeom prst="line">
            <a:avLst/>
          </a:prstGeom>
          <a:ln w="12700">
            <a:solidFill>
              <a:srgbClr val="FCEE7F"/>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7" name="直接连接符 35"/>
          <p:cNvCxnSpPr/>
          <p:nvPr/>
        </p:nvCxnSpPr>
        <p:spPr>
          <a:xfrm flipH="1">
            <a:off x="1146498" y="3493338"/>
            <a:ext cx="996726" cy="0"/>
          </a:xfrm>
          <a:prstGeom prst="line">
            <a:avLst/>
          </a:prstGeom>
          <a:ln w="12700">
            <a:solidFill>
              <a:srgbClr val="FCEE7F"/>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38" name="直接连接符 36"/>
          <p:cNvCxnSpPr/>
          <p:nvPr/>
        </p:nvCxnSpPr>
        <p:spPr>
          <a:xfrm flipV="1">
            <a:off x="1146498" y="1996948"/>
            <a:ext cx="0" cy="1496390"/>
          </a:xfrm>
          <a:prstGeom prst="line">
            <a:avLst/>
          </a:prstGeom>
          <a:ln w="12700">
            <a:solidFill>
              <a:srgbClr val="FCEE7F"/>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9" name="直接连接符 37"/>
          <p:cNvCxnSpPr/>
          <p:nvPr/>
        </p:nvCxnSpPr>
        <p:spPr>
          <a:xfrm flipH="1">
            <a:off x="4602882" y="3493338"/>
            <a:ext cx="573399" cy="0"/>
          </a:xfrm>
          <a:prstGeom prst="line">
            <a:avLst/>
          </a:prstGeom>
          <a:ln w="12700">
            <a:solidFill>
              <a:srgbClr val="FCEE7F"/>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40" name="直接连接符 38"/>
          <p:cNvCxnSpPr/>
          <p:nvPr/>
        </p:nvCxnSpPr>
        <p:spPr>
          <a:xfrm>
            <a:off x="3071389" y="4957705"/>
            <a:ext cx="0" cy="1496390"/>
          </a:xfrm>
          <a:prstGeom prst="line">
            <a:avLst/>
          </a:prstGeom>
          <a:ln w="12700">
            <a:solidFill>
              <a:srgbClr val="FCEE7F"/>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39"/>
          <p:cNvCxnSpPr/>
          <p:nvPr/>
        </p:nvCxnSpPr>
        <p:spPr>
          <a:xfrm flipH="1" flipV="1">
            <a:off x="3071389" y="4957705"/>
            <a:ext cx="573399" cy="0"/>
          </a:xfrm>
          <a:prstGeom prst="line">
            <a:avLst/>
          </a:prstGeom>
          <a:ln w="12700">
            <a:solidFill>
              <a:srgbClr val="FCEE7F"/>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42" name="TextBox 30"/>
          <p:cNvSpPr txBox="1"/>
          <p:nvPr/>
        </p:nvSpPr>
        <p:spPr>
          <a:xfrm>
            <a:off x="3446944" y="5479821"/>
            <a:ext cx="1722156" cy="400110"/>
          </a:xfrm>
          <a:prstGeom prst="rect">
            <a:avLst/>
          </a:prstGeom>
          <a:noFill/>
        </p:spPr>
        <p:txBody>
          <a:bodyPr wrap="square" lIns="0" tIns="0" rIns="0" bIns="0" rtlCol="0">
            <a:spAutoFit/>
          </a:bodyPr>
          <a:lstStyle/>
          <a:p>
            <a:r>
              <a:rPr lang="zh-CN" altLang="en-US" sz="2600" b="1" dirty="0">
                <a:solidFill>
                  <a:srgbClr val="FCEE7F"/>
                </a:solidFill>
                <a:latin typeface="微软雅黑" panose="020B0503020204020204" pitchFamily="34" charset="-122"/>
                <a:ea typeface="微软雅黑" panose="020B0503020204020204" pitchFamily="34" charset="-122"/>
              </a:rPr>
              <a:t>标题关键字</a:t>
            </a:r>
            <a:endParaRPr lang="zh-CN" altLang="en-US" sz="2600" b="1" dirty="0">
              <a:solidFill>
                <a:srgbClr val="FCEE7F"/>
              </a:solidFill>
              <a:latin typeface="微软雅黑" panose="020B0503020204020204" pitchFamily="34" charset="-122"/>
              <a:ea typeface="微软雅黑" panose="020B0503020204020204" pitchFamily="34" charset="-122"/>
            </a:endParaRPr>
          </a:p>
        </p:txBody>
      </p:sp>
      <p:sp>
        <p:nvSpPr>
          <p:cNvPr id="43" name="TextBox 29"/>
          <p:cNvSpPr txBox="1"/>
          <p:nvPr/>
        </p:nvSpPr>
        <p:spPr>
          <a:xfrm>
            <a:off x="3446944" y="5958483"/>
            <a:ext cx="2865806" cy="51296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cxnSp>
        <p:nvCxnSpPr>
          <p:cNvPr id="44" name="直接连接符 42"/>
          <p:cNvCxnSpPr/>
          <p:nvPr/>
        </p:nvCxnSpPr>
        <p:spPr>
          <a:xfrm>
            <a:off x="6722157" y="4957705"/>
            <a:ext cx="0" cy="1496390"/>
          </a:xfrm>
          <a:prstGeom prst="line">
            <a:avLst/>
          </a:prstGeom>
          <a:ln w="12700">
            <a:solidFill>
              <a:srgbClr val="FCEE7F"/>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sp>
        <p:nvSpPr>
          <p:cNvPr id="45" name="TextBox 30"/>
          <p:cNvSpPr txBox="1"/>
          <p:nvPr/>
        </p:nvSpPr>
        <p:spPr>
          <a:xfrm>
            <a:off x="7054303" y="5479821"/>
            <a:ext cx="1722156" cy="400110"/>
          </a:xfrm>
          <a:prstGeom prst="rect">
            <a:avLst/>
          </a:prstGeom>
          <a:noFill/>
        </p:spPr>
        <p:txBody>
          <a:bodyPr wrap="square" lIns="0" tIns="0" rIns="0" bIns="0" rtlCol="0">
            <a:spAutoFit/>
          </a:bodyPr>
          <a:lstStyle/>
          <a:p>
            <a:r>
              <a:rPr lang="zh-CN" altLang="en-US" sz="2600" b="1" dirty="0">
                <a:solidFill>
                  <a:srgbClr val="FCEE7F"/>
                </a:solidFill>
                <a:latin typeface="微软雅黑" panose="020B0503020204020204" pitchFamily="34" charset="-122"/>
                <a:ea typeface="微软雅黑" panose="020B0503020204020204" pitchFamily="34" charset="-122"/>
              </a:rPr>
              <a:t>标题关键字</a:t>
            </a:r>
            <a:endParaRPr lang="zh-CN" altLang="en-US" sz="2600" b="1" dirty="0">
              <a:solidFill>
                <a:srgbClr val="FCEE7F"/>
              </a:solidFill>
              <a:latin typeface="微软雅黑" panose="020B0503020204020204" pitchFamily="34" charset="-122"/>
              <a:ea typeface="微软雅黑" panose="020B0503020204020204" pitchFamily="34" charset="-122"/>
            </a:endParaRPr>
          </a:p>
        </p:txBody>
      </p:sp>
      <p:sp>
        <p:nvSpPr>
          <p:cNvPr id="46" name="TextBox 29"/>
          <p:cNvSpPr txBox="1"/>
          <p:nvPr/>
        </p:nvSpPr>
        <p:spPr>
          <a:xfrm>
            <a:off x="7054303" y="5958483"/>
            <a:ext cx="2865806" cy="51296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down)">
                                      <p:cBhvr>
                                        <p:cTn id="12" dur="500"/>
                                        <p:tgtEl>
                                          <p:spTgt spid="5"/>
                                        </p:tgtEl>
                                      </p:cBhvr>
                                    </p:animEffect>
                                  </p:childTnLst>
                                </p:cTn>
                              </p:par>
                              <p:par>
                                <p:cTn id="13" presetID="12" presetClass="entr" presetSubtype="4" fill="hold" nodeType="withEffect">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1" fill="hold" nodeType="withEffect">
                                  <p:stCondLst>
                                    <p:cond delay="4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down)">
                                      <p:cBhvr>
                                        <p:cTn id="20" dur="500"/>
                                        <p:tgtEl>
                                          <p:spTgt spid="13"/>
                                        </p:tgtEl>
                                      </p:cBhvr>
                                    </p:animEffect>
                                  </p:childTnLst>
                                </p:cTn>
                              </p:par>
                              <p:par>
                                <p:cTn id="21" presetID="12" presetClass="entr" presetSubtype="4" fill="hold" nodeType="withEffect">
                                  <p:stCondLst>
                                    <p:cond delay="6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nodeType="clickEffect">
                                  <p:stCondLst>
                                    <p:cond delay="80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ppt_y</p:attrName>
                                        </p:attrNameLst>
                                      </p:cBhvr>
                                      <p:tavLst>
                                        <p:tav tm="0">
                                          <p:val>
                                            <p:strVal val="#ppt_y-#ppt_h*1.125000"/>
                                          </p:val>
                                        </p:tav>
                                        <p:tav tm="100000">
                                          <p:val>
                                            <p:strVal val="#ppt_y"/>
                                          </p:val>
                                        </p:tav>
                                      </p:tavLst>
                                    </p:anim>
                                    <p:animEffect transition="in" filter="wipe(down)">
                                      <p:cBhvr>
                                        <p:cTn id="30" dur="500"/>
                                        <p:tgtEl>
                                          <p:spTgt spid="26"/>
                                        </p:tgtEl>
                                      </p:cBhvr>
                                    </p:animEffect>
                                  </p:childTnLst>
                                </p:cTn>
                              </p:par>
                            </p:childTnLst>
                          </p:cTn>
                        </p:par>
                        <p:par>
                          <p:cTn id="31" fill="hold">
                            <p:stCondLst>
                              <p:cond delay="1300"/>
                            </p:stCondLst>
                            <p:childTnLst>
                              <p:par>
                                <p:cTn id="32" presetID="22" presetClass="entr" presetSubtype="2"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right)">
                                      <p:cBhvr>
                                        <p:cTn id="34" dur="500"/>
                                        <p:tgtEl>
                                          <p:spTgt spid="37"/>
                                        </p:tgtEl>
                                      </p:cBhvr>
                                    </p:animEffect>
                                  </p:childTnLst>
                                </p:cTn>
                              </p:par>
                            </p:childTnLst>
                          </p:cTn>
                        </p:par>
                        <p:par>
                          <p:cTn id="35" fill="hold">
                            <p:stCondLst>
                              <p:cond delay="1800"/>
                            </p:stCondLst>
                            <p:childTnLst>
                              <p:par>
                                <p:cTn id="36" presetID="22" presetClass="entr" presetSubtype="4"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childTnLst>
                          </p:cTn>
                        </p:par>
                        <p:par>
                          <p:cTn id="39" fill="hold">
                            <p:stCondLst>
                              <p:cond delay="2300"/>
                            </p:stCondLst>
                            <p:childTnLst>
                              <p:par>
                                <p:cTn id="40" presetID="2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p:stCondLst>
                              <p:cond delay="2800"/>
                            </p:stCondLst>
                            <p:childTnLst>
                              <p:par>
                                <p:cTn id="47" presetID="22" presetClass="entr" presetSubtype="2"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childTnLst>
                          </p:cTn>
                        </p:par>
                        <p:par>
                          <p:cTn id="50" fill="hold">
                            <p:stCondLst>
                              <p:cond delay="33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p:stCondLst>
                              <p:cond delay="3800"/>
                            </p:stCondLst>
                            <p:childTnLst>
                              <p:par>
                                <p:cTn id="55" presetID="22" presetClass="entr" presetSubtype="8"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500"/>
                                        <p:tgtEl>
                                          <p:spTgt spid="34"/>
                                        </p:tgtEl>
                                      </p:cBhvr>
                                    </p:animEffect>
                                  </p:childTnLst>
                                </p:cTn>
                              </p:par>
                            </p:childTnLst>
                          </p:cTn>
                        </p:par>
                        <p:par>
                          <p:cTn id="61" fill="hold">
                            <p:stCondLst>
                              <p:cond delay="4300"/>
                            </p:stCondLst>
                            <p:childTnLst>
                              <p:par>
                                <p:cTn id="62" presetID="22" presetClass="entr" presetSubtype="4"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down)">
                                      <p:cBhvr>
                                        <p:cTn id="64" dur="500"/>
                                        <p:tgtEl>
                                          <p:spTgt spid="36"/>
                                        </p:tgtEl>
                                      </p:cBhvr>
                                    </p:animEffect>
                                  </p:childTnLst>
                                </p:cTn>
                              </p:par>
                            </p:childTnLst>
                          </p:cTn>
                        </p:par>
                        <p:par>
                          <p:cTn id="65" fill="hold">
                            <p:stCondLst>
                              <p:cond delay="4800"/>
                            </p:stCondLst>
                            <p:childTnLst>
                              <p:par>
                                <p:cTn id="66" presetID="22" presetClass="entr" presetSubtype="8"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left)">
                                      <p:cBhvr>
                                        <p:cTn id="68" dur="500"/>
                                        <p:tgtEl>
                                          <p:spTgt spid="3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left)">
                                      <p:cBhvr>
                                        <p:cTn id="71" dur="500"/>
                                        <p:tgtEl>
                                          <p:spTgt spid="32"/>
                                        </p:tgtEl>
                                      </p:cBhvr>
                                    </p:animEffect>
                                  </p:childTnLst>
                                </p:cTn>
                              </p:par>
                            </p:childTnLst>
                          </p:cTn>
                        </p:par>
                        <p:par>
                          <p:cTn id="72" fill="hold">
                            <p:stCondLst>
                              <p:cond delay="5300"/>
                            </p:stCondLst>
                            <p:childTnLst>
                              <p:par>
                                <p:cTn id="73" presetID="22" presetClass="entr" presetSubtype="2"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right)">
                                      <p:cBhvr>
                                        <p:cTn id="75" dur="500"/>
                                        <p:tgtEl>
                                          <p:spTgt spid="41"/>
                                        </p:tgtEl>
                                      </p:cBhvr>
                                    </p:animEffect>
                                  </p:childTnLst>
                                </p:cTn>
                              </p:par>
                            </p:childTnLst>
                          </p:cTn>
                        </p:par>
                        <p:par>
                          <p:cTn id="76" fill="hold">
                            <p:stCondLst>
                              <p:cond delay="5800"/>
                            </p:stCondLst>
                            <p:childTnLst>
                              <p:par>
                                <p:cTn id="77" presetID="22" presetClass="entr" presetSubtype="1"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up)">
                                      <p:cBhvr>
                                        <p:cTn id="79" dur="500"/>
                                        <p:tgtEl>
                                          <p:spTgt spid="40"/>
                                        </p:tgtEl>
                                      </p:cBhvr>
                                    </p:animEffect>
                                  </p:childTnLst>
                                </p:cTn>
                              </p:par>
                            </p:childTnLst>
                          </p:cTn>
                        </p:par>
                        <p:par>
                          <p:cTn id="80" fill="hold">
                            <p:stCondLst>
                              <p:cond delay="6300"/>
                            </p:stCondLst>
                            <p:childTnLst>
                              <p:par>
                                <p:cTn id="81" presetID="22" presetClass="entr" presetSubtype="8"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left)">
                                      <p:cBhvr>
                                        <p:cTn id="83" dur="500"/>
                                        <p:tgtEl>
                                          <p:spTgt spid="4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left)">
                                      <p:cBhvr>
                                        <p:cTn id="86" dur="500"/>
                                        <p:tgtEl>
                                          <p:spTgt spid="43"/>
                                        </p:tgtEl>
                                      </p:cBhvr>
                                    </p:animEffect>
                                  </p:childTnLst>
                                </p:cTn>
                              </p:par>
                            </p:childTnLst>
                          </p:cTn>
                        </p:par>
                        <p:par>
                          <p:cTn id="87" fill="hold">
                            <p:stCondLst>
                              <p:cond delay="6800"/>
                            </p:stCondLst>
                            <p:childTnLst>
                              <p:par>
                                <p:cTn id="88" presetID="22" presetClass="entr" presetSubtype="1"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wipe(up)">
                                      <p:cBhvr>
                                        <p:cTn id="90" dur="500"/>
                                        <p:tgtEl>
                                          <p:spTgt spid="44"/>
                                        </p:tgtEl>
                                      </p:cBhvr>
                                    </p:animEffect>
                                  </p:childTnLst>
                                </p:cTn>
                              </p:par>
                            </p:childTnLst>
                          </p:cTn>
                        </p:par>
                        <p:par>
                          <p:cTn id="91" fill="hold">
                            <p:stCondLst>
                              <p:cond delay="7300"/>
                            </p:stCondLst>
                            <p:childTnLst>
                              <p:par>
                                <p:cTn id="92" presetID="22" presetClass="entr" presetSubtype="8" fill="hold" grpId="0" nodeType="after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left)">
                                      <p:cBhvr>
                                        <p:cTn id="94" dur="500"/>
                                        <p:tgtEl>
                                          <p:spTgt spid="45"/>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42" grpId="0"/>
      <p:bldP spid="43"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5885" t="34099" b="18894"/>
          <a:stretch>
            <a:fillRect/>
          </a:stretch>
        </p:blipFill>
        <p:spPr>
          <a:xfrm flipH="1">
            <a:off x="449176" y="1876926"/>
            <a:ext cx="4777245" cy="1780674"/>
          </a:xfrm>
          <a:prstGeom prst="rect">
            <a:avLst/>
          </a:prstGeom>
        </p:spPr>
      </p:pic>
      <p:sp>
        <p:nvSpPr>
          <p:cNvPr id="6" name="TextBox 19"/>
          <p:cNvSpPr txBox="1"/>
          <p:nvPr/>
        </p:nvSpPr>
        <p:spPr>
          <a:xfrm>
            <a:off x="449178" y="3963357"/>
            <a:ext cx="4231022" cy="369332"/>
          </a:xfrm>
          <a:prstGeom prst="rect">
            <a:avLst/>
          </a:prstGeom>
          <a:noFill/>
        </p:spPr>
        <p:txBody>
          <a:bodyPr wrap="square" lIns="0" tIns="0" rIns="0" bIns="0" rtlCol="0">
            <a:spAutoFit/>
          </a:bodyPr>
          <a:lstStyle/>
          <a:p>
            <a:r>
              <a:rPr lang="zh-CN" altLang="en-US" sz="2400" b="1" dirty="0">
                <a:solidFill>
                  <a:srgbClr val="FCEE7F"/>
                </a:solidFill>
                <a:latin typeface="微软雅黑" panose="020B0503020204020204" pitchFamily="34" charset="-122"/>
                <a:ea typeface="微软雅黑" panose="020B0503020204020204" pitchFamily="34" charset="-122"/>
              </a:rPr>
              <a:t>在此添加标题</a:t>
            </a:r>
            <a:endParaRPr lang="zh-CN" altLang="en-US" sz="2400" b="1" dirty="0">
              <a:solidFill>
                <a:srgbClr val="FCEE7F"/>
              </a:solidFill>
              <a:latin typeface="微软雅黑" panose="020B0503020204020204" pitchFamily="34" charset="-122"/>
              <a:ea typeface="微软雅黑" panose="020B0503020204020204" pitchFamily="34" charset="-122"/>
            </a:endParaRPr>
          </a:p>
        </p:txBody>
      </p:sp>
      <p:sp>
        <p:nvSpPr>
          <p:cNvPr id="7" name="TextBox 106"/>
          <p:cNvSpPr txBox="1"/>
          <p:nvPr/>
        </p:nvSpPr>
        <p:spPr>
          <a:xfrm>
            <a:off x="449178" y="4692960"/>
            <a:ext cx="4832547" cy="76944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点击输入简要文字内容，文字内容需概括精炼，言简意赅的说明该分项内容输入简要文字内容，文字内容需概括精炼，言简意赅的说明该分项内容。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cxnSp>
        <p:nvCxnSpPr>
          <p:cNvPr id="8" name="直接连接符 9"/>
          <p:cNvCxnSpPr/>
          <p:nvPr/>
        </p:nvCxnSpPr>
        <p:spPr>
          <a:xfrm>
            <a:off x="449178" y="4490293"/>
            <a:ext cx="4824536" cy="0"/>
          </a:xfrm>
          <a:prstGeom prst="line">
            <a:avLst/>
          </a:prstGeom>
          <a:ln w="12700">
            <a:solidFill>
              <a:srgbClr val="FCEE7F"/>
            </a:solidFill>
            <a:prstDash val="dash"/>
          </a:ln>
        </p:spPr>
        <p:style>
          <a:lnRef idx="1">
            <a:schemeClr val="accent1"/>
          </a:lnRef>
          <a:fillRef idx="0">
            <a:schemeClr val="accent1"/>
          </a:fillRef>
          <a:effectRef idx="0">
            <a:schemeClr val="accent1"/>
          </a:effectRef>
          <a:fontRef idx="minor">
            <a:schemeClr val="tx1"/>
          </a:fontRef>
        </p:style>
      </p:cxnSp>
      <p:sp>
        <p:nvSpPr>
          <p:cNvPr id="10" name="TextBox 19"/>
          <p:cNvSpPr txBox="1"/>
          <p:nvPr/>
        </p:nvSpPr>
        <p:spPr>
          <a:xfrm>
            <a:off x="6136104" y="3963357"/>
            <a:ext cx="4231022" cy="369332"/>
          </a:xfrm>
          <a:prstGeom prst="rect">
            <a:avLst/>
          </a:prstGeom>
          <a:noFill/>
        </p:spPr>
        <p:txBody>
          <a:bodyPr wrap="square" lIns="0" tIns="0" rIns="0" bIns="0" rtlCol="0">
            <a:spAutoFit/>
          </a:bodyPr>
          <a:lstStyle/>
          <a:p>
            <a:r>
              <a:rPr lang="zh-CN" altLang="en-US" sz="2400" b="1" dirty="0">
                <a:solidFill>
                  <a:srgbClr val="FCEE7F"/>
                </a:solidFill>
                <a:latin typeface="微软雅黑" panose="020B0503020204020204" pitchFamily="34" charset="-122"/>
                <a:ea typeface="微软雅黑" panose="020B0503020204020204" pitchFamily="34" charset="-122"/>
              </a:rPr>
              <a:t>在此添加标题</a:t>
            </a:r>
            <a:endParaRPr lang="zh-CN" altLang="en-US" sz="2400" b="1" dirty="0">
              <a:solidFill>
                <a:srgbClr val="FCEE7F"/>
              </a:solidFill>
              <a:latin typeface="微软雅黑" panose="020B0503020204020204" pitchFamily="34" charset="-122"/>
              <a:ea typeface="微软雅黑" panose="020B0503020204020204" pitchFamily="34" charset="-122"/>
            </a:endParaRPr>
          </a:p>
        </p:txBody>
      </p:sp>
      <p:sp>
        <p:nvSpPr>
          <p:cNvPr id="11" name="TextBox 106"/>
          <p:cNvSpPr txBox="1"/>
          <p:nvPr/>
        </p:nvSpPr>
        <p:spPr>
          <a:xfrm>
            <a:off x="6136104" y="4692960"/>
            <a:ext cx="4832547" cy="769441"/>
          </a:xfrm>
          <a:prstGeom prst="rect">
            <a:avLst/>
          </a:prstGeom>
          <a:noFill/>
        </p:spPr>
        <p:txBody>
          <a:bodyPr wrap="square" lIns="0" tIns="0" rIns="0" bIns="0" rtlCol="0">
            <a:spAutoFit/>
          </a:bodyPr>
          <a:lstStyle/>
          <a:p>
            <a:pPr algn="just">
              <a:lnSpc>
                <a:spcPts val="2000"/>
              </a:lnSpc>
            </a:pPr>
            <a:r>
              <a:rPr lang="zh-CN" altLang="en-US" sz="1400" dirty="0">
                <a:solidFill>
                  <a:srgbClr val="FCEE7F"/>
                </a:solidFill>
                <a:latin typeface="微软雅黑" panose="020B0503020204020204" pitchFamily="34" charset="-122"/>
                <a:ea typeface="微软雅黑" panose="020B0503020204020204" pitchFamily="34" charset="-122"/>
              </a:rPr>
              <a:t>点击输入简要文字内容，文字内容需概括精炼，言简意赅的说明该分项内容输入简要文字内容，文字内容需概括精炼，言简意赅的说明该分项内容。</a:t>
            </a:r>
            <a:endParaRPr lang="en-US" altLang="zh-CN" sz="1400" dirty="0">
              <a:solidFill>
                <a:srgbClr val="FCEE7F"/>
              </a:solidFill>
              <a:latin typeface="微软雅黑" panose="020B0503020204020204" pitchFamily="34" charset="-122"/>
              <a:ea typeface="微软雅黑" panose="020B0503020204020204" pitchFamily="34" charset="-122"/>
            </a:endParaRPr>
          </a:p>
        </p:txBody>
      </p:sp>
      <p:cxnSp>
        <p:nvCxnSpPr>
          <p:cNvPr id="12" name="直接连接符 9"/>
          <p:cNvCxnSpPr/>
          <p:nvPr/>
        </p:nvCxnSpPr>
        <p:spPr>
          <a:xfrm>
            <a:off x="6136104" y="4490293"/>
            <a:ext cx="4824536" cy="0"/>
          </a:xfrm>
          <a:prstGeom prst="line">
            <a:avLst/>
          </a:prstGeom>
          <a:ln w="12700">
            <a:solidFill>
              <a:srgbClr val="FCEE7F"/>
            </a:solidFill>
            <a:prstDash val="dash"/>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t="39333" r="32929" b="23185"/>
          <a:stretch>
            <a:fillRect/>
          </a:stretch>
        </p:blipFill>
        <p:spPr>
          <a:xfrm>
            <a:off x="6136104" y="1876926"/>
            <a:ext cx="4777245" cy="17806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2" presetClass="entr" presetSubtype="8" accel="44000" fill="hold" nodeType="withEffect" p14:presetBounceEnd="56000">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14:bounceEnd="56000">
                                          <p:cBhvr additive="base">
                                            <p:cTn id="33" dur="750" fill="hold"/>
                                            <p:tgtEl>
                                              <p:spTgt spid="13"/>
                                            </p:tgtEl>
                                            <p:attrNameLst>
                                              <p:attrName>ppt_x</p:attrName>
                                            </p:attrNameLst>
                                          </p:cBhvr>
                                          <p:tavLst>
                                            <p:tav tm="0">
                                              <p:val>
                                                <p:strVal val="0-#ppt_w/2"/>
                                              </p:val>
                                            </p:tav>
                                            <p:tav tm="100000">
                                              <p:val>
                                                <p:strVal val="#ppt_x"/>
                                              </p:val>
                                            </p:tav>
                                          </p:tavLst>
                                        </p:anim>
                                        <p:anim calcmode="lin" valueType="num" p14:bounceEnd="56000">
                                          <p:cBhvr additive="base">
                                            <p:cTn id="34"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2" presetClass="entr" presetSubtype="8" accel="4400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fill="hold"/>
                                            <p:tgtEl>
                                              <p:spTgt spid="13"/>
                                            </p:tgtEl>
                                            <p:attrNameLst>
                                              <p:attrName>ppt_x</p:attrName>
                                            </p:attrNameLst>
                                          </p:cBhvr>
                                          <p:tavLst>
                                            <p:tav tm="0">
                                              <p:val>
                                                <p:strVal val="0-#ppt_w/2"/>
                                              </p:val>
                                            </p:tav>
                                            <p:tav tm="100000">
                                              <p:val>
                                                <p:strVal val="#ppt_x"/>
                                              </p:val>
                                            </p:tav>
                                          </p:tavLst>
                                        </p:anim>
                                        <p:anim calcmode="lin" valueType="num">
                                          <p:cBhvr additive="base">
                                            <p:cTn id="34"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第三部：人员安排</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Freeform 28"/>
          <p:cNvSpPr>
            <a:spLocks noEditPoints="1"/>
          </p:cNvSpPr>
          <p:nvPr/>
        </p:nvSpPr>
        <p:spPr bwMode="auto">
          <a:xfrm>
            <a:off x="1264737" y="1953675"/>
            <a:ext cx="708442" cy="1505043"/>
          </a:xfrm>
          <a:custGeom>
            <a:avLst/>
            <a:gdLst>
              <a:gd name="T0" fmla="*/ 378 w 977"/>
              <a:gd name="T1" fmla="*/ 550 h 2086"/>
              <a:gd name="T2" fmla="*/ 390 w 977"/>
              <a:gd name="T3" fmla="*/ 531 h 2086"/>
              <a:gd name="T4" fmla="*/ 375 w 977"/>
              <a:gd name="T5" fmla="*/ 506 h 2086"/>
              <a:gd name="T6" fmla="*/ 351 w 977"/>
              <a:gd name="T7" fmla="*/ 506 h 2086"/>
              <a:gd name="T8" fmla="*/ 336 w 977"/>
              <a:gd name="T9" fmla="*/ 531 h 2086"/>
              <a:gd name="T10" fmla="*/ 348 w 977"/>
              <a:gd name="T11" fmla="*/ 550 h 2086"/>
              <a:gd name="T12" fmla="*/ 378 w 977"/>
              <a:gd name="T13" fmla="*/ 550 h 2086"/>
              <a:gd name="T14" fmla="*/ 939 w 977"/>
              <a:gd name="T15" fmla="*/ 151 h 2086"/>
              <a:gd name="T16" fmla="*/ 933 w 977"/>
              <a:gd name="T17" fmla="*/ 148 h 2086"/>
              <a:gd name="T18" fmla="*/ 817 w 977"/>
              <a:gd name="T19" fmla="*/ 175 h 2086"/>
              <a:gd name="T20" fmla="*/ 611 w 977"/>
              <a:gd name="T21" fmla="*/ 485 h 2086"/>
              <a:gd name="T22" fmla="*/ 538 w 977"/>
              <a:gd name="T23" fmla="*/ 519 h 2086"/>
              <a:gd name="T24" fmla="*/ 538 w 977"/>
              <a:gd name="T25" fmla="*/ 519 h 2086"/>
              <a:gd name="T26" fmla="*/ 487 w 977"/>
              <a:gd name="T27" fmla="*/ 520 h 2086"/>
              <a:gd name="T28" fmla="*/ 487 w 977"/>
              <a:gd name="T29" fmla="*/ 520 h 2086"/>
              <a:gd name="T30" fmla="*/ 363 w 977"/>
              <a:gd name="T31" fmla="*/ 735 h 2086"/>
              <a:gd name="T32" fmla="*/ 238 w 977"/>
              <a:gd name="T33" fmla="*/ 518 h 2086"/>
              <a:gd name="T34" fmla="*/ 0 w 977"/>
              <a:gd name="T35" fmla="*/ 741 h 2086"/>
              <a:gd name="T36" fmla="*/ 0 w 977"/>
              <a:gd name="T37" fmla="*/ 1267 h 2086"/>
              <a:gd name="T38" fmla="*/ 80 w 977"/>
              <a:gd name="T39" fmla="*/ 1346 h 2086"/>
              <a:gd name="T40" fmla="*/ 110 w 977"/>
              <a:gd name="T41" fmla="*/ 1346 h 2086"/>
              <a:gd name="T42" fmla="*/ 110 w 977"/>
              <a:gd name="T43" fmla="*/ 801 h 2086"/>
              <a:gd name="T44" fmla="*/ 124 w 977"/>
              <a:gd name="T45" fmla="*/ 787 h 2086"/>
              <a:gd name="T46" fmla="*/ 138 w 977"/>
              <a:gd name="T47" fmla="*/ 801 h 2086"/>
              <a:gd name="T48" fmla="*/ 138 w 977"/>
              <a:gd name="T49" fmla="*/ 2019 h 2086"/>
              <a:gd name="T50" fmla="*/ 232 w 977"/>
              <a:gd name="T51" fmla="*/ 2086 h 2086"/>
              <a:gd name="T52" fmla="*/ 235 w 977"/>
              <a:gd name="T53" fmla="*/ 2086 h 2086"/>
              <a:gd name="T54" fmla="*/ 334 w 977"/>
              <a:gd name="T55" fmla="*/ 2000 h 2086"/>
              <a:gd name="T56" fmla="*/ 334 w 977"/>
              <a:gd name="T57" fmla="*/ 1346 h 2086"/>
              <a:gd name="T58" fmla="*/ 386 w 977"/>
              <a:gd name="T59" fmla="*/ 1346 h 2086"/>
              <a:gd name="T60" fmla="*/ 386 w 977"/>
              <a:gd name="T61" fmla="*/ 2000 h 2086"/>
              <a:gd name="T62" fmla="*/ 486 w 977"/>
              <a:gd name="T63" fmla="*/ 2086 h 2086"/>
              <a:gd name="T64" fmla="*/ 488 w 977"/>
              <a:gd name="T65" fmla="*/ 2086 h 2086"/>
              <a:gd name="T66" fmla="*/ 582 w 977"/>
              <a:gd name="T67" fmla="*/ 2019 h 2086"/>
              <a:gd name="T68" fmla="*/ 582 w 977"/>
              <a:gd name="T69" fmla="*/ 923 h 2086"/>
              <a:gd name="T70" fmla="*/ 588 w 977"/>
              <a:gd name="T71" fmla="*/ 829 h 2086"/>
              <a:gd name="T72" fmla="*/ 635 w 977"/>
              <a:gd name="T73" fmla="*/ 746 h 2086"/>
              <a:gd name="T74" fmla="*/ 946 w 977"/>
              <a:gd name="T75" fmla="*/ 270 h 2086"/>
              <a:gd name="T76" fmla="*/ 939 w 977"/>
              <a:gd name="T77" fmla="*/ 151 h 2086"/>
              <a:gd name="T78" fmla="*/ 362 w 977"/>
              <a:gd name="T79" fmla="*/ 462 h 2086"/>
              <a:gd name="T80" fmla="*/ 593 w 977"/>
              <a:gd name="T81" fmla="*/ 231 h 2086"/>
              <a:gd name="T82" fmla="*/ 362 w 977"/>
              <a:gd name="T83" fmla="*/ 0 h 2086"/>
              <a:gd name="T84" fmla="*/ 131 w 977"/>
              <a:gd name="T85" fmla="*/ 231 h 2086"/>
              <a:gd name="T86" fmla="*/ 362 w 977"/>
              <a:gd name="T87" fmla="*/ 462 h 2086"/>
              <a:gd name="T88" fmla="*/ 363 w 977"/>
              <a:gd name="T89" fmla="*/ 706 h 2086"/>
              <a:gd name="T90" fmla="*/ 405 w 977"/>
              <a:gd name="T91" fmla="*/ 634 h 2086"/>
              <a:gd name="T92" fmla="*/ 386 w 977"/>
              <a:gd name="T93" fmla="*/ 552 h 2086"/>
              <a:gd name="T94" fmla="*/ 385 w 977"/>
              <a:gd name="T95" fmla="*/ 553 h 2086"/>
              <a:gd name="T96" fmla="*/ 363 w 977"/>
              <a:gd name="T97" fmla="*/ 567 h 2086"/>
              <a:gd name="T98" fmla="*/ 341 w 977"/>
              <a:gd name="T99" fmla="*/ 553 h 2086"/>
              <a:gd name="T100" fmla="*/ 340 w 977"/>
              <a:gd name="T101" fmla="*/ 552 h 2086"/>
              <a:gd name="T102" fmla="*/ 321 w 977"/>
              <a:gd name="T103" fmla="*/ 634 h 2086"/>
              <a:gd name="T104" fmla="*/ 363 w 977"/>
              <a:gd name="T105" fmla="*/ 706 h 2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7" h="2086">
                <a:moveTo>
                  <a:pt x="378" y="550"/>
                </a:moveTo>
                <a:lnTo>
                  <a:pt x="390" y="531"/>
                </a:lnTo>
                <a:cubicBezTo>
                  <a:pt x="399" y="517"/>
                  <a:pt x="392" y="506"/>
                  <a:pt x="375" y="506"/>
                </a:cubicBezTo>
                <a:lnTo>
                  <a:pt x="351" y="506"/>
                </a:lnTo>
                <a:cubicBezTo>
                  <a:pt x="335" y="506"/>
                  <a:pt x="328" y="517"/>
                  <a:pt x="336" y="531"/>
                </a:cubicBezTo>
                <a:lnTo>
                  <a:pt x="348" y="550"/>
                </a:lnTo>
                <a:cubicBezTo>
                  <a:pt x="356" y="563"/>
                  <a:pt x="370" y="563"/>
                  <a:pt x="378" y="550"/>
                </a:cubicBezTo>
                <a:close/>
                <a:moveTo>
                  <a:pt x="939" y="151"/>
                </a:moveTo>
                <a:lnTo>
                  <a:pt x="933" y="148"/>
                </a:lnTo>
                <a:cubicBezTo>
                  <a:pt x="897" y="124"/>
                  <a:pt x="840" y="139"/>
                  <a:pt x="817" y="175"/>
                </a:cubicBezTo>
                <a:lnTo>
                  <a:pt x="611" y="485"/>
                </a:lnTo>
                <a:cubicBezTo>
                  <a:pt x="584" y="519"/>
                  <a:pt x="566" y="519"/>
                  <a:pt x="538" y="519"/>
                </a:cubicBezTo>
                <a:cubicBezTo>
                  <a:pt x="538" y="519"/>
                  <a:pt x="538" y="519"/>
                  <a:pt x="538" y="519"/>
                </a:cubicBezTo>
                <a:cubicBezTo>
                  <a:pt x="531" y="519"/>
                  <a:pt x="487" y="520"/>
                  <a:pt x="487" y="520"/>
                </a:cubicBezTo>
                <a:cubicBezTo>
                  <a:pt x="487" y="520"/>
                  <a:pt x="487" y="520"/>
                  <a:pt x="487" y="520"/>
                </a:cubicBezTo>
                <a:lnTo>
                  <a:pt x="363" y="735"/>
                </a:lnTo>
                <a:lnTo>
                  <a:pt x="238" y="518"/>
                </a:lnTo>
                <a:cubicBezTo>
                  <a:pt x="99" y="553"/>
                  <a:pt x="0" y="642"/>
                  <a:pt x="0" y="741"/>
                </a:cubicBezTo>
                <a:lnTo>
                  <a:pt x="0" y="1267"/>
                </a:lnTo>
                <a:cubicBezTo>
                  <a:pt x="0" y="1311"/>
                  <a:pt x="36" y="1346"/>
                  <a:pt x="80" y="1346"/>
                </a:cubicBezTo>
                <a:lnTo>
                  <a:pt x="110" y="1346"/>
                </a:lnTo>
                <a:lnTo>
                  <a:pt x="110" y="801"/>
                </a:lnTo>
                <a:cubicBezTo>
                  <a:pt x="110" y="794"/>
                  <a:pt x="117" y="787"/>
                  <a:pt x="124" y="787"/>
                </a:cubicBezTo>
                <a:cubicBezTo>
                  <a:pt x="132" y="787"/>
                  <a:pt x="138" y="794"/>
                  <a:pt x="138" y="801"/>
                </a:cubicBezTo>
                <a:lnTo>
                  <a:pt x="138" y="2019"/>
                </a:lnTo>
                <a:cubicBezTo>
                  <a:pt x="152" y="2058"/>
                  <a:pt x="188" y="2086"/>
                  <a:pt x="232" y="2086"/>
                </a:cubicBezTo>
                <a:lnTo>
                  <a:pt x="235" y="2086"/>
                </a:lnTo>
                <a:cubicBezTo>
                  <a:pt x="289" y="2086"/>
                  <a:pt x="334" y="2055"/>
                  <a:pt x="334" y="2000"/>
                </a:cubicBezTo>
                <a:lnTo>
                  <a:pt x="334" y="1346"/>
                </a:lnTo>
                <a:lnTo>
                  <a:pt x="386" y="1346"/>
                </a:lnTo>
                <a:lnTo>
                  <a:pt x="386" y="2000"/>
                </a:lnTo>
                <a:cubicBezTo>
                  <a:pt x="386" y="2055"/>
                  <a:pt x="431" y="2086"/>
                  <a:pt x="486" y="2086"/>
                </a:cubicBezTo>
                <a:lnTo>
                  <a:pt x="488" y="2086"/>
                </a:lnTo>
                <a:cubicBezTo>
                  <a:pt x="532" y="2086"/>
                  <a:pt x="568" y="2058"/>
                  <a:pt x="582" y="2019"/>
                </a:cubicBezTo>
                <a:lnTo>
                  <a:pt x="582" y="923"/>
                </a:lnTo>
                <a:cubicBezTo>
                  <a:pt x="582" y="923"/>
                  <a:pt x="580" y="856"/>
                  <a:pt x="588" y="829"/>
                </a:cubicBezTo>
                <a:cubicBezTo>
                  <a:pt x="594" y="809"/>
                  <a:pt x="612" y="780"/>
                  <a:pt x="635" y="746"/>
                </a:cubicBezTo>
                <a:cubicBezTo>
                  <a:pt x="744" y="586"/>
                  <a:pt x="946" y="270"/>
                  <a:pt x="946" y="270"/>
                </a:cubicBezTo>
                <a:cubicBezTo>
                  <a:pt x="970" y="234"/>
                  <a:pt x="977" y="177"/>
                  <a:pt x="939" y="151"/>
                </a:cubicBezTo>
                <a:close/>
                <a:moveTo>
                  <a:pt x="362" y="462"/>
                </a:moveTo>
                <a:cubicBezTo>
                  <a:pt x="490" y="462"/>
                  <a:pt x="593" y="359"/>
                  <a:pt x="593" y="231"/>
                </a:cubicBezTo>
                <a:cubicBezTo>
                  <a:pt x="593" y="104"/>
                  <a:pt x="490" y="0"/>
                  <a:pt x="362" y="0"/>
                </a:cubicBezTo>
                <a:cubicBezTo>
                  <a:pt x="235" y="0"/>
                  <a:pt x="131" y="104"/>
                  <a:pt x="131" y="231"/>
                </a:cubicBezTo>
                <a:cubicBezTo>
                  <a:pt x="131" y="359"/>
                  <a:pt x="235" y="462"/>
                  <a:pt x="362" y="462"/>
                </a:cubicBezTo>
                <a:close/>
                <a:moveTo>
                  <a:pt x="363" y="706"/>
                </a:moveTo>
                <a:lnTo>
                  <a:pt x="405" y="634"/>
                </a:lnTo>
                <a:lnTo>
                  <a:pt x="386" y="552"/>
                </a:lnTo>
                <a:lnTo>
                  <a:pt x="385" y="553"/>
                </a:lnTo>
                <a:cubicBezTo>
                  <a:pt x="380" y="562"/>
                  <a:pt x="372" y="567"/>
                  <a:pt x="363" y="567"/>
                </a:cubicBezTo>
                <a:cubicBezTo>
                  <a:pt x="354" y="567"/>
                  <a:pt x="346" y="562"/>
                  <a:pt x="341" y="553"/>
                </a:cubicBezTo>
                <a:lnTo>
                  <a:pt x="340" y="552"/>
                </a:lnTo>
                <a:lnTo>
                  <a:pt x="321" y="634"/>
                </a:lnTo>
                <a:lnTo>
                  <a:pt x="363" y="706"/>
                </a:lnTo>
                <a:close/>
              </a:path>
            </a:pathLst>
          </a:custGeom>
          <a:solidFill>
            <a:srgbClr val="FCEE7F"/>
          </a:solidFill>
          <a:ln>
            <a:noFill/>
          </a:ln>
        </p:spPr>
        <p:txBody>
          <a:bodyPr vert="horz" wrap="square" lIns="91440" tIns="45720" rIns="91440" bIns="45720" numCol="1" anchor="t" anchorCtr="0" compatLnSpc="1"/>
          <a:lstStyle/>
          <a:p>
            <a:endParaRPr lang="zh-CN" altLang="en-US"/>
          </a:p>
        </p:txBody>
      </p:sp>
      <p:grpSp>
        <p:nvGrpSpPr>
          <p:cNvPr id="7" name="组合 53"/>
          <p:cNvGrpSpPr/>
          <p:nvPr/>
        </p:nvGrpSpPr>
        <p:grpSpPr>
          <a:xfrm>
            <a:off x="2370929" y="2096694"/>
            <a:ext cx="6048767" cy="1219004"/>
            <a:chOff x="1136194" y="1926853"/>
            <a:chExt cx="6048767" cy="1219004"/>
          </a:xfrm>
        </p:grpSpPr>
        <p:sp>
          <p:nvSpPr>
            <p:cNvPr id="8" name="文本框 27"/>
            <p:cNvSpPr txBox="1"/>
            <p:nvPr/>
          </p:nvSpPr>
          <p:spPr>
            <a:xfrm>
              <a:off x="1136195" y="1926853"/>
              <a:ext cx="2339102" cy="52322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文字添加此处</a:t>
              </a:r>
              <a:endParaRPr lang="zh-CN" altLang="en-US" sz="28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28"/>
            <p:cNvSpPr txBox="1"/>
            <p:nvPr/>
          </p:nvSpPr>
          <p:spPr>
            <a:xfrm>
              <a:off x="1136194" y="2407193"/>
              <a:ext cx="604876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用户可以在投影仪或者计算机上进行演示也可以将演示文稿打印出来用户可以在投影仪或者计算机上进行演</a:t>
              </a:r>
              <a:endPar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0" name="Freeform 28"/>
          <p:cNvSpPr>
            <a:spLocks noEditPoints="1"/>
          </p:cNvSpPr>
          <p:nvPr/>
        </p:nvSpPr>
        <p:spPr bwMode="auto">
          <a:xfrm>
            <a:off x="9534443" y="4212364"/>
            <a:ext cx="708442" cy="1505043"/>
          </a:xfrm>
          <a:custGeom>
            <a:avLst/>
            <a:gdLst>
              <a:gd name="T0" fmla="*/ 378 w 977"/>
              <a:gd name="T1" fmla="*/ 550 h 2086"/>
              <a:gd name="T2" fmla="*/ 390 w 977"/>
              <a:gd name="T3" fmla="*/ 531 h 2086"/>
              <a:gd name="T4" fmla="*/ 375 w 977"/>
              <a:gd name="T5" fmla="*/ 506 h 2086"/>
              <a:gd name="T6" fmla="*/ 351 w 977"/>
              <a:gd name="T7" fmla="*/ 506 h 2086"/>
              <a:gd name="T8" fmla="*/ 336 w 977"/>
              <a:gd name="T9" fmla="*/ 531 h 2086"/>
              <a:gd name="T10" fmla="*/ 348 w 977"/>
              <a:gd name="T11" fmla="*/ 550 h 2086"/>
              <a:gd name="T12" fmla="*/ 378 w 977"/>
              <a:gd name="T13" fmla="*/ 550 h 2086"/>
              <a:gd name="T14" fmla="*/ 939 w 977"/>
              <a:gd name="T15" fmla="*/ 151 h 2086"/>
              <a:gd name="T16" fmla="*/ 933 w 977"/>
              <a:gd name="T17" fmla="*/ 148 h 2086"/>
              <a:gd name="T18" fmla="*/ 817 w 977"/>
              <a:gd name="T19" fmla="*/ 175 h 2086"/>
              <a:gd name="T20" fmla="*/ 611 w 977"/>
              <a:gd name="T21" fmla="*/ 485 h 2086"/>
              <a:gd name="T22" fmla="*/ 538 w 977"/>
              <a:gd name="T23" fmla="*/ 519 h 2086"/>
              <a:gd name="T24" fmla="*/ 538 w 977"/>
              <a:gd name="T25" fmla="*/ 519 h 2086"/>
              <a:gd name="T26" fmla="*/ 487 w 977"/>
              <a:gd name="T27" fmla="*/ 520 h 2086"/>
              <a:gd name="T28" fmla="*/ 487 w 977"/>
              <a:gd name="T29" fmla="*/ 520 h 2086"/>
              <a:gd name="T30" fmla="*/ 363 w 977"/>
              <a:gd name="T31" fmla="*/ 735 h 2086"/>
              <a:gd name="T32" fmla="*/ 238 w 977"/>
              <a:gd name="T33" fmla="*/ 518 h 2086"/>
              <a:gd name="T34" fmla="*/ 0 w 977"/>
              <a:gd name="T35" fmla="*/ 741 h 2086"/>
              <a:gd name="T36" fmla="*/ 0 w 977"/>
              <a:gd name="T37" fmla="*/ 1267 h 2086"/>
              <a:gd name="T38" fmla="*/ 80 w 977"/>
              <a:gd name="T39" fmla="*/ 1346 h 2086"/>
              <a:gd name="T40" fmla="*/ 110 w 977"/>
              <a:gd name="T41" fmla="*/ 1346 h 2086"/>
              <a:gd name="T42" fmla="*/ 110 w 977"/>
              <a:gd name="T43" fmla="*/ 801 h 2086"/>
              <a:gd name="T44" fmla="*/ 124 w 977"/>
              <a:gd name="T45" fmla="*/ 787 h 2086"/>
              <a:gd name="T46" fmla="*/ 138 w 977"/>
              <a:gd name="T47" fmla="*/ 801 h 2086"/>
              <a:gd name="T48" fmla="*/ 138 w 977"/>
              <a:gd name="T49" fmla="*/ 2019 h 2086"/>
              <a:gd name="T50" fmla="*/ 232 w 977"/>
              <a:gd name="T51" fmla="*/ 2086 h 2086"/>
              <a:gd name="T52" fmla="*/ 235 w 977"/>
              <a:gd name="T53" fmla="*/ 2086 h 2086"/>
              <a:gd name="T54" fmla="*/ 334 w 977"/>
              <a:gd name="T55" fmla="*/ 2000 h 2086"/>
              <a:gd name="T56" fmla="*/ 334 w 977"/>
              <a:gd name="T57" fmla="*/ 1346 h 2086"/>
              <a:gd name="T58" fmla="*/ 386 w 977"/>
              <a:gd name="T59" fmla="*/ 1346 h 2086"/>
              <a:gd name="T60" fmla="*/ 386 w 977"/>
              <a:gd name="T61" fmla="*/ 2000 h 2086"/>
              <a:gd name="T62" fmla="*/ 486 w 977"/>
              <a:gd name="T63" fmla="*/ 2086 h 2086"/>
              <a:gd name="T64" fmla="*/ 488 w 977"/>
              <a:gd name="T65" fmla="*/ 2086 h 2086"/>
              <a:gd name="T66" fmla="*/ 582 w 977"/>
              <a:gd name="T67" fmla="*/ 2019 h 2086"/>
              <a:gd name="T68" fmla="*/ 582 w 977"/>
              <a:gd name="T69" fmla="*/ 923 h 2086"/>
              <a:gd name="T70" fmla="*/ 588 w 977"/>
              <a:gd name="T71" fmla="*/ 829 h 2086"/>
              <a:gd name="T72" fmla="*/ 635 w 977"/>
              <a:gd name="T73" fmla="*/ 746 h 2086"/>
              <a:gd name="T74" fmla="*/ 946 w 977"/>
              <a:gd name="T75" fmla="*/ 270 h 2086"/>
              <a:gd name="T76" fmla="*/ 939 w 977"/>
              <a:gd name="T77" fmla="*/ 151 h 2086"/>
              <a:gd name="T78" fmla="*/ 362 w 977"/>
              <a:gd name="T79" fmla="*/ 462 h 2086"/>
              <a:gd name="T80" fmla="*/ 593 w 977"/>
              <a:gd name="T81" fmla="*/ 231 h 2086"/>
              <a:gd name="T82" fmla="*/ 362 w 977"/>
              <a:gd name="T83" fmla="*/ 0 h 2086"/>
              <a:gd name="T84" fmla="*/ 131 w 977"/>
              <a:gd name="T85" fmla="*/ 231 h 2086"/>
              <a:gd name="T86" fmla="*/ 362 w 977"/>
              <a:gd name="T87" fmla="*/ 462 h 2086"/>
              <a:gd name="T88" fmla="*/ 363 w 977"/>
              <a:gd name="T89" fmla="*/ 706 h 2086"/>
              <a:gd name="T90" fmla="*/ 405 w 977"/>
              <a:gd name="T91" fmla="*/ 634 h 2086"/>
              <a:gd name="T92" fmla="*/ 386 w 977"/>
              <a:gd name="T93" fmla="*/ 552 h 2086"/>
              <a:gd name="T94" fmla="*/ 385 w 977"/>
              <a:gd name="T95" fmla="*/ 553 h 2086"/>
              <a:gd name="T96" fmla="*/ 363 w 977"/>
              <a:gd name="T97" fmla="*/ 567 h 2086"/>
              <a:gd name="T98" fmla="*/ 341 w 977"/>
              <a:gd name="T99" fmla="*/ 553 h 2086"/>
              <a:gd name="T100" fmla="*/ 340 w 977"/>
              <a:gd name="T101" fmla="*/ 552 h 2086"/>
              <a:gd name="T102" fmla="*/ 321 w 977"/>
              <a:gd name="T103" fmla="*/ 634 h 2086"/>
              <a:gd name="T104" fmla="*/ 363 w 977"/>
              <a:gd name="T105" fmla="*/ 706 h 2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7" h="2086">
                <a:moveTo>
                  <a:pt x="378" y="550"/>
                </a:moveTo>
                <a:lnTo>
                  <a:pt x="390" y="531"/>
                </a:lnTo>
                <a:cubicBezTo>
                  <a:pt x="399" y="517"/>
                  <a:pt x="392" y="506"/>
                  <a:pt x="375" y="506"/>
                </a:cubicBezTo>
                <a:lnTo>
                  <a:pt x="351" y="506"/>
                </a:lnTo>
                <a:cubicBezTo>
                  <a:pt x="335" y="506"/>
                  <a:pt x="328" y="517"/>
                  <a:pt x="336" y="531"/>
                </a:cubicBezTo>
                <a:lnTo>
                  <a:pt x="348" y="550"/>
                </a:lnTo>
                <a:cubicBezTo>
                  <a:pt x="356" y="563"/>
                  <a:pt x="370" y="563"/>
                  <a:pt x="378" y="550"/>
                </a:cubicBezTo>
                <a:close/>
                <a:moveTo>
                  <a:pt x="939" y="151"/>
                </a:moveTo>
                <a:lnTo>
                  <a:pt x="933" y="148"/>
                </a:lnTo>
                <a:cubicBezTo>
                  <a:pt x="897" y="124"/>
                  <a:pt x="840" y="139"/>
                  <a:pt x="817" y="175"/>
                </a:cubicBezTo>
                <a:lnTo>
                  <a:pt x="611" y="485"/>
                </a:lnTo>
                <a:cubicBezTo>
                  <a:pt x="584" y="519"/>
                  <a:pt x="566" y="519"/>
                  <a:pt x="538" y="519"/>
                </a:cubicBezTo>
                <a:cubicBezTo>
                  <a:pt x="538" y="519"/>
                  <a:pt x="538" y="519"/>
                  <a:pt x="538" y="519"/>
                </a:cubicBezTo>
                <a:cubicBezTo>
                  <a:pt x="531" y="519"/>
                  <a:pt x="487" y="520"/>
                  <a:pt x="487" y="520"/>
                </a:cubicBezTo>
                <a:cubicBezTo>
                  <a:pt x="487" y="520"/>
                  <a:pt x="487" y="520"/>
                  <a:pt x="487" y="520"/>
                </a:cubicBezTo>
                <a:lnTo>
                  <a:pt x="363" y="735"/>
                </a:lnTo>
                <a:lnTo>
                  <a:pt x="238" y="518"/>
                </a:lnTo>
                <a:cubicBezTo>
                  <a:pt x="99" y="553"/>
                  <a:pt x="0" y="642"/>
                  <a:pt x="0" y="741"/>
                </a:cubicBezTo>
                <a:lnTo>
                  <a:pt x="0" y="1267"/>
                </a:lnTo>
                <a:cubicBezTo>
                  <a:pt x="0" y="1311"/>
                  <a:pt x="36" y="1346"/>
                  <a:pt x="80" y="1346"/>
                </a:cubicBezTo>
                <a:lnTo>
                  <a:pt x="110" y="1346"/>
                </a:lnTo>
                <a:lnTo>
                  <a:pt x="110" y="801"/>
                </a:lnTo>
                <a:cubicBezTo>
                  <a:pt x="110" y="794"/>
                  <a:pt x="117" y="787"/>
                  <a:pt x="124" y="787"/>
                </a:cubicBezTo>
                <a:cubicBezTo>
                  <a:pt x="132" y="787"/>
                  <a:pt x="138" y="794"/>
                  <a:pt x="138" y="801"/>
                </a:cubicBezTo>
                <a:lnTo>
                  <a:pt x="138" y="2019"/>
                </a:lnTo>
                <a:cubicBezTo>
                  <a:pt x="152" y="2058"/>
                  <a:pt x="188" y="2086"/>
                  <a:pt x="232" y="2086"/>
                </a:cubicBezTo>
                <a:lnTo>
                  <a:pt x="235" y="2086"/>
                </a:lnTo>
                <a:cubicBezTo>
                  <a:pt x="289" y="2086"/>
                  <a:pt x="334" y="2055"/>
                  <a:pt x="334" y="2000"/>
                </a:cubicBezTo>
                <a:lnTo>
                  <a:pt x="334" y="1346"/>
                </a:lnTo>
                <a:lnTo>
                  <a:pt x="386" y="1346"/>
                </a:lnTo>
                <a:lnTo>
                  <a:pt x="386" y="2000"/>
                </a:lnTo>
                <a:cubicBezTo>
                  <a:pt x="386" y="2055"/>
                  <a:pt x="431" y="2086"/>
                  <a:pt x="486" y="2086"/>
                </a:cubicBezTo>
                <a:lnTo>
                  <a:pt x="488" y="2086"/>
                </a:lnTo>
                <a:cubicBezTo>
                  <a:pt x="532" y="2086"/>
                  <a:pt x="568" y="2058"/>
                  <a:pt x="582" y="2019"/>
                </a:cubicBezTo>
                <a:lnTo>
                  <a:pt x="582" y="923"/>
                </a:lnTo>
                <a:cubicBezTo>
                  <a:pt x="582" y="923"/>
                  <a:pt x="580" y="856"/>
                  <a:pt x="588" y="829"/>
                </a:cubicBezTo>
                <a:cubicBezTo>
                  <a:pt x="594" y="809"/>
                  <a:pt x="612" y="780"/>
                  <a:pt x="635" y="746"/>
                </a:cubicBezTo>
                <a:cubicBezTo>
                  <a:pt x="744" y="586"/>
                  <a:pt x="946" y="270"/>
                  <a:pt x="946" y="270"/>
                </a:cubicBezTo>
                <a:cubicBezTo>
                  <a:pt x="970" y="234"/>
                  <a:pt x="977" y="177"/>
                  <a:pt x="939" y="151"/>
                </a:cubicBezTo>
                <a:close/>
                <a:moveTo>
                  <a:pt x="362" y="462"/>
                </a:moveTo>
                <a:cubicBezTo>
                  <a:pt x="490" y="462"/>
                  <a:pt x="593" y="359"/>
                  <a:pt x="593" y="231"/>
                </a:cubicBezTo>
                <a:cubicBezTo>
                  <a:pt x="593" y="104"/>
                  <a:pt x="490" y="0"/>
                  <a:pt x="362" y="0"/>
                </a:cubicBezTo>
                <a:cubicBezTo>
                  <a:pt x="235" y="0"/>
                  <a:pt x="131" y="104"/>
                  <a:pt x="131" y="231"/>
                </a:cubicBezTo>
                <a:cubicBezTo>
                  <a:pt x="131" y="359"/>
                  <a:pt x="235" y="462"/>
                  <a:pt x="362" y="462"/>
                </a:cubicBezTo>
                <a:close/>
                <a:moveTo>
                  <a:pt x="363" y="706"/>
                </a:moveTo>
                <a:lnTo>
                  <a:pt x="405" y="634"/>
                </a:lnTo>
                <a:lnTo>
                  <a:pt x="386" y="552"/>
                </a:lnTo>
                <a:lnTo>
                  <a:pt x="385" y="553"/>
                </a:lnTo>
                <a:cubicBezTo>
                  <a:pt x="380" y="562"/>
                  <a:pt x="372" y="567"/>
                  <a:pt x="363" y="567"/>
                </a:cubicBezTo>
                <a:cubicBezTo>
                  <a:pt x="354" y="567"/>
                  <a:pt x="346" y="562"/>
                  <a:pt x="341" y="553"/>
                </a:cubicBezTo>
                <a:lnTo>
                  <a:pt x="340" y="552"/>
                </a:lnTo>
                <a:lnTo>
                  <a:pt x="321" y="634"/>
                </a:lnTo>
                <a:lnTo>
                  <a:pt x="363" y="706"/>
                </a:lnTo>
                <a:close/>
              </a:path>
            </a:pathLst>
          </a:custGeom>
          <a:solidFill>
            <a:srgbClr val="FCEE7F"/>
          </a:solidFill>
          <a:ln>
            <a:noFill/>
          </a:ln>
        </p:spPr>
        <p:txBody>
          <a:bodyPr vert="horz" wrap="square" lIns="91440" tIns="45720" rIns="91440" bIns="45720" numCol="1" anchor="t" anchorCtr="0" compatLnSpc="1"/>
          <a:lstStyle/>
          <a:p>
            <a:endParaRPr lang="zh-CN" altLang="en-US"/>
          </a:p>
        </p:txBody>
      </p:sp>
      <p:grpSp>
        <p:nvGrpSpPr>
          <p:cNvPr id="11" name="组合 53"/>
          <p:cNvGrpSpPr/>
          <p:nvPr/>
        </p:nvGrpSpPr>
        <p:grpSpPr>
          <a:xfrm>
            <a:off x="2747919" y="4441666"/>
            <a:ext cx="6048767" cy="1219004"/>
            <a:chOff x="1136194" y="1926853"/>
            <a:chExt cx="6048767" cy="1219004"/>
          </a:xfrm>
        </p:grpSpPr>
        <p:sp>
          <p:nvSpPr>
            <p:cNvPr id="12" name="文本框 27"/>
            <p:cNvSpPr txBox="1"/>
            <p:nvPr/>
          </p:nvSpPr>
          <p:spPr>
            <a:xfrm>
              <a:off x="4633374" y="1926853"/>
              <a:ext cx="2339102" cy="52322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文字添加此处</a:t>
              </a:r>
              <a:endParaRPr lang="zh-CN" altLang="en-US" sz="2800" b="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28"/>
            <p:cNvSpPr txBox="1"/>
            <p:nvPr/>
          </p:nvSpPr>
          <p:spPr>
            <a:xfrm>
              <a:off x="1136194" y="2407193"/>
              <a:ext cx="604876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用户可以在投影仪或者计算机上进行演示也可以将演示文稿打印出来用户可以在投影仪或者计算机上进行演</a:t>
              </a:r>
              <a:endParaRPr lang="zh-CN" altLang="en-US" sz="14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cxnSp>
        <p:nvCxnSpPr>
          <p:cNvPr id="14" name="直线连接符 13"/>
          <p:cNvCxnSpPr/>
          <p:nvPr/>
        </p:nvCxnSpPr>
        <p:spPr>
          <a:xfrm>
            <a:off x="1296108" y="3803554"/>
            <a:ext cx="9075113" cy="0"/>
          </a:xfrm>
          <a:prstGeom prst="line">
            <a:avLst/>
          </a:prstGeom>
          <a:ln>
            <a:solidFill>
              <a:srgbClr val="FCEE7F"/>
            </a:solidFill>
            <a:prstDash val="lgDash"/>
            <a:headEnd type="oval"/>
            <a:tailEnd type="ova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1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500"/>
                            </p:stCondLst>
                            <p:childTnLst>
                              <p:par>
                                <p:cTn id="15" presetID="37"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53" presetClass="entr" presetSubtype="16" fill="hold" grpId="0" nodeType="withEffect">
                                  <p:stCondLst>
                                    <p:cond delay="125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500"/>
                            </p:stCondLst>
                            <p:childTnLst>
                              <p:par>
                                <p:cTn id="27" presetID="37"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900" decel="100000" fill="hold"/>
                                        <p:tgtEl>
                                          <p:spTgt spid="1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474694" y="497362"/>
            <a:ext cx="5181600" cy="2407382"/>
            <a:chOff x="963706" y="1250576"/>
            <a:chExt cx="7091082" cy="329453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3114" b="17603"/>
            <a:stretch>
              <a:fillRect/>
            </a:stretch>
          </p:blipFill>
          <p:spPr>
            <a:xfrm>
              <a:off x="963706" y="1250576"/>
              <a:ext cx="7091082" cy="3294530"/>
            </a:xfrm>
            <a:prstGeom prst="rect">
              <a:avLst/>
            </a:prstGeom>
          </p:spPr>
        </p:pic>
        <p:sp>
          <p:nvSpPr>
            <p:cNvPr id="4" name="文本框 3"/>
            <p:cNvSpPr txBox="1"/>
            <p:nvPr/>
          </p:nvSpPr>
          <p:spPr>
            <a:xfrm>
              <a:off x="1972234" y="3660642"/>
              <a:ext cx="5074027" cy="504023"/>
            </a:xfrm>
            <a:prstGeom prst="rect">
              <a:avLst/>
            </a:prstGeom>
            <a:noFill/>
          </p:spPr>
          <p:txBody>
            <a:bodyPr wrap="square" rtlCol="0">
              <a:spAutoFit/>
            </a:bodyPr>
            <a:lstStyle/>
            <a:p>
              <a:pPr algn="ctr"/>
              <a:r>
                <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上海某某某科技优秀公司集团</a:t>
              </a:r>
              <a:endParaRPr kumimoji="1" lang="zh-CN" altLang="en-US" dirty="0">
                <a:solidFill>
                  <a:schemeClr val="accent6">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 4"/>
          <p:cNvGrpSpPr/>
          <p:nvPr/>
        </p:nvGrpSpPr>
        <p:grpSpPr>
          <a:xfrm>
            <a:off x="1985682" y="3114346"/>
            <a:ext cx="4921624" cy="1316468"/>
            <a:chOff x="533399" y="2078922"/>
            <a:chExt cx="4921624" cy="1316468"/>
          </a:xfrm>
        </p:grpSpPr>
        <p:sp>
          <p:nvSpPr>
            <p:cNvPr id="6" name="文本框 5"/>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第四部：签约结束语</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第四部：签约结束语</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文本框 4"/>
          <p:cNvSpPr txBox="1"/>
          <p:nvPr/>
        </p:nvSpPr>
        <p:spPr>
          <a:xfrm>
            <a:off x="957427" y="3191173"/>
            <a:ext cx="9867455" cy="1754326"/>
          </a:xfrm>
          <a:prstGeom prst="rect">
            <a:avLst/>
          </a:prstGeom>
          <a:noFill/>
        </p:spPr>
        <p:txBody>
          <a:bodyPr wrap="square" rtlCol="0">
            <a:spAutoFit/>
            <a:scene3d>
              <a:camera prst="orthographicFront"/>
              <a:lightRig rig="glow" dir="t"/>
            </a:scene3d>
            <a:sp3d>
              <a:bevelB w="38100" h="38100" prst="angle"/>
            </a:sp3d>
          </a:bodyPr>
          <a:lstStyle>
            <a:defPPr>
              <a:defRPr lang="zh-CN"/>
            </a:defPPr>
            <a:lvl1pPr>
              <a:lnSpc>
                <a:spcPct val="150000"/>
              </a:lnSpc>
              <a:defRPr sz="240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defRPr>
            </a:lvl1pPr>
          </a:lstStyle>
          <a:p>
            <a:r>
              <a:rPr lang="zh-CN" altLang="en-US"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转眼岁末，公司的年会如期而至，大家欢聚一堂，细数过去一年中风雨同舟奋力拼搏的点点滴滴，聆听各部门对于去年一年的工作总结，展望公司未来发展的蓬勃蓝图，在喜悦的同时，内心也隐隐感到一种责任的重量。</a:t>
            </a:r>
            <a:endParaRPr lang="zh-CN" altLang="en-US"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在已经到来</a:t>
            </a:r>
            <a:r>
              <a:rPr lang="en-US" altLang="zh-CN"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年，我将继续与大家共同努力共同进步，为公司的发展贡献自己的力量。</a:t>
            </a:r>
            <a:endParaRPr lang="zh-CN" altLang="en-US" sz="18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721658" y="1946477"/>
            <a:ext cx="5074026" cy="830997"/>
          </a:xfrm>
          <a:prstGeom prst="rect">
            <a:avLst/>
          </a:prstGeom>
          <a:noFill/>
        </p:spPr>
        <p:txBody>
          <a:bodyPr wrap="square" rtlCol="0">
            <a:spAutoFit/>
          </a:bodyPr>
          <a:lstStyle/>
          <a:p>
            <a:pPr algn="dist"/>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r>
              <a:rPr kumimoji="1" lang="zh-CN" altLang="en-US" sz="4800">
                <a:solidFill>
                  <a:srgbClr val="FCEE7F"/>
                </a:solidFill>
                <a:latin typeface="WenYue GuDianMingChaoTi (Non-Commercial Use) W5" charset="-122"/>
                <a:ea typeface="WenYue GuDianMingChaoTi (Non-Commercial Use) W5" charset="-122"/>
                <a:cs typeface="WenYue GuDianMingChaoTi (Non-Commercial Use) W5" charset="-122"/>
              </a:rPr>
              <a:t>董事长致词</a:t>
            </a:r>
            <a:r>
              <a:rPr kumimoji="1" lang="en-US" altLang="zh-CN" sz="4800" dirty="0">
                <a:solidFill>
                  <a:srgbClr val="FCEE7F"/>
                </a:solidFill>
                <a:latin typeface="WenYue GuDianMingChaoTi (Non-Commercial Use) W5" charset="-122"/>
                <a:ea typeface="WenYue GuDianMingChaoTi (Non-Commercial Use) W5" charset="-122"/>
                <a:cs typeface="WenYue GuDianMingChaoTi (Non-Commercial Use) W5" charset="-122"/>
              </a:rPr>
              <a:t>】</a:t>
            </a:r>
            <a:endParaRPr kumimoji="1" lang="zh-CN" altLang="en-US" sz="4800" dirty="0">
              <a:solidFill>
                <a:srgbClr val="FCEE7F"/>
              </a:solidFill>
              <a:latin typeface="WenYue GuDianMingChaoTi (Non-Commercial Use) W5" charset="-122"/>
              <a:ea typeface="WenYue GuDianMingChaoTi (Non-Commercial Use) W5" charset="-122"/>
              <a:cs typeface="WenYue GuDianMingChaoTi (Non-Commercial Use) W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304799" y="216310"/>
            <a:ext cx="4921624" cy="1316468"/>
            <a:chOff x="533399" y="2078922"/>
            <a:chExt cx="4921624" cy="1316468"/>
          </a:xfrm>
        </p:grpSpPr>
        <p:sp>
          <p:nvSpPr>
            <p:cNvPr id="3" name="文本框 2"/>
            <p:cNvSpPr txBox="1"/>
            <p:nvPr/>
          </p:nvSpPr>
          <p:spPr>
            <a:xfrm>
              <a:off x="533399" y="2078922"/>
              <a:ext cx="4921624" cy="738664"/>
            </a:xfrm>
            <a:prstGeom prst="rect">
              <a:avLst/>
            </a:prstGeom>
            <a:noFill/>
          </p:spPr>
          <p:txBody>
            <a:bodyPr wrap="square" rtlCol="0">
              <a:spAutoFit/>
            </a:bodyPr>
            <a:lstStyle/>
            <a:p>
              <a:pPr>
                <a:lnSpc>
                  <a:spcPct val="150000"/>
                </a:lnSpc>
              </a:pPr>
              <a:r>
                <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第四部：签约结束语</a:t>
              </a:r>
              <a:endParaRPr kumimoji="1" lang="zh-CN" altLang="en-US" sz="28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749059"/>
              <a:ext cx="4150660" cy="646331"/>
            </a:xfrm>
            <a:prstGeom prst="rect">
              <a:avLst/>
            </a:prstGeom>
            <a:noFill/>
          </p:spPr>
          <p:txBody>
            <a:bodyPr wrap="square" rtlCol="0">
              <a:spAutoFit/>
            </a:bodyPr>
            <a:lstStyle/>
            <a:p>
              <a:pPr>
                <a:lnSpc>
                  <a:spcPct val="150000"/>
                </a:lnSpc>
              </a:pPr>
              <a:r>
                <a:rPr lang="en-US" altLang="zh-CN"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Failure is probably the fortification in your pole. It is like a peek your wallet as the thief, </a:t>
              </a:r>
              <a:endParaRPr kumimoji="1" lang="zh-CN" altLang="en-US" sz="12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 name="文本框 4"/>
          <p:cNvSpPr txBox="1"/>
          <p:nvPr/>
        </p:nvSpPr>
        <p:spPr>
          <a:xfrm>
            <a:off x="874713" y="2847054"/>
            <a:ext cx="10442574" cy="1938992"/>
          </a:xfrm>
          <a:prstGeom prst="rect">
            <a:avLst/>
          </a:prstGeom>
          <a:noFill/>
        </p:spPr>
        <p:txBody>
          <a:bodyPr wrap="square" rtlCol="0">
            <a:spAutoFit/>
            <a:scene3d>
              <a:camera prst="orthographicFront"/>
              <a:lightRig rig="glow" dir="t"/>
            </a:scene3d>
            <a:sp3d>
              <a:bevelB w="38100" h="38100" prst="angle"/>
            </a:sp3d>
          </a:bodyPr>
          <a:lstStyle/>
          <a:p>
            <a:pPr>
              <a:lnSpc>
                <a:spcPct val="150000"/>
              </a:lnSpc>
            </a:pPr>
            <a:r>
              <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刚才，我们共同见证了</a:t>
            </a:r>
            <a:r>
              <a:rPr lang="en-US" altLang="zh-CN"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投资的项目启动仪式。俗话说：签约是银，履约是金，成功是本。今天的签约只是我们友好合作的开端。我们</a:t>
            </a:r>
            <a:r>
              <a:rPr lang="en-US" altLang="zh-CN"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将始终秉承“一切为项目让路，一切为企业服务”的宗旨，为项目建设提供最优势的服务，营造最优越的发展环境。</a:t>
            </a:r>
            <a:endPar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再次感谢各位领导和嘉宾百忙之中莅临启动仪式！</a:t>
            </a:r>
            <a:endParaRPr lang="zh-CN" altLang="en-US" sz="2000"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TextBox 13"/>
          <p:cNvSpPr txBox="1"/>
          <p:nvPr/>
        </p:nvSpPr>
        <p:spPr>
          <a:xfrm>
            <a:off x="3073398" y="1556192"/>
            <a:ext cx="6045202" cy="1107996"/>
          </a:xfrm>
          <a:prstGeom prst="rect">
            <a:avLst/>
          </a:prstGeom>
          <a:noFill/>
        </p:spPr>
        <p:txBody>
          <a:bodyPr wrap="square" rtlCol="0">
            <a:spAutoFit/>
            <a:scene3d>
              <a:camera prst="orthographicFront"/>
              <a:lightRig rig="glow" dir="t"/>
            </a:scene3d>
            <a:sp3d>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dirty="0">
                <a:solidFill>
                  <a:srgbClr val="FCEE7F"/>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FCEE7F"/>
                </a:solidFill>
                <a:effectLst/>
                <a:latin typeface="微软雅黑" panose="020B0503020204020204" pitchFamily="34" charset="-122"/>
                <a:ea typeface="微软雅黑" panose="020B0503020204020204" pitchFamily="34" charset="-122"/>
                <a:cs typeface="微软雅黑" panose="020B0503020204020204" pitchFamily="34" charset="-122"/>
              </a:rPr>
              <a:t>结束语</a:t>
            </a:r>
            <a:r>
              <a:rPr lang="en-US" altLang="zh-CN" dirty="0">
                <a:solidFill>
                  <a:srgbClr val="FCEE7F"/>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solidFill>
                <a:srgbClr val="FCEE7F"/>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68822" y="1850392"/>
            <a:ext cx="6889377" cy="2537360"/>
            <a:chOff x="533399" y="1594897"/>
            <a:chExt cx="6889377" cy="2537360"/>
          </a:xfrm>
        </p:grpSpPr>
        <p:sp>
          <p:nvSpPr>
            <p:cNvPr id="3" name="文本框 2"/>
            <p:cNvSpPr txBox="1"/>
            <p:nvPr/>
          </p:nvSpPr>
          <p:spPr>
            <a:xfrm>
              <a:off x="533399" y="1594897"/>
              <a:ext cx="4921624" cy="1338828"/>
            </a:xfrm>
            <a:prstGeom prst="rect">
              <a:avLst/>
            </a:prstGeom>
            <a:noFill/>
          </p:spPr>
          <p:txBody>
            <a:bodyPr wrap="square" rtlCol="0">
              <a:spAutoFit/>
            </a:bodyPr>
            <a:lstStyle/>
            <a:p>
              <a:pPr>
                <a:lnSpc>
                  <a:spcPct val="150000"/>
                </a:lnSpc>
              </a:pPr>
              <a:r>
                <a:rPr kumimoji="1" lang="zh-CN" altLang="en-US" sz="54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rPr>
                <a:t>谢谢观看</a:t>
              </a:r>
              <a:endParaRPr kumimoji="1" lang="zh-CN" altLang="en-US" sz="5400" dirty="0">
                <a:solidFill>
                  <a:srgbClr val="FCEE7F"/>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4" name="文本框 3"/>
            <p:cNvSpPr txBox="1"/>
            <p:nvPr/>
          </p:nvSpPr>
          <p:spPr>
            <a:xfrm>
              <a:off x="533399" y="2654929"/>
              <a:ext cx="6889377" cy="1477328"/>
            </a:xfrm>
            <a:prstGeom prst="rect">
              <a:avLst/>
            </a:prstGeom>
            <a:noFill/>
          </p:spPr>
          <p:txBody>
            <a:bodyPr wrap="square" rtlCol="0">
              <a:spAutoFit/>
            </a:bodyPr>
            <a:lstStyle/>
            <a:p>
              <a:pPr>
                <a:lnSpc>
                  <a:spcPct val="150000"/>
                </a:lnSpc>
              </a:pPr>
              <a:r>
                <a:rPr lang="en-US" altLang="zh-CN" sz="60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TAHNK</a:t>
              </a:r>
              <a:r>
                <a:rPr lang="zh-CN" altLang="en-US" sz="60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60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rPr>
                <a:t>YOU</a:t>
              </a:r>
              <a:endParaRPr kumimoji="1" lang="zh-CN" altLang="en-US" sz="6000" i="1" dirty="0">
                <a:solidFill>
                  <a:srgbClr val="FCEE7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70710183709"/>
  <p:tag name="MH_LIBRARY" val="GRAPHIC"/>
  <p:tag name="MH_TYPE" val="Text"/>
  <p:tag name="MH_ORDER" val="1"/>
</p:tagLst>
</file>

<file path=ppt/tags/tag2.xml><?xml version="1.0" encoding="utf-8"?>
<p:tagLst xmlns:p="http://schemas.openxmlformats.org/presentationml/2006/main">
  <p:tag name="MH" val="20170710183709"/>
  <p:tag name="MH_LIBRARY" val="GRAPHIC"/>
  <p:tag name="MH_TYPE" val="Text"/>
  <p:tag name="MH_ORDER" val="1"/>
</p:tagLst>
</file>

<file path=ppt/tags/tag3.xml><?xml version="1.0" encoding="utf-8"?>
<p:tagLst xmlns:p="http://schemas.openxmlformats.org/presentationml/2006/main">
  <p:tag name="ISLIDE.DIAGRAM" val="1e1d8175-7c07-4b44-aaca-47ea4d1bda9f"/>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5755</Words>
  <Application>WPS 演示</Application>
  <PresentationFormat>宽屏</PresentationFormat>
  <Paragraphs>299</Paragraphs>
  <Slides>24</Slides>
  <Notes>0</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vt:lpstr>
      <vt:lpstr>宋体</vt:lpstr>
      <vt:lpstr>Wingdings</vt:lpstr>
      <vt:lpstr>微软雅黑</vt:lpstr>
      <vt:lpstr>WenYue GuDianMingChaoTi (Non-Commercial Use) W5</vt:lpstr>
      <vt:lpstr>方正清刻本悦宋简体</vt:lpstr>
      <vt:lpstr>Avenir Book Oblique</vt:lpstr>
      <vt:lpstr>Arial Unicode MS</vt:lpstr>
      <vt:lpstr>Calibri</vt:lpstr>
      <vt:lpstr>Century Gothic</vt:lpstr>
      <vt:lpstr>李旭科书法</vt:lpstr>
      <vt:lpstr>魂心</vt:lpstr>
      <vt:lpstr>等线</vt:lpstr>
      <vt:lpstr>等线 Light</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刘士微</dc:creator>
  <cp:lastModifiedBy>Administrator</cp:lastModifiedBy>
  <cp:revision>158</cp:revision>
  <dcterms:created xsi:type="dcterms:W3CDTF">2017-08-18T03:02:00Z</dcterms:created>
  <dcterms:modified xsi:type="dcterms:W3CDTF">2018-10-15T01:58:15Z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