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60" r:id="rId3"/>
    <p:sldId id="261" r:id="rId5"/>
    <p:sldId id="295" r:id="rId6"/>
    <p:sldId id="296" r:id="rId7"/>
    <p:sldId id="281" r:id="rId8"/>
    <p:sldId id="294" r:id="rId9"/>
    <p:sldId id="282" r:id="rId10"/>
    <p:sldId id="283" r:id="rId11"/>
    <p:sldId id="284" r:id="rId12"/>
    <p:sldId id="293" r:id="rId13"/>
    <p:sldId id="298" r:id="rId14"/>
    <p:sldId id="280" r:id="rId15"/>
    <p:sldId id="297" r:id="rId16"/>
    <p:sldId id="278" r:id="rId17"/>
    <p:sldId id="289" r:id="rId18"/>
    <p:sldId id="276" r:id="rId19"/>
    <p:sldId id="292" r:id="rId20"/>
    <p:sldId id="274" r:id="rId21"/>
    <p:sldId id="291" r:id="rId22"/>
    <p:sldId id="290" r:id="rId23"/>
    <p:sldId id="268" r:id="rId24"/>
    <p:sldId id="285" r:id="rId25"/>
    <p:sldId id="287" r:id="rId26"/>
    <p:sldId id="286" r:id="rId27"/>
    <p:sldId id="27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  <a:srgbClr val="FFE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19" autoAdjust="0"/>
    <p:restoredTop sz="94660"/>
  </p:normalViewPr>
  <p:slideViewPr>
    <p:cSldViewPr snapToGrid="0">
      <p:cViewPr>
        <p:scale>
          <a:sx n="75" d="100"/>
          <a:sy n="75" d="100"/>
        </p:scale>
        <p:origin x="1572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0">
                  <a:srgbClr val="FFEE60"/>
                </a:gs>
                <a:gs pos="99000">
                  <a:srgbClr val="ED7D31"/>
                </a:gs>
              </a:gsLst>
              <a:lin ang="81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5</c:v>
                </c:pt>
                <c:pt idx="2">
                  <c:v>3.5</c:v>
                </c:pt>
                <c:pt idx="3">
                  <c:v>4.5</c:v>
                </c:pt>
                <c:pt idx="4">
                  <c:v>3.7</c:v>
                </c:pt>
                <c:pt idx="5">
                  <c:v>4.1</c:v>
                </c:pt>
                <c:pt idx="6">
                  <c:v>4</c:v>
                </c:pt>
                <c:pt idx="7">
                  <c:v>6.1</c:v>
                </c:pt>
                <c:pt idx="8">
                  <c:v>5.2</c:v>
                </c:pt>
                <c:pt idx="9">
                  <c:v>4</c:v>
                </c:pt>
                <c:pt idx="10">
                  <c:v>5.5</c:v>
                </c:pt>
                <c:pt idx="11">
                  <c:v>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27"/>
        <c:axId val="687983632"/>
        <c:axId val="68797131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5875" cap="rnd" cmpd="sng" algn="ctr">
              <a:solidFill>
                <a:srgbClr val="FFF7B8">
                  <a:alpha val="75000"/>
                </a:srgbClr>
              </a:solidFill>
              <a:prstDash val="dash"/>
              <a:round/>
            </a:ln>
            <a:effectLst>
              <a:outerShdw blurRad="304800" dist="1270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>
                <a:outerShdw blurRad="304800" dist="1270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  <c:pt idx="4">
                  <c:v>2.5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3.5</c:v>
                </c:pt>
                <c:pt idx="9">
                  <c:v>2.8</c:v>
                </c:pt>
                <c:pt idx="10">
                  <c:v>4.5</c:v>
                </c:pt>
                <c:pt idx="11">
                  <c:v>1.7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7983632"/>
        <c:axId val="687971312"/>
      </c:lineChart>
      <c:catAx>
        <c:axId val="687983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EFC778"/>
                </a:solidFill>
                <a:latin typeface="+mn-lt"/>
                <a:ea typeface="+mn-ea"/>
                <a:cs typeface="+mn-cs"/>
              </a:defRPr>
            </a:pPr>
          </a:p>
        </c:txPr>
        <c:crossAx val="687971312"/>
        <c:crosses val="autoZero"/>
        <c:auto val="1"/>
        <c:lblAlgn val="ctr"/>
        <c:lblOffset val="0"/>
        <c:tickLblSkip val="1"/>
        <c:noMultiLvlLbl val="0"/>
      </c:catAx>
      <c:valAx>
        <c:axId val="687971312"/>
        <c:scaling>
          <c:orientation val="minMax"/>
          <c:max val="6.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rgbClr val="EFC77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FFF7B8"/>
                </a:solidFill>
                <a:latin typeface="+mn-lt"/>
                <a:ea typeface="+mn-ea"/>
                <a:cs typeface="+mn-cs"/>
              </a:defRPr>
            </a:pPr>
          </a:p>
        </c:txPr>
        <c:crossAx val="6879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.xml"/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.xml"/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image" Target="../media/image4.png"/><Relationship Id="rId3" Type="http://schemas.openxmlformats.org/officeDocument/2006/relationships/tags" Target="../tags/tag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image" Target="../media/image4.png"/><Relationship Id="rId4" Type="http://schemas.openxmlformats.org/officeDocument/2006/relationships/image" Target="../media/image10.jpeg"/><Relationship Id="rId3" Type="http://schemas.openxmlformats.org/officeDocument/2006/relationships/tags" Target="../tags/tag7.xml"/><Relationship Id="rId2" Type="http://schemas.openxmlformats.org/officeDocument/2006/relationships/image" Target="../media/image9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10.jpeg"/><Relationship Id="rId7" Type="http://schemas.openxmlformats.org/officeDocument/2006/relationships/tags" Target="../tags/tag12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3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image" Target="../media/image4.png"/><Relationship Id="rId3" Type="http://schemas.openxmlformats.org/officeDocument/2006/relationships/image" Target="../media/image10.jpeg"/><Relationship Id="rId2" Type="http://schemas.openxmlformats.org/officeDocument/2006/relationships/tags" Target="../tags/tag14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10.jpeg"/><Relationship Id="rId3" Type="http://schemas.openxmlformats.org/officeDocument/2006/relationships/tags" Target="../tags/tag20.xml"/><Relationship Id="rId2" Type="http://schemas.openxmlformats.org/officeDocument/2006/relationships/image" Target="../media/image15.pn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6.jpe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Relationship Id="rId3" Type="http://schemas.openxmlformats.org/officeDocument/2006/relationships/image" Target="../media/image10.jpeg"/><Relationship Id="rId2" Type="http://schemas.openxmlformats.org/officeDocument/2006/relationships/tags" Target="../tags/tag21.xml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10.jpeg"/><Relationship Id="rId7" Type="http://schemas.openxmlformats.org/officeDocument/2006/relationships/tags" Target="../tags/tag22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3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24.xml"/><Relationship Id="rId7" Type="http://schemas.openxmlformats.org/officeDocument/2006/relationships/image" Target="../media/image4.png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microsoft.com/office/2007/relationships/hdphoto" Target="../media/hdphoto3.wdp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jpeg"/><Relationship Id="rId8" Type="http://schemas.openxmlformats.org/officeDocument/2006/relationships/image" Target="../media/image9.png"/><Relationship Id="rId7" Type="http://schemas.openxmlformats.org/officeDocument/2006/relationships/image" Target="../media/image26.jpeg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4.png"/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2" Type="http://schemas.openxmlformats.org/officeDocument/2006/relationships/notesSlide" Target="../notesSlides/notesSlide12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25.xml"/><Relationship Id="rId7" Type="http://schemas.openxmlformats.org/officeDocument/2006/relationships/image" Target="../media/image4.png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microsoft.com/office/2007/relationships/hdphoto" Target="../media/hdphoto3.wdp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jpeg"/><Relationship Id="rId8" Type="http://schemas.openxmlformats.org/officeDocument/2006/relationships/image" Target="../media/image9.png"/><Relationship Id="rId7" Type="http://schemas.openxmlformats.org/officeDocument/2006/relationships/image" Target="../media/image28.jpeg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4.png"/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3" Type="http://schemas.openxmlformats.org/officeDocument/2006/relationships/notesSlide" Target="../notesSlides/notesSlide14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.png"/><Relationship Id="rId10" Type="http://schemas.openxmlformats.org/officeDocument/2006/relationships/image" Target="../media/image30.jpe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26.xml"/><Relationship Id="rId7" Type="http://schemas.openxmlformats.org/officeDocument/2006/relationships/image" Target="../media/image4.png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microsoft.com/office/2007/relationships/hdphoto" Target="../media/hdphoto3.wdp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jpeg"/><Relationship Id="rId8" Type="http://schemas.openxmlformats.org/officeDocument/2006/relationships/image" Target="../media/image32.png"/><Relationship Id="rId7" Type="http://schemas.openxmlformats.org/officeDocument/2006/relationships/image" Target="../media/image31.jpeg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4.png"/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6" Type="http://schemas.openxmlformats.org/officeDocument/2006/relationships/notesSlide" Target="../notesSlides/notesSlide16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4.png"/><Relationship Id="rId13" Type="http://schemas.openxmlformats.org/officeDocument/2006/relationships/image" Target="../media/image37.jpeg"/><Relationship Id="rId12" Type="http://schemas.openxmlformats.org/officeDocument/2006/relationships/image" Target="../media/image36.jpeg"/><Relationship Id="rId11" Type="http://schemas.openxmlformats.org/officeDocument/2006/relationships/image" Target="../media/image35.jpeg"/><Relationship Id="rId10" Type="http://schemas.openxmlformats.org/officeDocument/2006/relationships/image" Target="../media/image34.jpeg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10.jpeg"/><Relationship Id="rId7" Type="http://schemas.openxmlformats.org/officeDocument/2006/relationships/tags" Target="../tags/tag2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17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8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10.jpeg"/><Relationship Id="rId7" Type="http://schemas.openxmlformats.org/officeDocument/2006/relationships/tags" Target="../tags/tag2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30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39.png"/><Relationship Id="rId4" Type="http://schemas.openxmlformats.org/officeDocument/2006/relationships/image" Target="../media/image4.png"/><Relationship Id="rId3" Type="http://schemas.openxmlformats.org/officeDocument/2006/relationships/image" Target="../media/image10.jpeg"/><Relationship Id="rId2" Type="http://schemas.openxmlformats.org/officeDocument/2006/relationships/tags" Target="../tags/tag31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4.png"/><Relationship Id="rId3" Type="http://schemas.openxmlformats.org/officeDocument/2006/relationships/image" Target="../media/image10.jpeg"/><Relationship Id="rId2" Type="http://schemas.openxmlformats.org/officeDocument/2006/relationships/tags" Target="../tags/tag32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image" Target="../media/image40.jpeg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image" Target="../media/image4.png"/><Relationship Id="rId3" Type="http://schemas.openxmlformats.org/officeDocument/2006/relationships/image" Target="../media/image10.jpeg"/><Relationship Id="rId24" Type="http://schemas.openxmlformats.org/officeDocument/2006/relationships/notesSlide" Target="../notesSlides/notesSlide24.xml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16.jpeg"/><Relationship Id="rId21" Type="http://schemas.openxmlformats.org/officeDocument/2006/relationships/image" Target="../media/image45.png"/><Relationship Id="rId20" Type="http://schemas.openxmlformats.org/officeDocument/2006/relationships/tags" Target="../tags/tag44.xml"/><Relationship Id="rId2" Type="http://schemas.openxmlformats.org/officeDocument/2006/relationships/tags" Target="../tags/tag33.xml"/><Relationship Id="rId19" Type="http://schemas.openxmlformats.org/officeDocument/2006/relationships/image" Target="../media/image44.jpeg"/><Relationship Id="rId18" Type="http://schemas.openxmlformats.org/officeDocument/2006/relationships/tags" Target="../tags/tag43.xml"/><Relationship Id="rId17" Type="http://schemas.openxmlformats.org/officeDocument/2006/relationships/tags" Target="../tags/tag42.xml"/><Relationship Id="rId16" Type="http://schemas.openxmlformats.org/officeDocument/2006/relationships/image" Target="../media/image43.jpeg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image" Target="../media/image42.jpeg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image" Target="../media/image41.jpeg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1" y="357109"/>
            <a:ext cx="9601150" cy="43748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067" y="0"/>
            <a:ext cx="2429933" cy="1562100"/>
          </a:xfrm>
          <a:prstGeom prst="rect">
            <a:avLst/>
          </a:prstGeom>
        </p:spPr>
      </p:pic>
      <p:sp>
        <p:nvSpPr>
          <p:cNvPr id="10" name="我们团结一心粉碎所有的障碍"/>
          <p:cNvSpPr txBox="1"/>
          <p:nvPr/>
        </p:nvSpPr>
        <p:spPr>
          <a:xfrm>
            <a:off x="2711450" y="4231243"/>
            <a:ext cx="512191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— </a:t>
            </a:r>
            <a:r>
              <a:rPr lang="zh-CN" altLang="en-US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年终员工颁奖典礼</a:t>
            </a: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年会</a:t>
            </a: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年终总结</a:t>
            </a: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新年计划 </a:t>
            </a: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—</a:t>
            </a:r>
            <a:endParaRPr lang="en-US" altLang="zh-CN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  <p:sp>
        <p:nvSpPr>
          <p:cNvPr id="11" name="我们团结一心粉碎所有的障碍"/>
          <p:cNvSpPr txBox="1"/>
          <p:nvPr/>
        </p:nvSpPr>
        <p:spPr>
          <a:xfrm>
            <a:off x="2148208" y="4518348"/>
            <a:ext cx="6248402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201X</a:t>
            </a:r>
            <a:r>
              <a:rPr lang="zh-CN" altLang="en-US" sz="40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工作总结暨年会颁奖</a:t>
            </a:r>
            <a:endParaRPr lang="zh-CN" altLang="en-US" sz="4000" b="1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  <p:sp>
        <p:nvSpPr>
          <p:cNvPr id="12" name="我们团结一心粉碎所有的障碍"/>
          <p:cNvSpPr txBox="1"/>
          <p:nvPr/>
        </p:nvSpPr>
        <p:spPr>
          <a:xfrm>
            <a:off x="2262608" y="5238050"/>
            <a:ext cx="601959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2019 year-end summary work summarizes the boutique PPT</a:t>
            </a:r>
            <a:endParaRPr lang="en-US" altLang="zh-CN" sz="10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About the summary text input or copy here2019 year-end summary work summarizes the boutique PPT</a:t>
            </a:r>
            <a:endParaRPr lang="en-US" altLang="zh-CN" sz="10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About the summary text input or copy here</a:t>
            </a:r>
            <a:endParaRPr lang="en-US" altLang="zh-CN" sz="10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  <p:pic>
        <p:nvPicPr>
          <p:cNvPr id="2" name="5a2d155803d71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8375" y="-6889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90" y="402585"/>
            <a:ext cx="2126110" cy="1586553"/>
          </a:xfrm>
          <a:prstGeom prst="rect">
            <a:avLst/>
          </a:prstGeom>
        </p:spPr>
      </p:pic>
      <p:sp>
        <p:nvSpPr>
          <p:cNvPr id="7" name="PA_文本框 14"/>
          <p:cNvSpPr txBox="1"/>
          <p:nvPr>
            <p:custDataLst>
              <p:tags r:id="rId3"/>
            </p:custDataLst>
          </p:nvPr>
        </p:nvSpPr>
        <p:spPr>
          <a:xfrm>
            <a:off x="3471324" y="1418207"/>
            <a:ext cx="799255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>
                <a:rot lat="20400000" lon="1200000" rev="0"/>
              </a:camera>
              <a:lightRig rig="threePt" dir="t"/>
            </a:scene3d>
            <a:sp3d extrusionH="6350" contourW="25400"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 fontAlgn="auto">
              <a:spcBef>
                <a:spcPts val="0"/>
              </a:spcBef>
              <a:spcAft>
                <a:spcPts val="0"/>
              </a:spcAft>
              <a:defRPr sz="4000" b="1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pPr algn="ctr"/>
            <a:r>
              <a:rPr lang="zh-CN" altLang="en-US" sz="9600" dirty="0"/>
              <a:t>过去的一年</a:t>
            </a:r>
            <a:endParaRPr lang="zh-CN" altLang="en-US" sz="9600" dirty="0"/>
          </a:p>
        </p:txBody>
      </p:sp>
      <p:sp>
        <p:nvSpPr>
          <p:cNvPr id="5" name="PA_文本框 14"/>
          <p:cNvSpPr txBox="1"/>
          <p:nvPr>
            <p:custDataLst>
              <p:tags r:id="rId5"/>
            </p:custDataLst>
          </p:nvPr>
        </p:nvSpPr>
        <p:spPr>
          <a:xfrm>
            <a:off x="2564011" y="3110567"/>
            <a:ext cx="926708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>
                <a:rot lat="20400000" lon="1200000" rev="0"/>
              </a:camera>
              <a:lightRig rig="threePt" dir="t"/>
            </a:scene3d>
            <a:sp3d extrusionH="6350" contourW="25400"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 fontAlgn="auto">
              <a:spcBef>
                <a:spcPts val="0"/>
              </a:spcBef>
              <a:spcAft>
                <a:spcPts val="0"/>
              </a:spcAft>
              <a:defRPr sz="4000" b="1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pPr algn="ctr"/>
            <a:r>
              <a:rPr lang="zh-CN" altLang="en-US" sz="5400" dirty="0"/>
              <a:t>凝心聚力收货成功喜悦</a:t>
            </a:r>
            <a:endParaRPr lang="zh-CN" altLang="en-US" sz="5400" dirty="0"/>
          </a:p>
        </p:txBody>
      </p:sp>
      <p:sp>
        <p:nvSpPr>
          <p:cNvPr id="6" name="椭圆 5"/>
          <p:cNvSpPr/>
          <p:nvPr/>
        </p:nvSpPr>
        <p:spPr>
          <a:xfrm>
            <a:off x="6934593" y="4125817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" name="椭圆 7"/>
          <p:cNvSpPr/>
          <p:nvPr/>
        </p:nvSpPr>
        <p:spPr>
          <a:xfrm>
            <a:off x="6561765" y="4413028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" name="椭圆 8"/>
          <p:cNvSpPr/>
          <p:nvPr/>
        </p:nvSpPr>
        <p:spPr>
          <a:xfrm>
            <a:off x="6149553" y="4766937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0" name="椭圆 9"/>
          <p:cNvSpPr/>
          <p:nvPr/>
        </p:nvSpPr>
        <p:spPr>
          <a:xfrm>
            <a:off x="5049852" y="4125817"/>
            <a:ext cx="300717" cy="30071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1" name="椭圆 10"/>
          <p:cNvSpPr/>
          <p:nvPr/>
        </p:nvSpPr>
        <p:spPr>
          <a:xfrm>
            <a:off x="6022550" y="4226613"/>
            <a:ext cx="322173" cy="32217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2" name="椭圆 11"/>
          <p:cNvSpPr/>
          <p:nvPr/>
        </p:nvSpPr>
        <p:spPr>
          <a:xfrm>
            <a:off x="6934596" y="4618534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" name="椭圆 12"/>
          <p:cNvSpPr/>
          <p:nvPr/>
        </p:nvSpPr>
        <p:spPr>
          <a:xfrm>
            <a:off x="7732271" y="4478931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" name="椭圆 13"/>
          <p:cNvSpPr/>
          <p:nvPr/>
        </p:nvSpPr>
        <p:spPr>
          <a:xfrm>
            <a:off x="8471353" y="4416058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5" name="椭圆 14"/>
          <p:cNvSpPr/>
          <p:nvPr/>
        </p:nvSpPr>
        <p:spPr>
          <a:xfrm>
            <a:off x="7118669" y="4489311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6" name="椭圆 15"/>
          <p:cNvSpPr/>
          <p:nvPr/>
        </p:nvSpPr>
        <p:spPr>
          <a:xfrm rot="11104600">
            <a:off x="7921131" y="4323477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7" name="椭圆 16"/>
          <p:cNvSpPr/>
          <p:nvPr/>
        </p:nvSpPr>
        <p:spPr>
          <a:xfrm rot="11104600">
            <a:off x="6856793" y="4869410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8" name="椭圆 17"/>
          <p:cNvSpPr/>
          <p:nvPr/>
        </p:nvSpPr>
        <p:spPr>
          <a:xfrm rot="11104600">
            <a:off x="7679669" y="4490146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9" name="椭圆 18"/>
          <p:cNvSpPr/>
          <p:nvPr/>
        </p:nvSpPr>
        <p:spPr>
          <a:xfrm>
            <a:off x="5073646" y="4226613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0" name="椭圆 19"/>
          <p:cNvSpPr/>
          <p:nvPr/>
        </p:nvSpPr>
        <p:spPr>
          <a:xfrm>
            <a:off x="4700819" y="4513824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1" name="椭圆 20"/>
          <p:cNvSpPr/>
          <p:nvPr/>
        </p:nvSpPr>
        <p:spPr>
          <a:xfrm>
            <a:off x="4288607" y="4867733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2" name="椭圆 21"/>
          <p:cNvSpPr/>
          <p:nvPr/>
        </p:nvSpPr>
        <p:spPr>
          <a:xfrm>
            <a:off x="3188905" y="4226613"/>
            <a:ext cx="300717" cy="300717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3" name="椭圆 22"/>
          <p:cNvSpPr/>
          <p:nvPr/>
        </p:nvSpPr>
        <p:spPr>
          <a:xfrm>
            <a:off x="3888350" y="4117858"/>
            <a:ext cx="273253" cy="273253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4161604" y="4327409"/>
            <a:ext cx="322173" cy="322173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5" name="椭圆 24"/>
          <p:cNvSpPr/>
          <p:nvPr/>
        </p:nvSpPr>
        <p:spPr>
          <a:xfrm>
            <a:off x="5073650" y="4719330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6" name="椭圆 25"/>
          <p:cNvSpPr/>
          <p:nvPr/>
        </p:nvSpPr>
        <p:spPr>
          <a:xfrm>
            <a:off x="6610406" y="4516854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7" name="椭圆 26"/>
          <p:cNvSpPr/>
          <p:nvPr/>
        </p:nvSpPr>
        <p:spPr>
          <a:xfrm>
            <a:off x="5257722" y="4590107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8" name="椭圆 27"/>
          <p:cNvSpPr/>
          <p:nvPr/>
        </p:nvSpPr>
        <p:spPr>
          <a:xfrm rot="11104600">
            <a:off x="6060185" y="4424273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9" name="椭圆 28"/>
          <p:cNvSpPr/>
          <p:nvPr/>
        </p:nvSpPr>
        <p:spPr>
          <a:xfrm rot="11104600">
            <a:off x="4995846" y="4970206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0" name="椭圆 29"/>
          <p:cNvSpPr/>
          <p:nvPr/>
        </p:nvSpPr>
        <p:spPr>
          <a:xfrm rot="11104600">
            <a:off x="5818722" y="4590942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1" name="椭圆 30"/>
          <p:cNvSpPr/>
          <p:nvPr/>
        </p:nvSpPr>
        <p:spPr>
          <a:xfrm>
            <a:off x="9324345" y="4142651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2" name="椭圆 31"/>
          <p:cNvSpPr/>
          <p:nvPr/>
        </p:nvSpPr>
        <p:spPr>
          <a:xfrm>
            <a:off x="8951517" y="4429863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3" name="椭圆 32"/>
          <p:cNvSpPr/>
          <p:nvPr/>
        </p:nvSpPr>
        <p:spPr>
          <a:xfrm>
            <a:off x="8539305" y="4783772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4" name="椭圆 33"/>
          <p:cNvSpPr/>
          <p:nvPr/>
        </p:nvSpPr>
        <p:spPr>
          <a:xfrm>
            <a:off x="7439604" y="4142652"/>
            <a:ext cx="300717" cy="30071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5" name="椭圆 34"/>
          <p:cNvSpPr/>
          <p:nvPr/>
        </p:nvSpPr>
        <p:spPr>
          <a:xfrm>
            <a:off x="8139049" y="4033897"/>
            <a:ext cx="273253" cy="2732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6" name="椭圆 35"/>
          <p:cNvSpPr/>
          <p:nvPr/>
        </p:nvSpPr>
        <p:spPr>
          <a:xfrm>
            <a:off x="8412302" y="4243448"/>
            <a:ext cx="322173" cy="32217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7" name="椭圆 36"/>
          <p:cNvSpPr/>
          <p:nvPr/>
        </p:nvSpPr>
        <p:spPr>
          <a:xfrm>
            <a:off x="9324348" y="4635368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8" name="椭圆 37"/>
          <p:cNvSpPr/>
          <p:nvPr/>
        </p:nvSpPr>
        <p:spPr>
          <a:xfrm>
            <a:off x="10861105" y="4432893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9" name="椭圆 38"/>
          <p:cNvSpPr/>
          <p:nvPr/>
        </p:nvSpPr>
        <p:spPr>
          <a:xfrm>
            <a:off x="9508421" y="4506146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0" name="椭圆 39"/>
          <p:cNvSpPr/>
          <p:nvPr/>
        </p:nvSpPr>
        <p:spPr>
          <a:xfrm rot="11104600">
            <a:off x="10310883" y="4340311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1" name="椭圆 40"/>
          <p:cNvSpPr/>
          <p:nvPr/>
        </p:nvSpPr>
        <p:spPr>
          <a:xfrm rot="11104600">
            <a:off x="9246545" y="4886245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2" name="椭圆 41"/>
          <p:cNvSpPr/>
          <p:nvPr/>
        </p:nvSpPr>
        <p:spPr>
          <a:xfrm rot="11104600">
            <a:off x="10069421" y="4506981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209 -0.04838 C -0.00092 -0.01643 0.01406 0.08681 -0.0073 0.0757 C -0.00951 0.06783 -0.01237 0.0507 -0.01237 0.05093 C -0.0142 0.01875 -0.01941 -0.00208 -0.02513 -0.02963 C -0.03386 -0.07037 -0.0405 -0.11296 -0.05222 -0.15116 C -0.05521 -0.17616 -0.06993 -0.22153 -0.07917 -0.2419 C -0.07956 -0.24444 -0.08034 -0.24977 -0.08034 -0.24907 L -0.15899 -0.60903 " pathEditMode="relative" rAng="0" ptsTypes="AAAAAAAA">
                                      <p:cBhvr>
                                        <p:cTn id="50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39" y="-2180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78 -0.08981 C -0.00521 -0.07013 -3.125E-6 -0.08726 0.00118 -0.05162 C 0.0056 0.0845 -0.00169 0.02315 0.00612 0.08056 C 0.00938 0.06644 0.00729 0.047 0.01302 0.03519 C 0.01706 0.02801 0.02253 0.022 0.02748 0.01459 C 0.02969 0.01135 0.03438 0.00394 0.03438 0.00463 C 0.03841 -0.01296 0.05039 -0.02314 0.05795 -0.03796 C 0.06823 -0.05671 0.07201 -0.07986 0.08386 -0.09722 C 0.08907 -0.12013 0.08229 -0.09537 0.09323 -0.11921 C 0.09753 -0.12708 0.10091 -0.14375 0.10274 -0.15254 C 0.10664 -0.1699 0.13802 -0.31898 0.14167 -0.33611 C 0.13542 -0.36435 0.18438 -0.53148 0.19675 -0.5493 " pathEditMode="relative" rAng="0" ptsTypes="AAAAAAAAAAAA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8" y="-1446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09 -0.01598 C -0.00481 0.00463 -0.00221 -0.00625 -0.00611 0.01597 C -0.00638 0.01851 -0.00729 0.02407 -0.00729 0.02476 C 0.00222 0.03055 0.00612 0.01759 0.01407 0.00532 C 0.01511 0.0037 0.01667 0.0037 0.0181 0.00277 C 0.01941 0.00115 0.02097 -0.0007 0.02201 -0.00278 C 0.03555 -0.02709 0.04935 -0.05 0.06094 -0.07778 C 0.06498 -0.08774 0.07644 -0.11945 0.08243 -0.12338 C 0.08998 -0.14329 0.09779 -0.15371 0.10665 -0.16598 C 0.11055 -0.17199 0.11355 -0.21135 0.13803 -0.28403 L 0.25378 -0.60255 " pathEditMode="relative" rAng="0" ptsTypes="AAAAAAAAAAA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9" y="-2722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74 -0.03611 C -0.00312 -0.01459 -0.00846 0.0169 -0.01562 0.03426 C -0.01888 0.05717 -0.00273 0.04421 0.00274 0.04282 C 0.0073 0.03912 0.01628 0.03426 0.01628 0.03495 C 0.02305 0.02245 0.02592 0.02037 0.0323 0.00532 C 0.03894 -0.01042 0.04206 -0.03542 0.04961 -0.04815 C 0.05118 -0.05926 0.05261 -0.06412 0.05691 -0.0713 C 0.06146 -0.08704 0.05678 -0.07408 0.06446 -0.08588 C 0.07279 -0.09931 0.25365 -0.5706 0.26094 -0.58773 " pathEditMode="relative" rAng="0" ptsTypes="AAAAAAAAA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-2340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469 -0.02893 C -0.00039 -0.01504 -0.00521 -0.00439 -0.00781 0.01274 C -0.00872 0.02014 -0.00977 0.02686 -0.01055 0.03426 C -0.01133 0.03912 -0.01615 0.05186 -0.01341 0.05 C -0.00768 0.0463 -0.01042 0.04885 -0.00508 0.0419 C -0.00417 0.03912 -0.00352 0.03612 -0.00221 0.03426 C -0.00104 0.03172 0.00065 0.03125 0.00195 0.02894 C 0.00325 0.0257 0.00351 0.02107 0.00469 0.01829 C 0.00872 0.00811 0.01315 -0.00208 0.01719 -0.01365 C 0.0194 -0.02037 0.02409 -0.02893 0.02552 -0.03703 C 0.02904 -0.0574 0.03034 -0.07939 0.03659 -0.09722 C 0.03945 -0.11828 0.03997 -0.12384 0.04635 -0.14236 C 0.04831 -0.14745 0.05469 -0.15277 0.05469 -0.15254 C 0.05794 -0.16203 0.06211 -0.16458 0.06732 -0.17106 C 0.07565 -0.18217 0.08398 -0.19467 0.09232 -0.20555 C 0.09583 -0.21481 0.10117 -0.225 0.10625 -0.23171 C 0.1095 -0.24097 0.27174 -0.5581 0.27604 -0.5618 " pathEditMode="relative" rAng="0" ptsTypes="AAAAAAAAAAAAAAAAA">
                                      <p:cBhvr>
                                        <p:cTn id="7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17" y="-2270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0.04699 C 0.0043 0.00718 -0.00065 -0.05717 0.00209 0.08449 C 0.00209 0.08727 0.00274 0.0794 0.00313 0.07686 C 0.00378 0.07037 0.00469 0.0632 0.00521 0.05648 C 0.00664 0.03542 0.00847 0.01459 0.01042 -0.00578 C 0.01407 -0.04282 0.0194 -0.05069 0.02852 -0.07963 C 0.03594 -0.10393 0.04427 -0.12477 0.05482 -0.14143 C 0.05834 -0.15856 0.06472 -0.16759 0.06966 -0.1824 C 0.07383 -0.19537 0.07722 -0.2 0.08229 -0.21157 C 0.08529 -0.21759 0.08841 -0.22291 0.09063 -0.23148 C 0.09128 -0.23356 0.12123 -0.36273 0.12201 -0.36458 C 0.12761 -0.37847 0.20352 -0.57847 0.20938 -0.59282 " pathEditMode="relative" rAng="0" ptsTypes="AAAAAAAAAAAA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-2069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-0.04259 C -0.0017 0.0007 -0.00274 0.03611 -0.00834 0.07593 C -0.01459 0.06458 -0.01719 0.0507 -0.02227 0.03773 C -0.02878 0.00116 -0.04219 -0.02407 -0.05274 -0.05532 C -0.05742 -0.06921 -0.06146 -0.08403 -0.06667 -0.09653 C -0.06862 -0.10995 -0.07644 -0.13148 -0.0806 -0.14329 C -0.08295 -0.16134 -0.09115 -0.17893 -0.09727 -0.19282 C -0.10052 -0.21667 -0.1056 -0.23796 -0.1125 -0.25717 C -0.11524 -0.26643 -0.12084 -0.28356 -0.12084 -0.28287 C -0.1224 -0.29583 -0.25313 -0.6368 -0.25534 -0.64514 " pathEditMode="relative" rAng="0" ptsTypes="AAAAAAAAAA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3" y="-2421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-0.02477 C 0.003 -0.00995 0.00274 0.00648 0.00521 0.02223 C 0.00378 0.0257 0.003 0.03172 0.00117 0.03172 C -0.00104 0.03056 -0.00195 0.02292 -0.00377 0.01968 C -0.00625 0.01505 -0.00898 0.01204 -0.01159 0.00764 C -0.01523 -0.00486 -0.02018 -0.01921 -0.02591 -0.02754 C -0.02877 -0.0324 -0.03138 -0.03518 -0.03346 -0.04236 C -0.03763 -0.05578 -0.0401 -0.07222 -0.04375 -0.08634 C -0.04805 -0.10393 -0.05325 -0.12129 -0.05794 -0.1368 C -0.0625 -0.15301 -0.06367 -0.17129 -0.07083 -0.18078 C -0.07643 -0.20069 -0.17669 -0.5574 -0.17917 -0.57014 " pathEditMode="relative" rAng="0" ptsTypes="AAAAAAAAAAA">
                                      <p:cBhvr>
                                        <p:cTn id="8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-2444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482 -0.0463 C -0.00325 -0.0331 -0.00273 -0.02292 0.00104 -0.01181 C 0.0043 0.01968 0.00768 0.03518 0.01237 0.06296 C 0.01276 0.06597 0.01068 0.05648 0.00938 0.0544 C 0.00638 0.04699 0.003 0.04097 -0.00052 0.03403 C -0.00742 0.0206 -0.0069 0.02222 -0.01341 0.00532 C -0.02539 -0.025 -0.03489 -0.05857 -0.04648 -0.08958 C -0.05039 -0.10093 -0.05 -0.10949 -0.05482 -0.11991 C -0.0569 -0.13032 -0.05742 -0.14236 -0.06054 -0.15301 C -0.0625 -0.16088 -0.06458 -0.1662 -0.06627 -0.17338 C -0.07252 -0.20208 -0.07396 -0.23148 -0.08489 -0.2537 C -0.08541 -0.25648 -0.08541 -0.25949 -0.08646 -0.26227 C -0.0875 -0.26551 -0.19075 -0.56458 -0.19075 -0.56389 " pathEditMode="relative" rAng="0" ptsTypes="AAAAAAAAAAAAA">
                                      <p:cBhvr>
                                        <p:cTn id="9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-2041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-1.11111E-6 C 0.00052 0.01945 0.00052 0.04051 0.00156 0.06019 C 0.00156 0.06366 0.00312 0.0713 0.00312 0.06829 C 0.00312 0.02662 -0.0043 -0.01204 -0.01511 -0.05069 C -0.0224 -0.11319 -0.03164 -0.18981 -0.04323 -0.25162 C -0.04636 -0.26875 -0.05 -0.36829 -0.0543 -0.38264 C -0.05664 -0.39051 -0.06315 -0.5743 -0.06315 -0.58356 " pathEditMode="relative" rAng="0" ptsTypes="AAAAAAA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-2574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-0.01643 C 2.08333E-6 -0.00115 2.08333E-6 0.0132 0.00065 0.02848 C 0.0026 0.05926 0.01341 0.01736 0.01653 0.01204 C 0.01992 -0.00208 0.02252 -0.01574 0.02604 -0.02986 C 0.02851 -0.04051 0.02877 -0.05277 0.03125 -0.06273 C 0.0332 -0.08402 0.0306 -0.05926 0.03489 -0.08402 C 0.03554 -0.08912 0.03659 -0.09838 0.03659 -0.09745 C 0.03945 -0.1537 0.08281 -0.19907 0.1 -0.22893 C 0.10169 -0.23889 0.23502 -0.59884 0.23502 -0.60902 " pathEditMode="relative" rAng="0" ptsTypes="AAAAAAAAA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5" y="-26829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5 -0.01945 C 0.01055 0.03032 0.00782 0.01088 -0.00065 0.12639 C -0.00117 0.13518 -0.0151 0.08518 -0.01653 0.0824 C -0.01888 0.05879 -0.02487 0.04282 -0.02864 0.02106 C -0.0332 -0.00556 -0.03632 -0.03588 -0.04231 -0.05949 C -0.04622 -0.10185 -0.05559 -0.13565 -0.06158 -0.175 C -0.06523 -0.20023 -0.15143 -0.65255 -0.1582 -0.67246 " pathEditMode="relative" rAng="0" ptsTypes="AAAAAAA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3" y="-25324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325 -0.04885 C -0.00169 -0.01644 0.01615 0.0868 -0.0095 0.07569 C -0.01237 0.06782 -0.01562 0.05069 -0.01562 0.05092 C -0.0181 0.01875 -0.02409 -0.00209 -0.03112 -0.02987 C -0.04127 -0.07061 -0.04935 -0.1132 -0.06341 -0.15186 C -0.06706 -0.17663 -0.08476 -0.22223 -0.0957 -0.2426 C -0.09622 -0.24538 -0.09726 -0.25047 -0.09726 -0.24977 L -0.19154 -0.61019 " pathEditMode="relative" rAng="0" ptsTypes="AAAAAAAA">
                                      <p:cBhvr>
                                        <p:cTn id="146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49" y="-21806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25 -0.09445 C -0.00482 -0.07431 -0.00013 -0.09167 0.00104 -0.05533 C 0.00482 0.08449 -0.00169 0.02153 0.00521 0.08079 C 0.0082 0.06597 0.00638 0.04629 0.01146 0.03403 C 0.0151 0.02662 0.02018 0.02014 0.02435 0.01273 C 0.02643 0.00926 0.0306 0.00185 0.0306 0.00254 C 0.03424 -0.01551 0.04492 -0.02616 0.05169 -0.04144 C 0.06094 -0.06042 0.06419 -0.08426 0.07487 -0.10185 C 0.07956 -0.1257 0.07344 -0.1 0.08333 -0.12477 C 0.08711 -0.1331 0.0901 -0.14977 0.0918 -0.15903 C 0.09531 -0.17685 0.12331 -0.32986 0.12656 -0.34746 C 0.12096 -0.37662 0.16471 -0.54838 0.17591 -0.5669 " pathEditMode="relative" rAng="0" ptsTypes="AAAAAAAAAAAA">
                                      <p:cBhvr>
                                        <p:cTn id="1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1486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091 -0.01667 C -0.00521 0.00463 -0.00273 -0.00648 -0.00625 0.01597 C -0.00664 0.01852 -0.00729 0.02408 -0.00729 0.02477 C 0.00117 0.03056 0.00456 0.01759 0.01159 0.00486 C 0.01263 0.00347 0.01406 0.00347 0.01524 0.00255 C 0.01654 0.00093 0.01784 -0.00092 0.01875 -0.00301 C 0.03073 -0.02778 0.0431 -0.05069 0.05326 -0.0787 C 0.0569 -0.08889 0.06706 -0.12106 0.0724 -0.125 C 0.07904 -0.14051 0.08594 -0.15555 0.09375 -0.16829 C 0.09727 -0.17407 0.09987 -0.21389 0.12175 -0.28704 L 0.22448 -0.60926 " pathEditMode="relative" rAng="0" ptsTypes="AAAAAAAAAAA">
                                      <p:cBhvr>
                                        <p:cTn id="15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8" y="-2750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56 -0.03495 C -0.00117 -0.01365 -0.00729 0.0176 -0.01549 0.03449 C -0.01927 0.05718 -0.00091 0.04422 0.0056 0.04329 C 0.01055 0.03959 0.02083 0.03449 0.02083 0.03519 C 0.02865 0.02292 0.03164 0.0206 0.03906 0.00579 C 0.04648 -0.00995 0.05 -0.03426 0.05872 -0.04653 C 0.06055 -0.05764 0.06211 -0.06273 0.06719 -0.06944 C 0.07227 -0.08495 0.0668 -0.07222 0.07552 -0.08403 C 0.08503 -0.09722 0.29102 -0.56134 0.29935 -0.57801 " pathEditMode="relative" rAng="0" ptsTypes="AAAAAAAAA">
                                      <p:cBhvr>
                                        <p:cTn id="1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23032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48 -0.03357 C -0.00208 -0.01875 -0.00638 -0.00741 -0.00872 0.01041 C -0.00937 0.01852 -0.01028 0.02569 -0.01106 0.03333 C -0.01158 0.03866 -0.01601 0.05185 -0.01354 0.05 C -0.00833 0.04629 -0.01093 0.04884 -0.00625 0.04166 C -0.00533 0.03866 -0.00468 0.03541 -0.00377 0.03333 C -0.00273 0.03078 -0.00104 0.03032 -4.79167E-6 0.02778 C 0.00118 0.02407 0.00144 0.01944 0.00248 0.01643 C 0.00586 0.00555 0.0099 -0.00533 0.01342 -0.01736 C 0.0155 -0.02431 0.01941 -0.03357 0.02071 -0.0419 C 0.02383 -0.06366 0.025 -0.08704 0.03034 -0.10579 C 0.03295 -0.12824 0.03334 -0.13403 0.03907 -0.15371 C 0.04063 -0.15926 0.04636 -0.16505 0.04636 -0.16435 C 0.04909 -0.17477 0.05274 -0.17709 0.0573 -0.18403 C 0.06459 -0.1956 0.07201 -0.20949 0.0793 -0.22037 C 0.0823 -0.23056 0.08698 -0.24121 0.09154 -0.24838 C 0.09441 -0.25834 0.23685 -0.59329 0.24063 -0.59746 " pathEditMode="relative" rAng="0" ptsTypes="AAAAAAAAAAAAAAAAA">
                                      <p:cBhvr>
                                        <p:cTn id="1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68" y="-24028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875E-6 -0.04514 C 0.00508 0.0081 -0.00065 -0.05533 0.00247 0.08449 C 0.00247 0.08727 0.00312 0.0794 0.00364 0.07708 C 0.0043 0.07037 0.00534 0.06366 0.00612 0.05671 C 0.00768 0.03611 0.00989 0.01551 0.01211 -0.00463 C 0.01627 -0.04144 0.02278 -0.04884 0.0332 -0.07755 C 0.04206 -0.10116 0.05156 -0.12222 0.06393 -0.13866 C 0.0681 -0.15602 0.07552 -0.16574 0.08112 -0.18033 C 0.08607 -0.19167 0.0901 -0.1963 0.09583 -0.20741 C 0.09948 -0.21412 0.10312 -0.21898 0.10573 -0.22871 C 0.10664 -0.22963 0.14127 -0.35671 0.14219 -0.35857 C 0.14883 -0.37246 0.23737 -0.57014 0.24414 -0.58403 " pathEditMode="relative" rAng="0" ptsTypes="AAAAAAAAAAAA">
                                      <p:cBhvr>
                                        <p:cTn id="1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1" y="-2044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-0.04444 C -0.00208 -0.00069 -0.00325 0.03542 -0.00885 0.07616 C -0.01575 0.06459 -0.0181 0.05024 -0.0233 0.03704 C -0.03034 -4.44444E-6 -0.04414 -0.02592 -0.05534 -0.0574 C -0.06041 -0.07152 -0.06458 -0.0868 -0.06992 -0.0993 C -0.072 -0.11296 -0.08034 -0.13518 -0.0845 -0.14652 C -0.08685 -0.16504 -0.09544 -0.18171 -0.10169 -0.19745 C -0.10534 -0.22129 -0.11041 -0.24282 -0.11784 -0.26273 C -0.12083 -0.27199 -0.12643 -0.28958 -0.12643 -0.28865 C -0.12825 -0.30185 -0.26497 -0.64884 -0.26718 -0.65717 " pathEditMode="relative" rAng="0" ptsTypes="AAAAAAAAAA">
                                      <p:cBhvr>
                                        <p:cTn id="1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59" y="-24606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482 -0.0257 C 0.00169 -0.01042 0.00143 0.00625 0.00521 0.02222 C 0.00312 0.02569 0.00169 0.03171 -0.00091 0.03171 C -0.00469 0.03055 -0.00586 0.02291 -0.00899 0.01944 C -0.01263 0.01504 -0.01706 0.0118 -0.02097 0.00717 C -0.0267 -0.00556 -0.03438 -0.02014 -0.04336 -0.02847 C -0.04792 -0.03334 -0.05196 -0.03611 -0.05521 -0.04329 C -0.06159 -0.05718 -0.06576 -0.07384 -0.07136 -0.0882 C -0.078 -0.10579 -0.08607 -0.12384 -0.09336 -0.13912 C -0.10065 -0.15579 -0.10261 -0.17431 -0.11354 -0.18426 C -0.12227 -0.2044 -0.27878 -0.56644 -0.28282 -0.5794 " pathEditMode="relative" rAng="0" ptsTypes="AAAAAAAAAAA">
                                      <p:cBhvr>
                                        <p:cTn id="18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98" y="-24815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875E-6 -0.0081 C -0.00065 -0.00532 -0.00169 -0.00185 -0.00169 0.00093 C -0.00169 0.0044 0.00104 0.01204 1.875E-6 0.00995 C -0.0069 -0.00301 1.875E-6 -0.00023 -0.00482 -0.01389 C -0.01081 -0.03125 -0.02018 -0.05486 -0.02826 -0.07037 C -0.03008 -0.08495 -0.03451 -0.09097 -0.03763 -0.10347 C -0.04024 -0.11412 -0.04128 -0.12616 -0.04388 -0.13634 C -0.05625 -0.18241 -0.04544 -0.12708 -0.05326 -0.17199 C -0.05469 -0.17963 -0.05847 -0.18356 -0.06133 -0.18981 C -0.06354 -0.19537 -0.06758 -0.20833 -0.06758 -0.20741 C -0.06875 -0.22222 -0.14597 -0.52685 -0.15117 -0.53704 " pathEditMode="relative" rAng="0" ptsTypes="AAAAAAAAAAA">
                                      <p:cBhvr>
                                        <p:cTn id="1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553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703 -0.025 C -0.00534 -0.01412 -0.00495 -0.00578 -0.00065 0.00301 C 0.00312 0.02848 0.00716 0.04075 0.01237 0.06297 C 0.01276 0.06551 0.01055 0.05764 0.00924 0.05625 C 0.0056 0.05 0.00143 0.04537 -0.00209 0.03982 C -0.0099 0.02894 -0.00951 0.03056 -0.01667 0.01667 C -0.03021 -0.00763 -0.04115 -0.03495 -0.05417 -0.05949 C -0.05847 -0.06851 -0.05794 -0.07476 -0.0638 -0.08263 C -0.06589 -0.09236 -0.06667 -0.10208 -0.07018 -0.11041 C -0.07227 -0.11574 -0.07474 -0.12106 -0.07656 -0.12685 C -0.08373 -0.14884 -0.08529 -0.17384 -0.09792 -0.19166 C -0.09831 -0.19375 -0.09831 -0.19629 -0.09935 -0.19838 C -0.10078 -0.20092 -0.21732 -0.44143 -0.21732 -0.44097 " pathEditMode="relative" rAng="0" ptsTypes="AAAAAAAAAAAAA">
                                      <p:cBhvr>
                                        <p:cTn id="19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44" y="-16389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52 -0.02778 C -2.91667E-6 -0.00764 -2.91667E-6 0.01412 0.00065 0.03426 C 0.00065 0.03796 0.00209 0.04583 0.00209 0.04282 C 0.00209 -0.0007 -0.00377 -0.04051 -0.01263 -0.08033 C -0.01862 -0.14537 -0.02604 -0.22477 -0.03554 -0.2882 C -0.03802 -0.30579 -0.04101 -0.40857 -0.0444 -0.42385 C -0.04635 -0.43172 -0.05169 -0.62223 -0.05169 -0.63218 " pathEditMode="relative" rAng="0" ptsTypes="AAAAAAA">
                                      <p:cBhvr>
                                        <p:cTn id="1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5" y="-2666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39 -0.01736 C 0.0082 0.03172 0.00612 0.01273 -0.00039 0.12847 C -0.00065 0.13797 -0.01107 0.08773 -0.01185 0.08403 C -0.01393 0.06088 -0.01823 0.04445 -0.02096 0.02315 C -0.02448 -0.0037 -0.02695 -0.03403 -0.03138 -0.05741 C -0.03424 -0.10023 -0.04115 -0.13356 -0.04583 -0.17315 C -0.04857 -0.19815 -0.11289 -0.65092 -0.11784 -0.67106 " pathEditMode="relative" rAng="0" ptsTypes="AAAAAAA">
                                      <p:cBhvr>
                                        <p:cTn id="2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-25347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33333E-7 3.33333E-6 C 0.00104 0.0324 0.01263 0.13773 -0.00378 0.12615 C -0.00573 0.11828 -0.00794 0.10069 -0.00794 0.10162 C -0.00951 0.06852 -0.01341 0.04722 -0.01784 0.01921 C -0.02461 -0.02223 -0.02969 -0.06551 -0.03893 -0.10486 C -0.04115 -0.13056 -0.0526 -0.17616 -0.05977 -0.19723 C -0.06003 -0.2 -0.06081 -0.20486 -0.06081 -0.20463 L -0.12175 -0.57107 " pathEditMode="relative" rAng="0" ptsTypes="AAAAAAAA">
                                      <p:cBhvr>
                                        <p:cTn id="242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-22222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12 -0.09352 C -0.00482 -0.07338 -0.00013 -0.09051 0.00104 -0.0544 C 0.00468 0.08449 -0.0017 0.02199 0.00521 0.08079 C 0.0082 0.06597 0.00625 0.04653 0.01146 0.03426 C 0.01497 0.02685 0.01992 0.0206 0.02409 0.0132 C 0.02617 0.00995 0.03034 0.00255 0.03034 0.00301 C 0.03385 -0.01458 0.04466 -0.02523 0.05117 -0.04051 C 0.06041 -0.05949 0.06367 -0.0831 0.07409 -0.10069 C 0.07877 -0.12407 0.07291 -0.09884 0.08268 -0.12315 C 0.08646 -0.13148 0.08945 -0.14815 0.09114 -0.15741 C 0.0944 -0.175 0.12226 -0.32708 0.12565 -0.34467 C 0.12018 -0.37338 0.16354 -0.54444 0.17448 -0.56273 " pathEditMode="relative" rAng="0" ptsTypes="AAAAAAAAAAAA">
                                      <p:cBhvr>
                                        <p:cTn id="2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-14745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169 -0.0169 C -0.00508 0.0044 -0.00248 -0.00671 -0.00612 0.01597 C -0.00664 0.01852 -0.00729 0.02408 -0.00729 0.02477 C 0.00195 0.03056 0.0056 0.0176 0.01315 0.00486 C 0.01445 0.00347 0.01575 0.00347 0.01719 0.00209 C 0.01836 0.0007 0.01992 -0.00115 0.02096 -0.00347 C 0.03385 -0.02801 0.04726 -0.05162 0.05846 -0.07986 C 0.06237 -0.09004 0.07331 -0.12245 0.07904 -0.12662 C 0.08646 -0.14236 0.09388 -0.1574 0.10221 -0.17014 C 0.10625 -0.17615 0.10898 -0.21597 0.13268 -0.29004 L 0.24414 -0.61551 " pathEditMode="relative" rAng="0" ptsTypes="AAAAAAAAAAA">
                                      <p:cBhvr>
                                        <p:cTn id="2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-27778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29167E-6 -0.01574 C -0.00508 0.0007 -0.00951 0.02431 -0.01563 0.03774 C -0.01862 0.05463 -0.00469 0.04514 2.29167E-6 0.04422 C 0.00403 0.04144 0.01159 0.03774 0.01159 0.03797 C 0.01732 0.02848 0.01966 0.02686 0.02539 0.01551 C 0.03086 0.00348 0.03346 -0.01551 0.03997 -0.02476 C 0.04127 -0.03333 0.04258 -0.03703 0.04635 -0.04259 C 0.05013 -0.05439 0.04622 -0.04444 0.0526 -0.0537 C 0.05976 -0.06388 0.21419 -0.4206 0.22044 -0.43333 " pathEditMode="relative" rAng="0" ptsTypes="AAAAAAAAA">
                                      <p:cBhvr>
                                        <p:cTn id="2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-17708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-0.00185 C -0.00377 0.00741 -0.00742 0.01458 -0.00937 0.0257 C -0.01002 0.03056 -0.0108 0.03495 -0.01146 0.03982 C -0.01198 0.04282 -0.01575 0.05116 -0.01354 0.05 C -0.00924 0.04745 -0.01133 0.04907 -0.00729 0.04468 C -0.00664 0.04282 -0.00612 0.04097 -0.00521 0.03982 C -0.00429 0.03796 -0.00299 0.03773 -0.00208 0.03611 C -0.00104 0.03403 -0.00091 0.03125 -2.70833E-6 0.02894 C 0.003 0.02245 0.00638 0.01574 0.00938 0.00833 C 0.01107 0.00394 0.01472 -0.00185 0.01576 -0.00671 C 0.01836 -0.02014 0.0194 -0.03449 0.02409 -0.0463 C 0.02617 -0.05995 0.02657 -0.06366 0.03138 -0.07569 C 0.03282 -0.07893 0.03763 -0.08264 0.03763 -0.08218 C 0.04011 -0.08866 0.04336 -0.09005 0.04727 -0.09444 C 0.05352 -0.10162 0.05977 -0.10995 0.06602 -0.1169 C 0.06875 -0.12292 0.07279 -0.12963 0.07657 -0.13403 C 0.07904 -0.14005 0.20117 -0.34699 0.20456 -0.3493 " pathEditMode="relative" rAng="0" ptsTypes="AAAAAAAAAAAAAAAAA">
                                      <p:cBhvr>
                                        <p:cTn id="2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5" y="-14792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5833E-6 -0.03079 C 0.00507 0.01643 -0.00065 -0.03982 0.00221 0.08449 C 0.00221 0.08704 0.00312 0.07986 0.00351 0.07778 C 0.00429 0.07222 0.00533 0.06574 0.00586 0.05995 C 0.00768 0.04167 0.00976 0.02315 0.01198 0.00532 C 0.01614 -0.02755 0.02239 -0.03426 0.03268 -0.05949 C 0.04127 -0.08079 0.05091 -0.09931 0.06289 -0.11389 C 0.06705 -0.12894 0.07448 -0.13704 0.07981 -0.15 C 0.08476 -0.16111 0.08867 -0.16551 0.0944 -0.17523 C 0.09791 -0.18079 0.10156 -0.18542 0.10416 -0.19282 C 0.10481 -0.19514 0.13906 -0.30857 0.1401 -0.30995 C 0.14648 -0.32222 0.23346 -0.49815 0.24023 -0.51042 " pathEditMode="relative" rAng="0" ptsTypes="AAAAAAAAAAAA">
                                      <p:cBhvr>
                                        <p:cTn id="2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5" y="-18194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4237 C -0.00169 0.00069 -0.00299 0.03611 -0.00872 0.07592 C -0.0151 0.06435 -0.01771 0.05069 -0.02292 0.0375 C -0.02969 0.00115 -0.04362 -0.02431 -0.05456 -0.05533 C -0.05924 -0.06945 -0.06341 -0.08426 -0.06875 -0.09653 C -0.0707 -0.10996 -0.07878 -0.13149 -0.0832 -0.14283 C -0.08542 -0.16112 -0.09414 -0.17755 -0.10039 -0.19283 C -0.10365 -0.21667 -0.10885 -0.23727 -0.11601 -0.25718 C -0.11888 -0.26621 -0.12461 -0.28357 -0.12461 -0.28241 C -0.12617 -0.29537 -0.26107 -0.63635 -0.26341 -0.64468 " pathEditMode="relative" rAng="0" ptsTypes="AAAAAAAAAA">
                                      <p:cBhvr>
                                        <p:cTn id="2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77" y="-24213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91 -0.02384 C 0.00313 -0.00926 0.003 0.00671 0.00521 0.02245 C 0.00404 0.02569 0.00313 0.03171 0.00157 0.03171 C -0.00065 0.03056 -0.00143 0.02315 -0.00312 0.01968 C -0.00533 0.01551 -0.00794 0.01227 -0.01041 0.0081 C -0.01367 -0.0044 -0.01822 -0.01829 -0.02343 -0.02616 C -0.02617 -0.03125 -0.02864 -0.03403 -0.03059 -0.04074 C -0.03437 -0.0544 -0.03658 -0.07037 -0.0401 -0.08426 C -0.04414 -0.10162 -0.04882 -0.11875 -0.05312 -0.13357 C -0.05729 -0.14977 -0.05846 -0.16782 -0.0651 -0.17708 C -0.07018 -0.19653 -0.1629 -0.54745 -0.16511 -0.55926 " pathEditMode="relative" rAng="0" ptsTypes="AAAAAAAAAAA">
                                      <p:cBhvr>
                                        <p:cTn id="27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4" y="-24005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5833E-6 -0.00926 C -0.00065 -0.00648 -0.0017 -0.00278 -0.0017 0.00023 C -0.0017 0.00371 0.00104 0.01204 3.95833E-6 0.00996 C -0.00743 -0.00393 3.95833E-6 -0.00092 -0.00521 -0.01597 C -0.01159 -0.03449 -0.02175 -0.06018 -0.03034 -0.07685 C -0.03243 -0.09236 -0.03711 -0.09884 -0.04063 -0.11273 C -0.04336 -0.12407 -0.0444 -0.13727 -0.04727 -0.14815 C -0.06042 -0.19791 -0.04896 -0.13819 -0.05743 -0.1868 C -0.05886 -0.19514 -0.06302 -0.19907 -0.06576 -0.20555 C -0.06836 -0.21204 -0.07253 -0.22523 -0.07253 -0.22477 C -0.07396 -0.24097 -0.15717 -0.57014 -0.16263 -0.58079 " pathEditMode="relative" rAng="0" ptsTypes="AAAAAAAAAAA">
                                      <p:cBhvr>
                                        <p:cTn id="2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27616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378 -0.04422 C -0.00248 -0.03079 -0.00209 -0.02107 0.00156 -0.01019 C 0.00468 0.0206 0.0082 0.03588 0.0125 0.06296 C 0.01289 0.06597 0.0108 0.05671 0.00976 0.05463 C 0.00677 0.04722 0.00325 0.04166 0.00013 0.03495 C -0.00612 0.02152 -0.00586 0.02314 -0.01198 0.00648 C -0.02331 -0.02315 -0.0323 -0.05625 -0.04323 -0.08658 C -0.04701 -0.09746 -0.04675 -0.10463 -0.05144 -0.11459 C -0.05313 -0.12616 -0.05378 -0.13797 -0.05677 -0.14838 C -0.05873 -0.15463 -0.06055 -0.16088 -0.06211 -0.16829 C -0.0681 -0.19468 -0.0694 -0.22524 -0.07982 -0.24699 C -0.08034 -0.24977 -0.08034 -0.25278 -0.08125 -0.25533 C -0.0823 -0.25834 -0.18021 -0.55093 -0.18021 -0.55024 " pathEditMode="relative" rAng="0" ptsTypes="AAAAAAAAAAAAA">
                                      <p:cBhvr>
                                        <p:cTn id="28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8" y="-19931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56 -0.02755 C -0.00104 -0.00741 -0.00104 0.01412 0.00013 0.03426 C 0.00013 0.03796 0.00208 0.04606 0.00208 0.04282 C 0.00208 -0.00047 -0.00664 -0.03982 -0.01927 -0.0794 C -0.02773 -0.14422 -0.03867 -0.22292 -0.0526 -0.28611 C -0.05625 -0.30371 -0.06055 -0.40579 -0.06562 -0.42107 C -0.06836 -0.4294 -0.07617 -0.61829 -0.07617 -0.62778 " pathEditMode="relative" rAng="0" ptsTypes="AAAAAAA">
                                      <p:cBhvr>
                                        <p:cTn id="2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-26458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0023 C 0.00885 0.04352 0.00664 0.02639 1.875E-6 0.12824 C -0.00052 0.13658 -0.01133 0.09236 -0.01211 0.08936 C -0.01419 0.06922 -0.01875 0.0544 -0.02175 0.03565 C -0.02539 0.01204 -0.02774 -0.01458 -0.03242 -0.03518 C -0.03542 -0.07314 -0.04271 -0.10254 -0.0474 -0.13703 C -0.05039 -0.15926 -0.11719 -0.5581 -0.12253 -0.57569 " pathEditMode="relative" rAng="0" ptsTypes="AAAAAAA">
                                      <p:cBhvr>
                                        <p:cTn id="2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-22315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90" y="402585"/>
            <a:ext cx="2126110" cy="1586553"/>
          </a:xfrm>
          <a:prstGeom prst="rect">
            <a:avLst/>
          </a:prstGeom>
        </p:spPr>
      </p:pic>
      <p:sp>
        <p:nvSpPr>
          <p:cNvPr id="7" name="PA_文本框 14"/>
          <p:cNvSpPr txBox="1"/>
          <p:nvPr>
            <p:custDataLst>
              <p:tags r:id="rId3"/>
            </p:custDataLst>
          </p:nvPr>
        </p:nvSpPr>
        <p:spPr>
          <a:xfrm>
            <a:off x="3471324" y="1418207"/>
            <a:ext cx="799255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>
                <a:rot lat="20400000" lon="1200000" rev="0"/>
              </a:camera>
              <a:lightRig rig="threePt" dir="t"/>
            </a:scene3d>
            <a:sp3d extrusionH="6350" contourW="25400"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 fontAlgn="auto">
              <a:spcBef>
                <a:spcPts val="0"/>
              </a:spcBef>
              <a:spcAft>
                <a:spcPts val="0"/>
              </a:spcAft>
              <a:defRPr sz="4000" b="1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pPr algn="ctr"/>
            <a:r>
              <a:rPr lang="zh-CN" altLang="en-US" sz="9600" dirty="0"/>
              <a:t>展望未来</a:t>
            </a:r>
            <a:endParaRPr lang="zh-CN" altLang="en-US" sz="9600" dirty="0"/>
          </a:p>
        </p:txBody>
      </p:sp>
      <p:sp>
        <p:nvSpPr>
          <p:cNvPr id="5" name="PA_文本框 14"/>
          <p:cNvSpPr txBox="1"/>
          <p:nvPr>
            <p:custDataLst>
              <p:tags r:id="rId5"/>
            </p:custDataLst>
          </p:nvPr>
        </p:nvSpPr>
        <p:spPr>
          <a:xfrm>
            <a:off x="2564011" y="3110567"/>
            <a:ext cx="926708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>
                <a:rot lat="20400000" lon="1200000" rev="0"/>
              </a:camera>
              <a:lightRig rig="threePt" dir="t"/>
            </a:scene3d>
            <a:sp3d extrusionH="6350" contourW="25400"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 fontAlgn="auto">
              <a:spcBef>
                <a:spcPts val="0"/>
              </a:spcBef>
              <a:spcAft>
                <a:spcPts val="0"/>
              </a:spcAft>
              <a:defRPr sz="4000" b="1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pPr algn="ctr"/>
            <a:r>
              <a:rPr lang="zh-CN" altLang="en-US" sz="5400" dirty="0"/>
              <a:t>不畏艰难一路勇往直前</a:t>
            </a:r>
            <a:endParaRPr lang="zh-CN" altLang="en-US" sz="5400" dirty="0"/>
          </a:p>
        </p:txBody>
      </p:sp>
      <p:sp>
        <p:nvSpPr>
          <p:cNvPr id="6" name="椭圆 5"/>
          <p:cNvSpPr/>
          <p:nvPr/>
        </p:nvSpPr>
        <p:spPr>
          <a:xfrm>
            <a:off x="6934593" y="4125817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" name="椭圆 7"/>
          <p:cNvSpPr/>
          <p:nvPr/>
        </p:nvSpPr>
        <p:spPr>
          <a:xfrm>
            <a:off x="6561765" y="4413028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" name="椭圆 8"/>
          <p:cNvSpPr/>
          <p:nvPr/>
        </p:nvSpPr>
        <p:spPr>
          <a:xfrm>
            <a:off x="6149553" y="4766937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0" name="椭圆 9"/>
          <p:cNvSpPr/>
          <p:nvPr/>
        </p:nvSpPr>
        <p:spPr>
          <a:xfrm>
            <a:off x="5049852" y="4125817"/>
            <a:ext cx="300717" cy="30071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1" name="椭圆 10"/>
          <p:cNvSpPr/>
          <p:nvPr/>
        </p:nvSpPr>
        <p:spPr>
          <a:xfrm>
            <a:off x="6022550" y="4226613"/>
            <a:ext cx="322173" cy="32217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2" name="椭圆 11"/>
          <p:cNvSpPr/>
          <p:nvPr/>
        </p:nvSpPr>
        <p:spPr>
          <a:xfrm>
            <a:off x="6934596" y="4618534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" name="椭圆 12"/>
          <p:cNvSpPr/>
          <p:nvPr/>
        </p:nvSpPr>
        <p:spPr>
          <a:xfrm>
            <a:off x="7732271" y="4478931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" name="椭圆 13"/>
          <p:cNvSpPr/>
          <p:nvPr/>
        </p:nvSpPr>
        <p:spPr>
          <a:xfrm>
            <a:off x="8471353" y="4416058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5" name="椭圆 14"/>
          <p:cNvSpPr/>
          <p:nvPr/>
        </p:nvSpPr>
        <p:spPr>
          <a:xfrm>
            <a:off x="7118669" y="4489311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6" name="椭圆 15"/>
          <p:cNvSpPr/>
          <p:nvPr/>
        </p:nvSpPr>
        <p:spPr>
          <a:xfrm rot="11104600">
            <a:off x="7921131" y="4323477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7" name="椭圆 16"/>
          <p:cNvSpPr/>
          <p:nvPr/>
        </p:nvSpPr>
        <p:spPr>
          <a:xfrm rot="11104600">
            <a:off x="6856793" y="4869410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8" name="椭圆 17"/>
          <p:cNvSpPr/>
          <p:nvPr/>
        </p:nvSpPr>
        <p:spPr>
          <a:xfrm rot="11104600">
            <a:off x="7679669" y="4490146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9" name="椭圆 18"/>
          <p:cNvSpPr/>
          <p:nvPr/>
        </p:nvSpPr>
        <p:spPr>
          <a:xfrm>
            <a:off x="5073646" y="4226613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0" name="椭圆 19"/>
          <p:cNvSpPr/>
          <p:nvPr/>
        </p:nvSpPr>
        <p:spPr>
          <a:xfrm>
            <a:off x="4700819" y="4513824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1" name="椭圆 20"/>
          <p:cNvSpPr/>
          <p:nvPr/>
        </p:nvSpPr>
        <p:spPr>
          <a:xfrm>
            <a:off x="4288607" y="4867733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2" name="椭圆 21"/>
          <p:cNvSpPr/>
          <p:nvPr/>
        </p:nvSpPr>
        <p:spPr>
          <a:xfrm>
            <a:off x="3188905" y="4226613"/>
            <a:ext cx="300717" cy="300717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3" name="椭圆 22"/>
          <p:cNvSpPr/>
          <p:nvPr/>
        </p:nvSpPr>
        <p:spPr>
          <a:xfrm>
            <a:off x="3888350" y="4117858"/>
            <a:ext cx="273253" cy="273253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4161604" y="4327409"/>
            <a:ext cx="322173" cy="322173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5" name="椭圆 24"/>
          <p:cNvSpPr/>
          <p:nvPr/>
        </p:nvSpPr>
        <p:spPr>
          <a:xfrm>
            <a:off x="5073650" y="4719330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6" name="椭圆 25"/>
          <p:cNvSpPr/>
          <p:nvPr/>
        </p:nvSpPr>
        <p:spPr>
          <a:xfrm>
            <a:off x="6610406" y="4516854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7" name="椭圆 26"/>
          <p:cNvSpPr/>
          <p:nvPr/>
        </p:nvSpPr>
        <p:spPr>
          <a:xfrm>
            <a:off x="5257722" y="4590107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8" name="椭圆 27"/>
          <p:cNvSpPr/>
          <p:nvPr/>
        </p:nvSpPr>
        <p:spPr>
          <a:xfrm rot="11104600">
            <a:off x="6060185" y="4424273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9" name="椭圆 28"/>
          <p:cNvSpPr/>
          <p:nvPr/>
        </p:nvSpPr>
        <p:spPr>
          <a:xfrm rot="11104600">
            <a:off x="4995846" y="4970206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0" name="椭圆 29"/>
          <p:cNvSpPr/>
          <p:nvPr/>
        </p:nvSpPr>
        <p:spPr>
          <a:xfrm rot="11104600">
            <a:off x="5818722" y="4590942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1" name="椭圆 30"/>
          <p:cNvSpPr/>
          <p:nvPr/>
        </p:nvSpPr>
        <p:spPr>
          <a:xfrm>
            <a:off x="9324345" y="4142651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2" name="椭圆 31"/>
          <p:cNvSpPr/>
          <p:nvPr/>
        </p:nvSpPr>
        <p:spPr>
          <a:xfrm>
            <a:off x="8951517" y="4429863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3" name="椭圆 32"/>
          <p:cNvSpPr/>
          <p:nvPr/>
        </p:nvSpPr>
        <p:spPr>
          <a:xfrm>
            <a:off x="8539305" y="4783772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4" name="椭圆 33"/>
          <p:cNvSpPr/>
          <p:nvPr/>
        </p:nvSpPr>
        <p:spPr>
          <a:xfrm>
            <a:off x="7439604" y="4142652"/>
            <a:ext cx="300717" cy="30071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5" name="椭圆 34"/>
          <p:cNvSpPr/>
          <p:nvPr/>
        </p:nvSpPr>
        <p:spPr>
          <a:xfrm>
            <a:off x="8139049" y="4033897"/>
            <a:ext cx="273253" cy="2732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6" name="椭圆 35"/>
          <p:cNvSpPr/>
          <p:nvPr/>
        </p:nvSpPr>
        <p:spPr>
          <a:xfrm>
            <a:off x="8412302" y="4243448"/>
            <a:ext cx="322173" cy="32217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7" name="椭圆 36"/>
          <p:cNvSpPr/>
          <p:nvPr/>
        </p:nvSpPr>
        <p:spPr>
          <a:xfrm>
            <a:off x="9324348" y="4635368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8" name="椭圆 37"/>
          <p:cNvSpPr/>
          <p:nvPr/>
        </p:nvSpPr>
        <p:spPr>
          <a:xfrm>
            <a:off x="10861105" y="4432893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9" name="椭圆 38"/>
          <p:cNvSpPr/>
          <p:nvPr/>
        </p:nvSpPr>
        <p:spPr>
          <a:xfrm>
            <a:off x="9508421" y="4506146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0" name="椭圆 39"/>
          <p:cNvSpPr/>
          <p:nvPr/>
        </p:nvSpPr>
        <p:spPr>
          <a:xfrm rot="11104600">
            <a:off x="10310883" y="4340311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1" name="椭圆 40"/>
          <p:cNvSpPr/>
          <p:nvPr/>
        </p:nvSpPr>
        <p:spPr>
          <a:xfrm rot="11104600">
            <a:off x="9246545" y="4886245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2" name="椭圆 41"/>
          <p:cNvSpPr/>
          <p:nvPr/>
        </p:nvSpPr>
        <p:spPr>
          <a:xfrm rot="11104600">
            <a:off x="10069421" y="4506981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209 -0.04838 C -0.00092 -0.01643 0.01406 0.08681 -0.0073 0.0757 C -0.00951 0.06783 -0.01237 0.0507 -0.01237 0.05093 C -0.0142 0.01875 -0.01941 -0.00208 -0.02513 -0.02963 C -0.03386 -0.07037 -0.0405 -0.11296 -0.05222 -0.15116 C -0.05521 -0.17616 -0.06993 -0.22153 -0.07917 -0.2419 C -0.07956 -0.24444 -0.08034 -0.24977 -0.08034 -0.24907 L -0.15899 -0.60903 " pathEditMode="relative" rAng="0" ptsTypes="AAAAAAAA">
                                      <p:cBhvr>
                                        <p:cTn id="50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39" y="-2180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78 -0.08981 C -0.00521 -0.07013 -3.125E-6 -0.08726 0.00118 -0.05162 C 0.0056 0.0845 -0.00169 0.02315 0.00612 0.08056 C 0.00938 0.06644 0.00729 0.047 0.01302 0.03519 C 0.01706 0.02801 0.02253 0.022 0.02748 0.01459 C 0.02969 0.01135 0.03438 0.00394 0.03438 0.00463 C 0.03841 -0.01296 0.05039 -0.02314 0.05795 -0.03796 C 0.06823 -0.05671 0.07201 -0.07986 0.08386 -0.09722 C 0.08907 -0.12013 0.08229 -0.09537 0.09323 -0.11921 C 0.09753 -0.12708 0.10091 -0.14375 0.10274 -0.15254 C 0.10664 -0.1699 0.13802 -0.31898 0.14167 -0.33611 C 0.13542 -0.36435 0.18438 -0.53148 0.19675 -0.5493 " pathEditMode="relative" rAng="0" ptsTypes="AAAAAAAAAAAA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8" y="-1446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09 -0.01598 C -0.00481 0.00463 -0.00221 -0.00625 -0.00611 0.01597 C -0.00638 0.01851 -0.00729 0.02407 -0.00729 0.02476 C 0.00222 0.03055 0.00612 0.01759 0.01407 0.00532 C 0.01511 0.0037 0.01667 0.0037 0.0181 0.00277 C 0.01941 0.00115 0.02097 -0.0007 0.02201 -0.00278 C 0.03555 -0.02709 0.04935 -0.05 0.06094 -0.07778 C 0.06498 -0.08774 0.07644 -0.11945 0.08243 -0.12338 C 0.08998 -0.14329 0.09779 -0.15371 0.10665 -0.16598 C 0.11055 -0.17199 0.11355 -0.21135 0.13803 -0.28403 L 0.25378 -0.60255 " pathEditMode="relative" rAng="0" ptsTypes="AAAAAAAAAAA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9" y="-2722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74 -0.03611 C -0.00312 -0.01459 -0.00846 0.0169 -0.01562 0.03426 C -0.01888 0.05717 -0.00273 0.04421 0.00274 0.04282 C 0.0073 0.03912 0.01628 0.03426 0.01628 0.03495 C 0.02305 0.02245 0.02592 0.02037 0.0323 0.00532 C 0.03894 -0.01042 0.04206 -0.03542 0.04961 -0.04815 C 0.05118 -0.05926 0.05261 -0.06412 0.05691 -0.0713 C 0.06146 -0.08704 0.05678 -0.07408 0.06446 -0.08588 C 0.07279 -0.09931 0.25365 -0.5706 0.26094 -0.58773 " pathEditMode="relative" rAng="0" ptsTypes="AAAAAAAAA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-2340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469 -0.02893 C -0.00039 -0.01504 -0.00521 -0.00439 -0.00781 0.01274 C -0.00872 0.02014 -0.00977 0.02686 -0.01055 0.03426 C -0.01133 0.03912 -0.01615 0.05186 -0.01341 0.05 C -0.00768 0.0463 -0.01042 0.04885 -0.00508 0.0419 C -0.00417 0.03912 -0.00352 0.03612 -0.00221 0.03426 C -0.00104 0.03172 0.00065 0.03125 0.00195 0.02894 C 0.00325 0.0257 0.00351 0.02107 0.00469 0.01829 C 0.00872 0.00811 0.01315 -0.00208 0.01719 -0.01365 C 0.0194 -0.02037 0.02409 -0.02893 0.02552 -0.03703 C 0.02904 -0.0574 0.03034 -0.07939 0.03659 -0.09722 C 0.03945 -0.11828 0.03997 -0.12384 0.04635 -0.14236 C 0.04831 -0.14745 0.05469 -0.15277 0.05469 -0.15254 C 0.05794 -0.16203 0.06211 -0.16458 0.06732 -0.17106 C 0.07565 -0.18217 0.08398 -0.19467 0.09232 -0.20555 C 0.09583 -0.21481 0.10117 -0.225 0.10625 -0.23171 C 0.1095 -0.24097 0.27174 -0.5581 0.27604 -0.5618 " pathEditMode="relative" rAng="0" ptsTypes="AAAAAAAAAAAAAAAAA">
                                      <p:cBhvr>
                                        <p:cTn id="7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17" y="-2270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0.04699 C 0.0043 0.00718 -0.00065 -0.05717 0.00209 0.08449 C 0.00209 0.08727 0.00274 0.0794 0.00313 0.07686 C 0.00378 0.07037 0.00469 0.0632 0.00521 0.05648 C 0.00664 0.03542 0.00847 0.01459 0.01042 -0.00578 C 0.01407 -0.04282 0.0194 -0.05069 0.02852 -0.07963 C 0.03594 -0.10393 0.04427 -0.12477 0.05482 -0.14143 C 0.05834 -0.15856 0.06472 -0.16759 0.06966 -0.1824 C 0.07383 -0.19537 0.07722 -0.2 0.08229 -0.21157 C 0.08529 -0.21759 0.08841 -0.22291 0.09063 -0.23148 C 0.09128 -0.23356 0.12123 -0.36273 0.12201 -0.36458 C 0.12761 -0.37847 0.20352 -0.57847 0.20938 -0.59282 " pathEditMode="relative" rAng="0" ptsTypes="AAAAAAAAAAAA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-2069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-0.04259 C -0.0017 0.0007 -0.00274 0.03611 -0.00834 0.07593 C -0.01459 0.06458 -0.01719 0.0507 -0.02227 0.03773 C -0.02878 0.00116 -0.04219 -0.02407 -0.05274 -0.05532 C -0.05742 -0.06921 -0.06146 -0.08403 -0.06667 -0.09653 C -0.06862 -0.10995 -0.07644 -0.13148 -0.0806 -0.14329 C -0.08295 -0.16134 -0.09115 -0.17893 -0.09727 -0.19282 C -0.10052 -0.21667 -0.1056 -0.23796 -0.1125 -0.25717 C -0.11524 -0.26643 -0.12084 -0.28356 -0.12084 -0.28287 C -0.1224 -0.29583 -0.25313 -0.6368 -0.25534 -0.64514 " pathEditMode="relative" rAng="0" ptsTypes="AAAAAAAAAA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3" y="-2421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-0.02477 C 0.003 -0.00995 0.00274 0.00648 0.00521 0.02223 C 0.00378 0.0257 0.003 0.03172 0.00117 0.03172 C -0.00104 0.03056 -0.00195 0.02292 -0.00377 0.01968 C -0.00625 0.01505 -0.00898 0.01204 -0.01159 0.00764 C -0.01523 -0.00486 -0.02018 -0.01921 -0.02591 -0.02754 C -0.02877 -0.0324 -0.03138 -0.03518 -0.03346 -0.04236 C -0.03763 -0.05578 -0.0401 -0.07222 -0.04375 -0.08634 C -0.04805 -0.10393 -0.05325 -0.12129 -0.05794 -0.1368 C -0.0625 -0.15301 -0.06367 -0.17129 -0.07083 -0.18078 C -0.07643 -0.20069 -0.17669 -0.5574 -0.17917 -0.57014 " pathEditMode="relative" rAng="0" ptsTypes="AAAAAAAAAAA">
                                      <p:cBhvr>
                                        <p:cTn id="8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-2444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482 -0.0463 C -0.00325 -0.0331 -0.00273 -0.02292 0.00104 -0.01181 C 0.0043 0.01968 0.00768 0.03518 0.01237 0.06296 C 0.01276 0.06597 0.01068 0.05648 0.00938 0.0544 C 0.00638 0.04699 0.003 0.04097 -0.00052 0.03403 C -0.00742 0.0206 -0.0069 0.02222 -0.01341 0.00532 C -0.02539 -0.025 -0.03489 -0.05857 -0.04648 -0.08958 C -0.05039 -0.10093 -0.05 -0.10949 -0.05482 -0.11991 C -0.0569 -0.13032 -0.05742 -0.14236 -0.06054 -0.15301 C -0.0625 -0.16088 -0.06458 -0.1662 -0.06627 -0.17338 C -0.07252 -0.20208 -0.07396 -0.23148 -0.08489 -0.2537 C -0.08541 -0.25648 -0.08541 -0.25949 -0.08646 -0.26227 C -0.0875 -0.26551 -0.19075 -0.56458 -0.19075 -0.56389 " pathEditMode="relative" rAng="0" ptsTypes="AAAAAAAAAAAAA">
                                      <p:cBhvr>
                                        <p:cTn id="9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-2041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-1.11111E-6 C 0.00052 0.01945 0.00052 0.04051 0.00156 0.06019 C 0.00156 0.06366 0.00312 0.0713 0.00312 0.06829 C 0.00312 0.02662 -0.0043 -0.01204 -0.01511 -0.05069 C -0.0224 -0.11319 -0.03164 -0.18981 -0.04323 -0.25162 C -0.04636 -0.26875 -0.05 -0.36829 -0.0543 -0.38264 C -0.05664 -0.39051 -0.06315 -0.5743 -0.06315 -0.58356 " pathEditMode="relative" rAng="0" ptsTypes="AAAAAAA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-2574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-0.01643 C 2.08333E-6 -0.00115 2.08333E-6 0.0132 0.00065 0.02848 C 0.0026 0.05926 0.01341 0.01736 0.01653 0.01204 C 0.01992 -0.00208 0.02252 -0.01574 0.02604 -0.02986 C 0.02851 -0.04051 0.02877 -0.05277 0.03125 -0.06273 C 0.0332 -0.08402 0.0306 -0.05926 0.03489 -0.08402 C 0.03554 -0.08912 0.03659 -0.09838 0.03659 -0.09745 C 0.03945 -0.1537 0.08281 -0.19907 0.1 -0.22893 C 0.10169 -0.23889 0.23502 -0.59884 0.23502 -0.60902 " pathEditMode="relative" rAng="0" ptsTypes="AAAAAAAAA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5" y="-26829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5 -0.01945 C 0.01055 0.03032 0.00782 0.01088 -0.00065 0.12639 C -0.00117 0.13518 -0.0151 0.08518 -0.01653 0.0824 C -0.01888 0.05879 -0.02487 0.04282 -0.02864 0.02106 C -0.0332 -0.00556 -0.03632 -0.03588 -0.04231 -0.05949 C -0.04622 -0.10185 -0.05559 -0.13565 -0.06158 -0.175 C -0.06523 -0.20023 -0.15143 -0.65255 -0.1582 -0.67246 " pathEditMode="relative" rAng="0" ptsTypes="AAAAAAA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3" y="-25324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325 -0.04885 C -0.00169 -0.01644 0.01615 0.0868 -0.0095 0.07569 C -0.01237 0.06782 -0.01562 0.05069 -0.01562 0.05092 C -0.0181 0.01875 -0.02409 -0.00209 -0.03112 -0.02987 C -0.04127 -0.07061 -0.04935 -0.1132 -0.06341 -0.15186 C -0.06706 -0.17663 -0.08476 -0.22223 -0.0957 -0.2426 C -0.09622 -0.24538 -0.09726 -0.25047 -0.09726 -0.24977 L -0.19154 -0.61019 " pathEditMode="relative" rAng="0" ptsTypes="AAAAAAAA">
                                      <p:cBhvr>
                                        <p:cTn id="146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49" y="-21806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25 -0.09445 C -0.00482 -0.07431 -0.00013 -0.09167 0.00104 -0.05533 C 0.00482 0.08449 -0.00169 0.02153 0.00521 0.08079 C 0.0082 0.06597 0.00638 0.04629 0.01146 0.03403 C 0.0151 0.02662 0.02018 0.02014 0.02435 0.01273 C 0.02643 0.00926 0.0306 0.00185 0.0306 0.00254 C 0.03424 -0.01551 0.04492 -0.02616 0.05169 -0.04144 C 0.06094 -0.06042 0.06419 -0.08426 0.07487 -0.10185 C 0.07956 -0.1257 0.07344 -0.1 0.08333 -0.12477 C 0.08711 -0.1331 0.0901 -0.14977 0.0918 -0.15903 C 0.09531 -0.17685 0.12331 -0.32986 0.12656 -0.34746 C 0.12096 -0.37662 0.16471 -0.54838 0.17591 -0.5669 " pathEditMode="relative" rAng="0" ptsTypes="AAAAAAAAAAAA">
                                      <p:cBhvr>
                                        <p:cTn id="1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1486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091 -0.01667 C -0.00521 0.00463 -0.00273 -0.00648 -0.00625 0.01597 C -0.00664 0.01852 -0.00729 0.02408 -0.00729 0.02477 C 0.00117 0.03056 0.00456 0.01759 0.01159 0.00486 C 0.01263 0.00347 0.01406 0.00347 0.01524 0.00255 C 0.01654 0.00093 0.01784 -0.00092 0.01875 -0.00301 C 0.03073 -0.02778 0.0431 -0.05069 0.05326 -0.0787 C 0.0569 -0.08889 0.06706 -0.12106 0.0724 -0.125 C 0.07904 -0.14051 0.08594 -0.15555 0.09375 -0.16829 C 0.09727 -0.17407 0.09987 -0.21389 0.12175 -0.28704 L 0.22448 -0.60926 " pathEditMode="relative" rAng="0" ptsTypes="AAAAAAAAAAA">
                                      <p:cBhvr>
                                        <p:cTn id="15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8" y="-2750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56 -0.03495 C -0.00117 -0.01365 -0.00729 0.0176 -0.01549 0.03449 C -0.01927 0.05718 -0.00091 0.04422 0.0056 0.04329 C 0.01055 0.03959 0.02083 0.03449 0.02083 0.03519 C 0.02865 0.02292 0.03164 0.0206 0.03906 0.00579 C 0.04648 -0.00995 0.05 -0.03426 0.05872 -0.04653 C 0.06055 -0.05764 0.06211 -0.06273 0.06719 -0.06944 C 0.07227 -0.08495 0.0668 -0.07222 0.07552 -0.08403 C 0.08503 -0.09722 0.29102 -0.56134 0.29935 -0.57801 " pathEditMode="relative" rAng="0" ptsTypes="AAAAAAAAA">
                                      <p:cBhvr>
                                        <p:cTn id="1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23032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48 -0.03357 C -0.00208 -0.01875 -0.00638 -0.00741 -0.00872 0.01041 C -0.00937 0.01852 -0.01028 0.02569 -0.01106 0.03333 C -0.01158 0.03866 -0.01601 0.05185 -0.01354 0.05 C -0.00833 0.04629 -0.01093 0.04884 -0.00625 0.04166 C -0.00533 0.03866 -0.00468 0.03541 -0.00377 0.03333 C -0.00273 0.03078 -0.00104 0.03032 -4.79167E-6 0.02778 C 0.00118 0.02407 0.00144 0.01944 0.00248 0.01643 C 0.00586 0.00555 0.0099 -0.00533 0.01342 -0.01736 C 0.0155 -0.02431 0.01941 -0.03357 0.02071 -0.0419 C 0.02383 -0.06366 0.025 -0.08704 0.03034 -0.10579 C 0.03295 -0.12824 0.03334 -0.13403 0.03907 -0.15371 C 0.04063 -0.15926 0.04636 -0.16505 0.04636 -0.16435 C 0.04909 -0.17477 0.05274 -0.17709 0.0573 -0.18403 C 0.06459 -0.1956 0.07201 -0.20949 0.0793 -0.22037 C 0.0823 -0.23056 0.08698 -0.24121 0.09154 -0.24838 C 0.09441 -0.25834 0.23685 -0.59329 0.24063 -0.59746 " pathEditMode="relative" rAng="0" ptsTypes="AAAAAAAAAAAAAAAAA">
                                      <p:cBhvr>
                                        <p:cTn id="1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68" y="-24028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875E-6 -0.04514 C 0.00508 0.0081 -0.00065 -0.05533 0.00247 0.08449 C 0.00247 0.08727 0.00312 0.0794 0.00364 0.07708 C 0.0043 0.07037 0.00534 0.06366 0.00612 0.05671 C 0.00768 0.03611 0.00989 0.01551 0.01211 -0.00463 C 0.01627 -0.04144 0.02278 -0.04884 0.0332 -0.07755 C 0.04206 -0.10116 0.05156 -0.12222 0.06393 -0.13866 C 0.0681 -0.15602 0.07552 -0.16574 0.08112 -0.18033 C 0.08607 -0.19167 0.0901 -0.1963 0.09583 -0.20741 C 0.09948 -0.21412 0.10312 -0.21898 0.10573 -0.22871 C 0.10664 -0.22963 0.14127 -0.35671 0.14219 -0.35857 C 0.14883 -0.37246 0.23737 -0.57014 0.24414 -0.58403 " pathEditMode="relative" rAng="0" ptsTypes="AAAAAAAAAAAA">
                                      <p:cBhvr>
                                        <p:cTn id="1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1" y="-2044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-0.04444 C -0.00208 -0.00069 -0.00325 0.03542 -0.00885 0.07616 C -0.01575 0.06459 -0.0181 0.05024 -0.0233 0.03704 C -0.03034 -4.44444E-6 -0.04414 -0.02592 -0.05534 -0.0574 C -0.06041 -0.07152 -0.06458 -0.0868 -0.06992 -0.0993 C -0.072 -0.11296 -0.08034 -0.13518 -0.0845 -0.14652 C -0.08685 -0.16504 -0.09544 -0.18171 -0.10169 -0.19745 C -0.10534 -0.22129 -0.11041 -0.24282 -0.11784 -0.26273 C -0.12083 -0.27199 -0.12643 -0.28958 -0.12643 -0.28865 C -0.12825 -0.30185 -0.26497 -0.64884 -0.26718 -0.65717 " pathEditMode="relative" rAng="0" ptsTypes="AAAAAAAAAA">
                                      <p:cBhvr>
                                        <p:cTn id="1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59" y="-24606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482 -0.0257 C 0.00169 -0.01042 0.00143 0.00625 0.00521 0.02222 C 0.00312 0.02569 0.00169 0.03171 -0.00091 0.03171 C -0.00469 0.03055 -0.00586 0.02291 -0.00899 0.01944 C -0.01263 0.01504 -0.01706 0.0118 -0.02097 0.00717 C -0.0267 -0.00556 -0.03438 -0.02014 -0.04336 -0.02847 C -0.04792 -0.03334 -0.05196 -0.03611 -0.05521 -0.04329 C -0.06159 -0.05718 -0.06576 -0.07384 -0.07136 -0.0882 C -0.078 -0.10579 -0.08607 -0.12384 -0.09336 -0.13912 C -0.10065 -0.15579 -0.10261 -0.17431 -0.11354 -0.18426 C -0.12227 -0.2044 -0.27878 -0.56644 -0.28282 -0.5794 " pathEditMode="relative" rAng="0" ptsTypes="AAAAAAAAAAA">
                                      <p:cBhvr>
                                        <p:cTn id="18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98" y="-24815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875E-6 -0.0081 C -0.00065 -0.00532 -0.00169 -0.00185 -0.00169 0.00093 C -0.00169 0.0044 0.00104 0.01204 1.875E-6 0.00995 C -0.0069 -0.00301 1.875E-6 -0.00023 -0.00482 -0.01389 C -0.01081 -0.03125 -0.02018 -0.05486 -0.02826 -0.07037 C -0.03008 -0.08495 -0.03451 -0.09097 -0.03763 -0.10347 C -0.04024 -0.11412 -0.04128 -0.12616 -0.04388 -0.13634 C -0.05625 -0.18241 -0.04544 -0.12708 -0.05326 -0.17199 C -0.05469 -0.17963 -0.05847 -0.18356 -0.06133 -0.18981 C -0.06354 -0.19537 -0.06758 -0.20833 -0.06758 -0.20741 C -0.06875 -0.22222 -0.14597 -0.52685 -0.15117 -0.53704 " pathEditMode="relative" rAng="0" ptsTypes="AAAAAAAAAAA">
                                      <p:cBhvr>
                                        <p:cTn id="1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553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703 -0.025 C -0.00534 -0.01412 -0.00495 -0.00578 -0.00065 0.00301 C 0.00312 0.02848 0.00716 0.04075 0.01237 0.06297 C 0.01276 0.06551 0.01055 0.05764 0.00924 0.05625 C 0.0056 0.05 0.00143 0.04537 -0.00209 0.03982 C -0.0099 0.02894 -0.00951 0.03056 -0.01667 0.01667 C -0.03021 -0.00763 -0.04115 -0.03495 -0.05417 -0.05949 C -0.05847 -0.06851 -0.05794 -0.07476 -0.0638 -0.08263 C -0.06589 -0.09236 -0.06667 -0.10208 -0.07018 -0.11041 C -0.07227 -0.11574 -0.07474 -0.12106 -0.07656 -0.12685 C -0.08373 -0.14884 -0.08529 -0.17384 -0.09792 -0.19166 C -0.09831 -0.19375 -0.09831 -0.19629 -0.09935 -0.19838 C -0.10078 -0.20092 -0.21732 -0.44143 -0.21732 -0.44097 " pathEditMode="relative" rAng="0" ptsTypes="AAAAAAAAAAAAA">
                                      <p:cBhvr>
                                        <p:cTn id="19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44" y="-16389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52 -0.02778 C -2.91667E-6 -0.00764 -2.91667E-6 0.01412 0.00065 0.03426 C 0.00065 0.03796 0.00209 0.04583 0.00209 0.04282 C 0.00209 -0.0007 -0.00377 -0.04051 -0.01263 -0.08033 C -0.01862 -0.14537 -0.02604 -0.22477 -0.03554 -0.2882 C -0.03802 -0.30579 -0.04101 -0.40857 -0.0444 -0.42385 C -0.04635 -0.43172 -0.05169 -0.62223 -0.05169 -0.63218 " pathEditMode="relative" rAng="0" ptsTypes="AAAAAAA">
                                      <p:cBhvr>
                                        <p:cTn id="1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5" y="-2666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39 -0.01736 C 0.0082 0.03172 0.00612 0.01273 -0.00039 0.12847 C -0.00065 0.13797 -0.01107 0.08773 -0.01185 0.08403 C -0.01393 0.06088 -0.01823 0.04445 -0.02096 0.02315 C -0.02448 -0.0037 -0.02695 -0.03403 -0.03138 -0.05741 C -0.03424 -0.10023 -0.04115 -0.13356 -0.04583 -0.17315 C -0.04857 -0.19815 -0.11289 -0.65092 -0.11784 -0.67106 " pathEditMode="relative" rAng="0" ptsTypes="AAAAAAA">
                                      <p:cBhvr>
                                        <p:cTn id="2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-25347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33333E-7 3.33333E-6 C 0.00104 0.0324 0.01263 0.13773 -0.00378 0.12615 C -0.00573 0.11828 -0.00794 0.10069 -0.00794 0.10162 C -0.00951 0.06852 -0.01341 0.04722 -0.01784 0.01921 C -0.02461 -0.02223 -0.02969 -0.06551 -0.03893 -0.10486 C -0.04115 -0.13056 -0.0526 -0.17616 -0.05977 -0.19723 C -0.06003 -0.2 -0.06081 -0.20486 -0.06081 -0.20463 L -0.12175 -0.57107 " pathEditMode="relative" rAng="0" ptsTypes="AAAAAAAA">
                                      <p:cBhvr>
                                        <p:cTn id="242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-22222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12 -0.09352 C -0.00482 -0.07338 -0.00013 -0.09051 0.00104 -0.0544 C 0.00468 0.08449 -0.0017 0.02199 0.00521 0.08079 C 0.0082 0.06597 0.00625 0.04653 0.01146 0.03426 C 0.01497 0.02685 0.01992 0.0206 0.02409 0.0132 C 0.02617 0.00995 0.03034 0.00255 0.03034 0.00301 C 0.03385 -0.01458 0.04466 -0.02523 0.05117 -0.04051 C 0.06041 -0.05949 0.06367 -0.0831 0.07409 -0.10069 C 0.07877 -0.12407 0.07291 -0.09884 0.08268 -0.12315 C 0.08646 -0.13148 0.08945 -0.14815 0.09114 -0.15741 C 0.0944 -0.175 0.12226 -0.32708 0.12565 -0.34467 C 0.12018 -0.37338 0.16354 -0.54444 0.17448 -0.56273 " pathEditMode="relative" rAng="0" ptsTypes="AAAAAAAAAAAA">
                                      <p:cBhvr>
                                        <p:cTn id="2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-14745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169 -0.0169 C -0.00508 0.0044 -0.00248 -0.00671 -0.00612 0.01597 C -0.00664 0.01852 -0.00729 0.02408 -0.00729 0.02477 C 0.00195 0.03056 0.0056 0.0176 0.01315 0.00486 C 0.01445 0.00347 0.01575 0.00347 0.01719 0.00209 C 0.01836 0.0007 0.01992 -0.00115 0.02096 -0.00347 C 0.03385 -0.02801 0.04726 -0.05162 0.05846 -0.07986 C 0.06237 -0.09004 0.07331 -0.12245 0.07904 -0.12662 C 0.08646 -0.14236 0.09388 -0.1574 0.10221 -0.17014 C 0.10625 -0.17615 0.10898 -0.21597 0.13268 -0.29004 L 0.24414 -0.61551 " pathEditMode="relative" rAng="0" ptsTypes="AAAAAAAAAAA">
                                      <p:cBhvr>
                                        <p:cTn id="2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-27778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29167E-6 -0.01574 C -0.00508 0.0007 -0.00951 0.02431 -0.01563 0.03774 C -0.01862 0.05463 -0.00469 0.04514 2.29167E-6 0.04422 C 0.00403 0.04144 0.01159 0.03774 0.01159 0.03797 C 0.01732 0.02848 0.01966 0.02686 0.02539 0.01551 C 0.03086 0.00348 0.03346 -0.01551 0.03997 -0.02476 C 0.04127 -0.03333 0.04258 -0.03703 0.04635 -0.04259 C 0.05013 -0.05439 0.04622 -0.04444 0.0526 -0.0537 C 0.05976 -0.06388 0.21419 -0.4206 0.22044 -0.43333 " pathEditMode="relative" rAng="0" ptsTypes="AAAAAAAAA">
                                      <p:cBhvr>
                                        <p:cTn id="2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-17708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-0.00185 C -0.00377 0.00741 -0.00742 0.01458 -0.00937 0.0257 C -0.01002 0.03056 -0.0108 0.03495 -0.01146 0.03982 C -0.01198 0.04282 -0.01575 0.05116 -0.01354 0.05 C -0.00924 0.04745 -0.01133 0.04907 -0.00729 0.04468 C -0.00664 0.04282 -0.00612 0.04097 -0.00521 0.03982 C -0.00429 0.03796 -0.00299 0.03773 -0.00208 0.03611 C -0.00104 0.03403 -0.00091 0.03125 -2.70833E-6 0.02894 C 0.003 0.02245 0.00638 0.01574 0.00938 0.00833 C 0.01107 0.00394 0.01472 -0.00185 0.01576 -0.00671 C 0.01836 -0.02014 0.0194 -0.03449 0.02409 -0.0463 C 0.02617 -0.05995 0.02657 -0.06366 0.03138 -0.07569 C 0.03282 -0.07893 0.03763 -0.08264 0.03763 -0.08218 C 0.04011 -0.08866 0.04336 -0.09005 0.04727 -0.09444 C 0.05352 -0.10162 0.05977 -0.10995 0.06602 -0.1169 C 0.06875 -0.12292 0.07279 -0.12963 0.07657 -0.13403 C 0.07904 -0.14005 0.20117 -0.34699 0.20456 -0.3493 " pathEditMode="relative" rAng="0" ptsTypes="AAAAAAAAAAAAAAAAA">
                                      <p:cBhvr>
                                        <p:cTn id="2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5" y="-14792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5833E-6 -0.03079 C 0.00507 0.01643 -0.00065 -0.03982 0.00221 0.08449 C 0.00221 0.08704 0.00312 0.07986 0.00351 0.07778 C 0.00429 0.07222 0.00533 0.06574 0.00586 0.05995 C 0.00768 0.04167 0.00976 0.02315 0.01198 0.00532 C 0.01614 -0.02755 0.02239 -0.03426 0.03268 -0.05949 C 0.04127 -0.08079 0.05091 -0.09931 0.06289 -0.11389 C 0.06705 -0.12894 0.07448 -0.13704 0.07981 -0.15 C 0.08476 -0.16111 0.08867 -0.16551 0.0944 -0.17523 C 0.09791 -0.18079 0.10156 -0.18542 0.10416 -0.19282 C 0.10481 -0.19514 0.13906 -0.30857 0.1401 -0.30995 C 0.14648 -0.32222 0.23346 -0.49815 0.24023 -0.51042 " pathEditMode="relative" rAng="0" ptsTypes="AAAAAAAAAAAA">
                                      <p:cBhvr>
                                        <p:cTn id="2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5" y="-18194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4237 C -0.00169 0.00069 -0.00299 0.03611 -0.00872 0.07592 C -0.0151 0.06435 -0.01771 0.05069 -0.02292 0.0375 C -0.02969 0.00115 -0.04362 -0.02431 -0.05456 -0.05533 C -0.05924 -0.06945 -0.06341 -0.08426 -0.06875 -0.09653 C -0.0707 -0.10996 -0.07878 -0.13149 -0.0832 -0.14283 C -0.08542 -0.16112 -0.09414 -0.17755 -0.10039 -0.19283 C -0.10365 -0.21667 -0.10885 -0.23727 -0.11601 -0.25718 C -0.11888 -0.26621 -0.12461 -0.28357 -0.12461 -0.28241 C -0.12617 -0.29537 -0.26107 -0.63635 -0.26341 -0.64468 " pathEditMode="relative" rAng="0" ptsTypes="AAAAAAAAAA">
                                      <p:cBhvr>
                                        <p:cTn id="2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77" y="-24213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91 -0.02384 C 0.00313 -0.00926 0.003 0.00671 0.00521 0.02245 C 0.00404 0.02569 0.00313 0.03171 0.00157 0.03171 C -0.00065 0.03056 -0.00143 0.02315 -0.00312 0.01968 C -0.00533 0.01551 -0.00794 0.01227 -0.01041 0.0081 C -0.01367 -0.0044 -0.01822 -0.01829 -0.02343 -0.02616 C -0.02617 -0.03125 -0.02864 -0.03403 -0.03059 -0.04074 C -0.03437 -0.0544 -0.03658 -0.07037 -0.0401 -0.08426 C -0.04414 -0.10162 -0.04882 -0.11875 -0.05312 -0.13357 C -0.05729 -0.14977 -0.05846 -0.16782 -0.0651 -0.17708 C -0.07018 -0.19653 -0.1629 -0.54745 -0.16511 -0.55926 " pathEditMode="relative" rAng="0" ptsTypes="AAAAAAAAAAA">
                                      <p:cBhvr>
                                        <p:cTn id="27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4" y="-24005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5833E-6 -0.00926 C -0.00065 -0.00648 -0.0017 -0.00278 -0.0017 0.00023 C -0.0017 0.00371 0.00104 0.01204 3.95833E-6 0.00996 C -0.00743 -0.00393 3.95833E-6 -0.00092 -0.00521 -0.01597 C -0.01159 -0.03449 -0.02175 -0.06018 -0.03034 -0.07685 C -0.03243 -0.09236 -0.03711 -0.09884 -0.04063 -0.11273 C -0.04336 -0.12407 -0.0444 -0.13727 -0.04727 -0.14815 C -0.06042 -0.19791 -0.04896 -0.13819 -0.05743 -0.1868 C -0.05886 -0.19514 -0.06302 -0.19907 -0.06576 -0.20555 C -0.06836 -0.21204 -0.07253 -0.22523 -0.07253 -0.22477 C -0.07396 -0.24097 -0.15717 -0.57014 -0.16263 -0.58079 " pathEditMode="relative" rAng="0" ptsTypes="AAAAAAAAAAA">
                                      <p:cBhvr>
                                        <p:cTn id="2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27616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378 -0.04422 C -0.00248 -0.03079 -0.00209 -0.02107 0.00156 -0.01019 C 0.00468 0.0206 0.0082 0.03588 0.0125 0.06296 C 0.01289 0.06597 0.0108 0.05671 0.00976 0.05463 C 0.00677 0.04722 0.00325 0.04166 0.00013 0.03495 C -0.00612 0.02152 -0.00586 0.02314 -0.01198 0.00648 C -0.02331 -0.02315 -0.0323 -0.05625 -0.04323 -0.08658 C -0.04701 -0.09746 -0.04675 -0.10463 -0.05144 -0.11459 C -0.05313 -0.12616 -0.05378 -0.13797 -0.05677 -0.14838 C -0.05873 -0.15463 -0.06055 -0.16088 -0.06211 -0.16829 C -0.0681 -0.19468 -0.0694 -0.22524 -0.07982 -0.24699 C -0.08034 -0.24977 -0.08034 -0.25278 -0.08125 -0.25533 C -0.0823 -0.25834 -0.18021 -0.55093 -0.18021 -0.55024 " pathEditMode="relative" rAng="0" ptsTypes="AAAAAAAAAAAAA">
                                      <p:cBhvr>
                                        <p:cTn id="28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8" y="-19931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56 -0.02755 C -0.00104 -0.00741 -0.00104 0.01412 0.00013 0.03426 C 0.00013 0.03796 0.00208 0.04606 0.00208 0.04282 C 0.00208 -0.00047 -0.00664 -0.03982 -0.01927 -0.0794 C -0.02773 -0.14422 -0.03867 -0.22292 -0.0526 -0.28611 C -0.05625 -0.30371 -0.06055 -0.40579 -0.06562 -0.42107 C -0.06836 -0.4294 -0.07617 -0.61829 -0.07617 -0.62778 " pathEditMode="relative" rAng="0" ptsTypes="AAAAAAA">
                                      <p:cBhvr>
                                        <p:cTn id="2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-26458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0023 C 0.00885 0.04352 0.00664 0.02639 1.875E-6 0.12824 C -0.00052 0.13658 -0.01133 0.09236 -0.01211 0.08936 C -0.01419 0.06922 -0.01875 0.0544 -0.02175 0.03565 C -0.02539 0.01204 -0.02774 -0.01458 -0.03242 -0.03518 C -0.03542 -0.07314 -0.04271 -0.10254 -0.0474 -0.13703 C -0.05039 -0.15926 -0.11719 -0.5581 -0.12253 -0.57569 " pathEditMode="relative" rAng="0" ptsTypes="AAAAAAA">
                                      <p:cBhvr>
                                        <p:cTn id="2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-22315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90" y="402585"/>
            <a:ext cx="2126110" cy="1586553"/>
          </a:xfrm>
          <a:prstGeom prst="rect">
            <a:avLst/>
          </a:prstGeom>
        </p:spPr>
      </p:pic>
      <p:sp>
        <p:nvSpPr>
          <p:cNvPr id="7" name="PA_文本框 14"/>
          <p:cNvSpPr txBox="1"/>
          <p:nvPr>
            <p:custDataLst>
              <p:tags r:id="rId3"/>
            </p:custDataLst>
          </p:nvPr>
        </p:nvSpPr>
        <p:spPr>
          <a:xfrm>
            <a:off x="3471324" y="1418207"/>
            <a:ext cx="799255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>
                <a:rot lat="20400000" lon="1200000" rev="0"/>
              </a:camera>
              <a:lightRig rig="threePt" dir="t"/>
            </a:scene3d>
            <a:sp3d extrusionH="6350" contourW="25400"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 fontAlgn="auto">
              <a:spcBef>
                <a:spcPts val="0"/>
              </a:spcBef>
              <a:spcAft>
                <a:spcPts val="0"/>
              </a:spcAft>
              <a:defRPr sz="4000" b="1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pPr algn="ctr"/>
            <a:r>
              <a:rPr lang="zh-CN" altLang="en-US" sz="9600" dirty="0"/>
              <a:t>我们共同奋斗</a:t>
            </a:r>
            <a:endParaRPr lang="zh-CN" altLang="en-US" sz="9600" dirty="0"/>
          </a:p>
        </p:txBody>
      </p:sp>
      <p:sp>
        <p:nvSpPr>
          <p:cNvPr id="5" name="PA_文本框 14"/>
          <p:cNvSpPr txBox="1"/>
          <p:nvPr>
            <p:custDataLst>
              <p:tags r:id="rId5"/>
            </p:custDataLst>
          </p:nvPr>
        </p:nvSpPr>
        <p:spPr>
          <a:xfrm>
            <a:off x="2564011" y="3110567"/>
            <a:ext cx="926708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>
                <a:rot lat="20400000" lon="1200000" rev="0"/>
              </a:camera>
              <a:lightRig rig="threePt" dir="t"/>
            </a:scene3d>
            <a:sp3d extrusionH="6350" contourW="25400"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 fontAlgn="auto">
              <a:spcBef>
                <a:spcPts val="0"/>
              </a:spcBef>
              <a:spcAft>
                <a:spcPts val="0"/>
              </a:spcAft>
              <a:defRPr sz="4000" b="1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pPr algn="ctr"/>
            <a:r>
              <a:rPr lang="zh-CN" altLang="en-US" sz="5400" dirty="0"/>
              <a:t>勇攀高峰，取得优异成绩！</a:t>
            </a:r>
            <a:endParaRPr lang="zh-CN" altLang="en-US" sz="5400" dirty="0"/>
          </a:p>
        </p:txBody>
      </p:sp>
      <p:sp>
        <p:nvSpPr>
          <p:cNvPr id="6" name="椭圆 5"/>
          <p:cNvSpPr/>
          <p:nvPr/>
        </p:nvSpPr>
        <p:spPr>
          <a:xfrm>
            <a:off x="6934593" y="4125817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" name="椭圆 7"/>
          <p:cNvSpPr/>
          <p:nvPr/>
        </p:nvSpPr>
        <p:spPr>
          <a:xfrm>
            <a:off x="6561765" y="4413028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" name="椭圆 8"/>
          <p:cNvSpPr/>
          <p:nvPr/>
        </p:nvSpPr>
        <p:spPr>
          <a:xfrm>
            <a:off x="6149553" y="4766937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0" name="椭圆 9"/>
          <p:cNvSpPr/>
          <p:nvPr/>
        </p:nvSpPr>
        <p:spPr>
          <a:xfrm>
            <a:off x="5049852" y="4125817"/>
            <a:ext cx="300717" cy="30071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1" name="椭圆 10"/>
          <p:cNvSpPr/>
          <p:nvPr/>
        </p:nvSpPr>
        <p:spPr>
          <a:xfrm>
            <a:off x="6022550" y="4226613"/>
            <a:ext cx="322173" cy="32217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2" name="椭圆 11"/>
          <p:cNvSpPr/>
          <p:nvPr/>
        </p:nvSpPr>
        <p:spPr>
          <a:xfrm>
            <a:off x="6934596" y="4618534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" name="椭圆 12"/>
          <p:cNvSpPr/>
          <p:nvPr/>
        </p:nvSpPr>
        <p:spPr>
          <a:xfrm>
            <a:off x="7732271" y="4478931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" name="椭圆 13"/>
          <p:cNvSpPr/>
          <p:nvPr/>
        </p:nvSpPr>
        <p:spPr>
          <a:xfrm>
            <a:off x="8471353" y="4416058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5" name="椭圆 14"/>
          <p:cNvSpPr/>
          <p:nvPr/>
        </p:nvSpPr>
        <p:spPr>
          <a:xfrm>
            <a:off x="7118669" y="4489311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6" name="椭圆 15"/>
          <p:cNvSpPr/>
          <p:nvPr/>
        </p:nvSpPr>
        <p:spPr>
          <a:xfrm rot="11104600">
            <a:off x="7921131" y="4323477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7" name="椭圆 16"/>
          <p:cNvSpPr/>
          <p:nvPr/>
        </p:nvSpPr>
        <p:spPr>
          <a:xfrm rot="11104600">
            <a:off x="6856793" y="4869410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8" name="椭圆 17"/>
          <p:cNvSpPr/>
          <p:nvPr/>
        </p:nvSpPr>
        <p:spPr>
          <a:xfrm rot="11104600">
            <a:off x="7679669" y="4490146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9" name="椭圆 18"/>
          <p:cNvSpPr/>
          <p:nvPr/>
        </p:nvSpPr>
        <p:spPr>
          <a:xfrm>
            <a:off x="5073646" y="4226613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0" name="椭圆 19"/>
          <p:cNvSpPr/>
          <p:nvPr/>
        </p:nvSpPr>
        <p:spPr>
          <a:xfrm>
            <a:off x="4700819" y="4513824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1" name="椭圆 20"/>
          <p:cNvSpPr/>
          <p:nvPr/>
        </p:nvSpPr>
        <p:spPr>
          <a:xfrm>
            <a:off x="4288607" y="4867733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2" name="椭圆 21"/>
          <p:cNvSpPr/>
          <p:nvPr/>
        </p:nvSpPr>
        <p:spPr>
          <a:xfrm>
            <a:off x="3188905" y="4226613"/>
            <a:ext cx="300717" cy="300717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3" name="椭圆 22"/>
          <p:cNvSpPr/>
          <p:nvPr/>
        </p:nvSpPr>
        <p:spPr>
          <a:xfrm>
            <a:off x="3888350" y="4117858"/>
            <a:ext cx="273253" cy="273253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4161604" y="4327409"/>
            <a:ext cx="322173" cy="322173"/>
          </a:xfrm>
          <a:prstGeom prst="ellipse">
            <a:avLst/>
          </a:prstGeom>
          <a:solidFill>
            <a:srgbClr val="F7E557">
              <a:alpha val="6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5" name="椭圆 24"/>
          <p:cNvSpPr/>
          <p:nvPr/>
        </p:nvSpPr>
        <p:spPr>
          <a:xfrm>
            <a:off x="5073650" y="4719330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6" name="椭圆 25"/>
          <p:cNvSpPr/>
          <p:nvPr/>
        </p:nvSpPr>
        <p:spPr>
          <a:xfrm>
            <a:off x="6610406" y="4516854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7" name="椭圆 26"/>
          <p:cNvSpPr/>
          <p:nvPr/>
        </p:nvSpPr>
        <p:spPr>
          <a:xfrm>
            <a:off x="5257722" y="4590107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8" name="椭圆 27"/>
          <p:cNvSpPr/>
          <p:nvPr/>
        </p:nvSpPr>
        <p:spPr>
          <a:xfrm rot="11104600">
            <a:off x="6060185" y="4424273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9" name="椭圆 28"/>
          <p:cNvSpPr/>
          <p:nvPr/>
        </p:nvSpPr>
        <p:spPr>
          <a:xfrm rot="11104600">
            <a:off x="4995846" y="4970206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0" name="椭圆 29"/>
          <p:cNvSpPr/>
          <p:nvPr/>
        </p:nvSpPr>
        <p:spPr>
          <a:xfrm rot="11104600">
            <a:off x="5818722" y="4590942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1" name="椭圆 30"/>
          <p:cNvSpPr/>
          <p:nvPr/>
        </p:nvSpPr>
        <p:spPr>
          <a:xfrm>
            <a:off x="9324345" y="4142651"/>
            <a:ext cx="353115" cy="35311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2" name="椭圆 31"/>
          <p:cNvSpPr/>
          <p:nvPr/>
        </p:nvSpPr>
        <p:spPr>
          <a:xfrm>
            <a:off x="8951517" y="4429863"/>
            <a:ext cx="372831" cy="37283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3" name="椭圆 32"/>
          <p:cNvSpPr/>
          <p:nvPr/>
        </p:nvSpPr>
        <p:spPr>
          <a:xfrm>
            <a:off x="8539305" y="4783772"/>
            <a:ext cx="305388" cy="30538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4" name="椭圆 33"/>
          <p:cNvSpPr/>
          <p:nvPr/>
        </p:nvSpPr>
        <p:spPr>
          <a:xfrm>
            <a:off x="7439604" y="4142652"/>
            <a:ext cx="300717" cy="30071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5" name="椭圆 34"/>
          <p:cNvSpPr/>
          <p:nvPr/>
        </p:nvSpPr>
        <p:spPr>
          <a:xfrm>
            <a:off x="8139049" y="4033897"/>
            <a:ext cx="273253" cy="2732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6" name="椭圆 35"/>
          <p:cNvSpPr/>
          <p:nvPr/>
        </p:nvSpPr>
        <p:spPr>
          <a:xfrm>
            <a:off x="8412302" y="4243448"/>
            <a:ext cx="322173" cy="32217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7" name="椭圆 36"/>
          <p:cNvSpPr/>
          <p:nvPr/>
        </p:nvSpPr>
        <p:spPr>
          <a:xfrm>
            <a:off x="9324348" y="4635368"/>
            <a:ext cx="260553" cy="26055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8" name="椭圆 37"/>
          <p:cNvSpPr/>
          <p:nvPr/>
        </p:nvSpPr>
        <p:spPr>
          <a:xfrm>
            <a:off x="10861105" y="4432893"/>
            <a:ext cx="265456" cy="2654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9" name="椭圆 38"/>
          <p:cNvSpPr/>
          <p:nvPr/>
        </p:nvSpPr>
        <p:spPr>
          <a:xfrm>
            <a:off x="9508421" y="4506146"/>
            <a:ext cx="316256" cy="316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0" name="椭圆 39"/>
          <p:cNvSpPr/>
          <p:nvPr/>
        </p:nvSpPr>
        <p:spPr>
          <a:xfrm rot="11104600">
            <a:off x="10310883" y="4340311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1" name="椭圆 40"/>
          <p:cNvSpPr/>
          <p:nvPr/>
        </p:nvSpPr>
        <p:spPr>
          <a:xfrm rot="11104600">
            <a:off x="9246545" y="4886245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2" name="椭圆 41"/>
          <p:cNvSpPr/>
          <p:nvPr/>
        </p:nvSpPr>
        <p:spPr>
          <a:xfrm rot="11104600">
            <a:off x="10069421" y="4506981"/>
            <a:ext cx="222635" cy="22263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D63D1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209 -0.04838 C -0.00092 -0.01643 0.01406 0.08681 -0.0073 0.0757 C -0.00951 0.06783 -0.01237 0.0507 -0.01237 0.05093 C -0.0142 0.01875 -0.01941 -0.00208 -0.02513 -0.02963 C -0.03386 -0.07037 -0.0405 -0.11296 -0.05222 -0.15116 C -0.05521 -0.17616 -0.06993 -0.22153 -0.07917 -0.2419 C -0.07956 -0.24444 -0.08034 -0.24977 -0.08034 -0.24907 L -0.15899 -0.60903 " pathEditMode="relative" rAng="0" ptsTypes="AAAAAAAA">
                                      <p:cBhvr>
                                        <p:cTn id="50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39" y="-2180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78 -0.08981 C -0.00521 -0.07013 -3.125E-6 -0.08726 0.00118 -0.05162 C 0.0056 0.0845 -0.00169 0.02315 0.00612 0.08056 C 0.00938 0.06644 0.00729 0.047 0.01302 0.03519 C 0.01706 0.02801 0.02253 0.022 0.02748 0.01459 C 0.02969 0.01135 0.03438 0.00394 0.03438 0.00463 C 0.03841 -0.01296 0.05039 -0.02314 0.05795 -0.03796 C 0.06823 -0.05671 0.07201 -0.07986 0.08386 -0.09722 C 0.08907 -0.12013 0.08229 -0.09537 0.09323 -0.11921 C 0.09753 -0.12708 0.10091 -0.14375 0.10274 -0.15254 C 0.10664 -0.1699 0.13802 -0.31898 0.14167 -0.33611 C 0.13542 -0.36435 0.18438 -0.53148 0.19675 -0.5493 " pathEditMode="relative" rAng="0" ptsTypes="AAAAAAAAAAAA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8" y="-1446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09 -0.01598 C -0.00481 0.00463 -0.00221 -0.00625 -0.00611 0.01597 C -0.00638 0.01851 -0.00729 0.02407 -0.00729 0.02476 C 0.00222 0.03055 0.00612 0.01759 0.01407 0.00532 C 0.01511 0.0037 0.01667 0.0037 0.0181 0.00277 C 0.01941 0.00115 0.02097 -0.0007 0.02201 -0.00278 C 0.03555 -0.02709 0.04935 -0.05 0.06094 -0.07778 C 0.06498 -0.08774 0.07644 -0.11945 0.08243 -0.12338 C 0.08998 -0.14329 0.09779 -0.15371 0.10665 -0.16598 C 0.11055 -0.17199 0.11355 -0.21135 0.13803 -0.28403 L 0.25378 -0.60255 " pathEditMode="relative" rAng="0" ptsTypes="AAAAAAAAAAA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9" y="-2722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74 -0.03611 C -0.00312 -0.01459 -0.00846 0.0169 -0.01562 0.03426 C -0.01888 0.05717 -0.00273 0.04421 0.00274 0.04282 C 0.0073 0.03912 0.01628 0.03426 0.01628 0.03495 C 0.02305 0.02245 0.02592 0.02037 0.0323 0.00532 C 0.03894 -0.01042 0.04206 -0.03542 0.04961 -0.04815 C 0.05118 -0.05926 0.05261 -0.06412 0.05691 -0.0713 C 0.06146 -0.08704 0.05678 -0.07408 0.06446 -0.08588 C 0.07279 -0.09931 0.25365 -0.5706 0.26094 -0.58773 " pathEditMode="relative" rAng="0" ptsTypes="AAAAAAAAA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-2340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469 -0.02893 C -0.00039 -0.01504 -0.00521 -0.00439 -0.00781 0.01274 C -0.00872 0.02014 -0.00977 0.02686 -0.01055 0.03426 C -0.01133 0.03912 -0.01615 0.05186 -0.01341 0.05 C -0.00768 0.0463 -0.01042 0.04885 -0.00508 0.0419 C -0.00417 0.03912 -0.00352 0.03612 -0.00221 0.03426 C -0.00104 0.03172 0.00065 0.03125 0.00195 0.02894 C 0.00325 0.0257 0.00351 0.02107 0.00469 0.01829 C 0.00872 0.00811 0.01315 -0.00208 0.01719 -0.01365 C 0.0194 -0.02037 0.02409 -0.02893 0.02552 -0.03703 C 0.02904 -0.0574 0.03034 -0.07939 0.03659 -0.09722 C 0.03945 -0.11828 0.03997 -0.12384 0.04635 -0.14236 C 0.04831 -0.14745 0.05469 -0.15277 0.05469 -0.15254 C 0.05794 -0.16203 0.06211 -0.16458 0.06732 -0.17106 C 0.07565 -0.18217 0.08398 -0.19467 0.09232 -0.20555 C 0.09583 -0.21481 0.10117 -0.225 0.10625 -0.23171 C 0.1095 -0.24097 0.27174 -0.5581 0.27604 -0.5618 " pathEditMode="relative" rAng="0" ptsTypes="AAAAAAAAAAAAAAAAA">
                                      <p:cBhvr>
                                        <p:cTn id="7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17" y="-2270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0.04699 C 0.0043 0.00718 -0.00065 -0.05717 0.00209 0.08449 C 0.00209 0.08727 0.00274 0.0794 0.00313 0.07686 C 0.00378 0.07037 0.00469 0.0632 0.00521 0.05648 C 0.00664 0.03542 0.00847 0.01459 0.01042 -0.00578 C 0.01407 -0.04282 0.0194 -0.05069 0.02852 -0.07963 C 0.03594 -0.10393 0.04427 -0.12477 0.05482 -0.14143 C 0.05834 -0.15856 0.06472 -0.16759 0.06966 -0.1824 C 0.07383 -0.19537 0.07722 -0.2 0.08229 -0.21157 C 0.08529 -0.21759 0.08841 -0.22291 0.09063 -0.23148 C 0.09128 -0.23356 0.12123 -0.36273 0.12201 -0.36458 C 0.12761 -0.37847 0.20352 -0.57847 0.20938 -0.59282 " pathEditMode="relative" rAng="0" ptsTypes="AAAAAAAAAAAA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-2069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-0.04259 C -0.0017 0.0007 -0.00274 0.03611 -0.00834 0.07593 C -0.01459 0.06458 -0.01719 0.0507 -0.02227 0.03773 C -0.02878 0.00116 -0.04219 -0.02407 -0.05274 -0.05532 C -0.05742 -0.06921 -0.06146 -0.08403 -0.06667 -0.09653 C -0.06862 -0.10995 -0.07644 -0.13148 -0.0806 -0.14329 C -0.08295 -0.16134 -0.09115 -0.17893 -0.09727 -0.19282 C -0.10052 -0.21667 -0.1056 -0.23796 -0.1125 -0.25717 C -0.11524 -0.26643 -0.12084 -0.28356 -0.12084 -0.28287 C -0.1224 -0.29583 -0.25313 -0.6368 -0.25534 -0.64514 " pathEditMode="relative" rAng="0" ptsTypes="AAAAAAAAAA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3" y="-2421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-0.02477 C 0.003 -0.00995 0.00274 0.00648 0.00521 0.02223 C 0.00378 0.0257 0.003 0.03172 0.00117 0.03172 C -0.00104 0.03056 -0.00195 0.02292 -0.00377 0.01968 C -0.00625 0.01505 -0.00898 0.01204 -0.01159 0.00764 C -0.01523 -0.00486 -0.02018 -0.01921 -0.02591 -0.02754 C -0.02877 -0.0324 -0.03138 -0.03518 -0.03346 -0.04236 C -0.03763 -0.05578 -0.0401 -0.07222 -0.04375 -0.08634 C -0.04805 -0.10393 -0.05325 -0.12129 -0.05794 -0.1368 C -0.0625 -0.15301 -0.06367 -0.17129 -0.07083 -0.18078 C -0.07643 -0.20069 -0.17669 -0.5574 -0.17917 -0.57014 " pathEditMode="relative" rAng="0" ptsTypes="AAAAAAAAAAA">
                                      <p:cBhvr>
                                        <p:cTn id="8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-2444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482 -0.0463 C -0.00325 -0.0331 -0.00273 -0.02292 0.00104 -0.01181 C 0.0043 0.01968 0.00768 0.03518 0.01237 0.06296 C 0.01276 0.06597 0.01068 0.05648 0.00938 0.0544 C 0.00638 0.04699 0.003 0.04097 -0.00052 0.03403 C -0.00742 0.0206 -0.0069 0.02222 -0.01341 0.00532 C -0.02539 -0.025 -0.03489 -0.05857 -0.04648 -0.08958 C -0.05039 -0.10093 -0.05 -0.10949 -0.05482 -0.11991 C -0.0569 -0.13032 -0.05742 -0.14236 -0.06054 -0.15301 C -0.0625 -0.16088 -0.06458 -0.1662 -0.06627 -0.17338 C -0.07252 -0.20208 -0.07396 -0.23148 -0.08489 -0.2537 C -0.08541 -0.25648 -0.08541 -0.25949 -0.08646 -0.26227 C -0.0875 -0.26551 -0.19075 -0.56458 -0.19075 -0.56389 " pathEditMode="relative" rAng="0" ptsTypes="AAAAAAAAAAAAA">
                                      <p:cBhvr>
                                        <p:cTn id="9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-2041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-1.11111E-6 C 0.00052 0.01945 0.00052 0.04051 0.00156 0.06019 C 0.00156 0.06366 0.00312 0.0713 0.00312 0.06829 C 0.00312 0.02662 -0.0043 -0.01204 -0.01511 -0.05069 C -0.0224 -0.11319 -0.03164 -0.18981 -0.04323 -0.25162 C -0.04636 -0.26875 -0.05 -0.36829 -0.0543 -0.38264 C -0.05664 -0.39051 -0.06315 -0.5743 -0.06315 -0.58356 " pathEditMode="relative" rAng="0" ptsTypes="AAAAAAA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-2574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-0.01643 C 2.08333E-6 -0.00115 2.08333E-6 0.0132 0.00065 0.02848 C 0.0026 0.05926 0.01341 0.01736 0.01653 0.01204 C 0.01992 -0.00208 0.02252 -0.01574 0.02604 -0.02986 C 0.02851 -0.04051 0.02877 -0.05277 0.03125 -0.06273 C 0.0332 -0.08402 0.0306 -0.05926 0.03489 -0.08402 C 0.03554 -0.08912 0.03659 -0.09838 0.03659 -0.09745 C 0.03945 -0.1537 0.08281 -0.19907 0.1 -0.22893 C 0.10169 -0.23889 0.23502 -0.59884 0.23502 -0.60902 " pathEditMode="relative" rAng="0" ptsTypes="AAAAAAAAA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5" y="-26829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5 -0.01945 C 0.01055 0.03032 0.00782 0.01088 -0.00065 0.12639 C -0.00117 0.13518 -0.0151 0.08518 -0.01653 0.0824 C -0.01888 0.05879 -0.02487 0.04282 -0.02864 0.02106 C -0.0332 -0.00556 -0.03632 -0.03588 -0.04231 -0.05949 C -0.04622 -0.10185 -0.05559 -0.13565 -0.06158 -0.175 C -0.06523 -0.20023 -0.15143 -0.65255 -0.1582 -0.67246 " pathEditMode="relative" rAng="0" ptsTypes="AAAAAAA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3" y="-25324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325 -0.04885 C -0.00169 -0.01644 0.01615 0.0868 -0.0095 0.07569 C -0.01237 0.06782 -0.01562 0.05069 -0.01562 0.05092 C -0.0181 0.01875 -0.02409 -0.00209 -0.03112 -0.02987 C -0.04127 -0.07061 -0.04935 -0.1132 -0.06341 -0.15186 C -0.06706 -0.17663 -0.08476 -0.22223 -0.0957 -0.2426 C -0.09622 -0.24538 -0.09726 -0.25047 -0.09726 -0.24977 L -0.19154 -0.61019 " pathEditMode="relative" rAng="0" ptsTypes="AAAAAAAA">
                                      <p:cBhvr>
                                        <p:cTn id="146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49" y="-21806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25 -0.09445 C -0.00482 -0.07431 -0.00013 -0.09167 0.00104 -0.05533 C 0.00482 0.08449 -0.00169 0.02153 0.00521 0.08079 C 0.0082 0.06597 0.00638 0.04629 0.01146 0.03403 C 0.0151 0.02662 0.02018 0.02014 0.02435 0.01273 C 0.02643 0.00926 0.0306 0.00185 0.0306 0.00254 C 0.03424 -0.01551 0.04492 -0.02616 0.05169 -0.04144 C 0.06094 -0.06042 0.06419 -0.08426 0.07487 -0.10185 C 0.07956 -0.1257 0.07344 -0.1 0.08333 -0.12477 C 0.08711 -0.1331 0.0901 -0.14977 0.0918 -0.15903 C 0.09531 -0.17685 0.12331 -0.32986 0.12656 -0.34746 C 0.12096 -0.37662 0.16471 -0.54838 0.17591 -0.5669 " pathEditMode="relative" rAng="0" ptsTypes="AAAAAAAAAAAA">
                                      <p:cBhvr>
                                        <p:cTn id="1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1486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091 -0.01667 C -0.00521 0.00463 -0.00273 -0.00648 -0.00625 0.01597 C -0.00664 0.01852 -0.00729 0.02408 -0.00729 0.02477 C 0.00117 0.03056 0.00456 0.01759 0.01159 0.00486 C 0.01263 0.00347 0.01406 0.00347 0.01524 0.00255 C 0.01654 0.00093 0.01784 -0.00092 0.01875 -0.00301 C 0.03073 -0.02778 0.0431 -0.05069 0.05326 -0.0787 C 0.0569 -0.08889 0.06706 -0.12106 0.0724 -0.125 C 0.07904 -0.14051 0.08594 -0.15555 0.09375 -0.16829 C 0.09727 -0.17407 0.09987 -0.21389 0.12175 -0.28704 L 0.22448 -0.60926 " pathEditMode="relative" rAng="0" ptsTypes="AAAAAAAAAAA">
                                      <p:cBhvr>
                                        <p:cTn id="15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8" y="-2750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56 -0.03495 C -0.00117 -0.01365 -0.00729 0.0176 -0.01549 0.03449 C -0.01927 0.05718 -0.00091 0.04422 0.0056 0.04329 C 0.01055 0.03959 0.02083 0.03449 0.02083 0.03519 C 0.02865 0.02292 0.03164 0.0206 0.03906 0.00579 C 0.04648 -0.00995 0.05 -0.03426 0.05872 -0.04653 C 0.06055 -0.05764 0.06211 -0.06273 0.06719 -0.06944 C 0.07227 -0.08495 0.0668 -0.07222 0.07552 -0.08403 C 0.08503 -0.09722 0.29102 -0.56134 0.29935 -0.57801 " pathEditMode="relative" rAng="0" ptsTypes="AAAAAAAAA">
                                      <p:cBhvr>
                                        <p:cTn id="1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23032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48 -0.03357 C -0.00208 -0.01875 -0.00638 -0.00741 -0.00872 0.01041 C -0.00937 0.01852 -0.01028 0.02569 -0.01106 0.03333 C -0.01158 0.03866 -0.01601 0.05185 -0.01354 0.05 C -0.00833 0.04629 -0.01093 0.04884 -0.00625 0.04166 C -0.00533 0.03866 -0.00468 0.03541 -0.00377 0.03333 C -0.00273 0.03078 -0.00104 0.03032 -4.79167E-6 0.02778 C 0.00118 0.02407 0.00144 0.01944 0.00248 0.01643 C 0.00586 0.00555 0.0099 -0.00533 0.01342 -0.01736 C 0.0155 -0.02431 0.01941 -0.03357 0.02071 -0.0419 C 0.02383 -0.06366 0.025 -0.08704 0.03034 -0.10579 C 0.03295 -0.12824 0.03334 -0.13403 0.03907 -0.15371 C 0.04063 -0.15926 0.04636 -0.16505 0.04636 -0.16435 C 0.04909 -0.17477 0.05274 -0.17709 0.0573 -0.18403 C 0.06459 -0.1956 0.07201 -0.20949 0.0793 -0.22037 C 0.0823 -0.23056 0.08698 -0.24121 0.09154 -0.24838 C 0.09441 -0.25834 0.23685 -0.59329 0.24063 -0.59746 " pathEditMode="relative" rAng="0" ptsTypes="AAAAAAAAAAAAAAAAA">
                                      <p:cBhvr>
                                        <p:cTn id="1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68" y="-24028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875E-6 -0.04514 C 0.00508 0.0081 -0.00065 -0.05533 0.00247 0.08449 C 0.00247 0.08727 0.00312 0.0794 0.00364 0.07708 C 0.0043 0.07037 0.00534 0.06366 0.00612 0.05671 C 0.00768 0.03611 0.00989 0.01551 0.01211 -0.00463 C 0.01627 -0.04144 0.02278 -0.04884 0.0332 -0.07755 C 0.04206 -0.10116 0.05156 -0.12222 0.06393 -0.13866 C 0.0681 -0.15602 0.07552 -0.16574 0.08112 -0.18033 C 0.08607 -0.19167 0.0901 -0.1963 0.09583 -0.20741 C 0.09948 -0.21412 0.10312 -0.21898 0.10573 -0.22871 C 0.10664 -0.22963 0.14127 -0.35671 0.14219 -0.35857 C 0.14883 -0.37246 0.23737 -0.57014 0.24414 -0.58403 " pathEditMode="relative" rAng="0" ptsTypes="AAAAAAAAAAAA">
                                      <p:cBhvr>
                                        <p:cTn id="1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1" y="-2044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-0.04444 C -0.00208 -0.00069 -0.00325 0.03542 -0.00885 0.07616 C -0.01575 0.06459 -0.0181 0.05024 -0.0233 0.03704 C -0.03034 -4.44444E-6 -0.04414 -0.02592 -0.05534 -0.0574 C -0.06041 -0.07152 -0.06458 -0.0868 -0.06992 -0.0993 C -0.072 -0.11296 -0.08034 -0.13518 -0.0845 -0.14652 C -0.08685 -0.16504 -0.09544 -0.18171 -0.10169 -0.19745 C -0.10534 -0.22129 -0.11041 -0.24282 -0.11784 -0.26273 C -0.12083 -0.27199 -0.12643 -0.28958 -0.12643 -0.28865 C -0.12825 -0.30185 -0.26497 -0.64884 -0.26718 -0.65717 " pathEditMode="relative" rAng="0" ptsTypes="AAAAAAAAAA">
                                      <p:cBhvr>
                                        <p:cTn id="1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59" y="-24606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482 -0.0257 C 0.00169 -0.01042 0.00143 0.00625 0.00521 0.02222 C 0.00312 0.02569 0.00169 0.03171 -0.00091 0.03171 C -0.00469 0.03055 -0.00586 0.02291 -0.00899 0.01944 C -0.01263 0.01504 -0.01706 0.0118 -0.02097 0.00717 C -0.0267 -0.00556 -0.03438 -0.02014 -0.04336 -0.02847 C -0.04792 -0.03334 -0.05196 -0.03611 -0.05521 -0.04329 C -0.06159 -0.05718 -0.06576 -0.07384 -0.07136 -0.0882 C -0.078 -0.10579 -0.08607 -0.12384 -0.09336 -0.13912 C -0.10065 -0.15579 -0.10261 -0.17431 -0.11354 -0.18426 C -0.12227 -0.2044 -0.27878 -0.56644 -0.28282 -0.5794 " pathEditMode="relative" rAng="0" ptsTypes="AAAAAAAAAAA">
                                      <p:cBhvr>
                                        <p:cTn id="18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98" y="-24815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875E-6 -0.0081 C -0.00065 -0.00532 -0.00169 -0.00185 -0.00169 0.00093 C -0.00169 0.0044 0.00104 0.01204 1.875E-6 0.00995 C -0.0069 -0.00301 1.875E-6 -0.00023 -0.00482 -0.01389 C -0.01081 -0.03125 -0.02018 -0.05486 -0.02826 -0.07037 C -0.03008 -0.08495 -0.03451 -0.09097 -0.03763 -0.10347 C -0.04024 -0.11412 -0.04128 -0.12616 -0.04388 -0.13634 C -0.05625 -0.18241 -0.04544 -0.12708 -0.05326 -0.17199 C -0.05469 -0.17963 -0.05847 -0.18356 -0.06133 -0.18981 C -0.06354 -0.19537 -0.06758 -0.20833 -0.06758 -0.20741 C -0.06875 -0.22222 -0.14597 -0.52685 -0.15117 -0.53704 " pathEditMode="relative" rAng="0" ptsTypes="AAAAAAAAAAA">
                                      <p:cBhvr>
                                        <p:cTn id="1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553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703 -0.025 C -0.00534 -0.01412 -0.00495 -0.00578 -0.00065 0.00301 C 0.00312 0.02848 0.00716 0.04075 0.01237 0.06297 C 0.01276 0.06551 0.01055 0.05764 0.00924 0.05625 C 0.0056 0.05 0.00143 0.04537 -0.00209 0.03982 C -0.0099 0.02894 -0.00951 0.03056 -0.01667 0.01667 C -0.03021 -0.00763 -0.04115 -0.03495 -0.05417 -0.05949 C -0.05847 -0.06851 -0.05794 -0.07476 -0.0638 -0.08263 C -0.06589 -0.09236 -0.06667 -0.10208 -0.07018 -0.11041 C -0.07227 -0.11574 -0.07474 -0.12106 -0.07656 -0.12685 C -0.08373 -0.14884 -0.08529 -0.17384 -0.09792 -0.19166 C -0.09831 -0.19375 -0.09831 -0.19629 -0.09935 -0.19838 C -0.10078 -0.20092 -0.21732 -0.44143 -0.21732 -0.44097 " pathEditMode="relative" rAng="0" ptsTypes="AAAAAAAAAAAAA">
                                      <p:cBhvr>
                                        <p:cTn id="19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44" y="-16389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52 -0.02778 C -2.91667E-6 -0.00764 -2.91667E-6 0.01412 0.00065 0.03426 C 0.00065 0.03796 0.00209 0.04583 0.00209 0.04282 C 0.00209 -0.0007 -0.00377 -0.04051 -0.01263 -0.08033 C -0.01862 -0.14537 -0.02604 -0.22477 -0.03554 -0.2882 C -0.03802 -0.30579 -0.04101 -0.40857 -0.0444 -0.42385 C -0.04635 -0.43172 -0.05169 -0.62223 -0.05169 -0.63218 " pathEditMode="relative" rAng="0" ptsTypes="AAAAAAA">
                                      <p:cBhvr>
                                        <p:cTn id="1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5" y="-2666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39 -0.01736 C 0.0082 0.03172 0.00612 0.01273 -0.00039 0.12847 C -0.00065 0.13797 -0.01107 0.08773 -0.01185 0.08403 C -0.01393 0.06088 -0.01823 0.04445 -0.02096 0.02315 C -0.02448 -0.0037 -0.02695 -0.03403 -0.03138 -0.05741 C -0.03424 -0.10023 -0.04115 -0.13356 -0.04583 -0.17315 C -0.04857 -0.19815 -0.11289 -0.65092 -0.11784 -0.67106 " pathEditMode="relative" rAng="0" ptsTypes="AAAAAAA">
                                      <p:cBhvr>
                                        <p:cTn id="2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-25347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33333E-7 3.33333E-6 C 0.00104 0.0324 0.01263 0.13773 -0.00378 0.12615 C -0.00573 0.11828 -0.00794 0.10069 -0.00794 0.10162 C -0.00951 0.06852 -0.01341 0.04722 -0.01784 0.01921 C -0.02461 -0.02223 -0.02969 -0.06551 -0.03893 -0.10486 C -0.04115 -0.13056 -0.0526 -0.17616 -0.05977 -0.19723 C -0.06003 -0.2 -0.06081 -0.20486 -0.06081 -0.20463 L -0.12175 -0.57107 " pathEditMode="relative" rAng="0" ptsTypes="AAAAAAAA">
                                      <p:cBhvr>
                                        <p:cTn id="242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-22222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312 -0.09352 C -0.00482 -0.07338 -0.00013 -0.09051 0.00104 -0.0544 C 0.00468 0.08449 -0.0017 0.02199 0.00521 0.08079 C 0.0082 0.06597 0.00625 0.04653 0.01146 0.03426 C 0.01497 0.02685 0.01992 0.0206 0.02409 0.0132 C 0.02617 0.00995 0.03034 0.00255 0.03034 0.00301 C 0.03385 -0.01458 0.04466 -0.02523 0.05117 -0.04051 C 0.06041 -0.05949 0.06367 -0.0831 0.07409 -0.10069 C 0.07877 -0.12407 0.07291 -0.09884 0.08268 -0.12315 C 0.08646 -0.13148 0.08945 -0.14815 0.09114 -0.15741 C 0.0944 -0.175 0.12226 -0.32708 0.12565 -0.34467 C 0.12018 -0.37338 0.16354 -0.54444 0.17448 -0.56273 " pathEditMode="relative" rAng="0" ptsTypes="AAAAAAAAAAAA">
                                      <p:cBhvr>
                                        <p:cTn id="2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-14745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169 -0.0169 C -0.00508 0.0044 -0.00248 -0.00671 -0.00612 0.01597 C -0.00664 0.01852 -0.00729 0.02408 -0.00729 0.02477 C 0.00195 0.03056 0.0056 0.0176 0.01315 0.00486 C 0.01445 0.00347 0.01575 0.00347 0.01719 0.00209 C 0.01836 0.0007 0.01992 -0.00115 0.02096 -0.00347 C 0.03385 -0.02801 0.04726 -0.05162 0.05846 -0.07986 C 0.06237 -0.09004 0.07331 -0.12245 0.07904 -0.12662 C 0.08646 -0.14236 0.09388 -0.1574 0.10221 -0.17014 C 0.10625 -0.17615 0.10898 -0.21597 0.13268 -0.29004 L 0.24414 -0.61551 " pathEditMode="relative" rAng="0" ptsTypes="AAAAAAAAAAA">
                                      <p:cBhvr>
                                        <p:cTn id="2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-27778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29167E-6 -0.01574 C -0.00508 0.0007 -0.00951 0.02431 -0.01563 0.03774 C -0.01862 0.05463 -0.00469 0.04514 2.29167E-6 0.04422 C 0.00403 0.04144 0.01159 0.03774 0.01159 0.03797 C 0.01732 0.02848 0.01966 0.02686 0.02539 0.01551 C 0.03086 0.00348 0.03346 -0.01551 0.03997 -0.02476 C 0.04127 -0.03333 0.04258 -0.03703 0.04635 -0.04259 C 0.05013 -0.05439 0.04622 -0.04444 0.0526 -0.0537 C 0.05976 -0.06388 0.21419 -0.4206 0.22044 -0.43333 " pathEditMode="relative" rAng="0" ptsTypes="AAAAAAAAA">
                                      <p:cBhvr>
                                        <p:cTn id="2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-17708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-0.00185 C -0.00377 0.00741 -0.00742 0.01458 -0.00937 0.0257 C -0.01002 0.03056 -0.0108 0.03495 -0.01146 0.03982 C -0.01198 0.04282 -0.01575 0.05116 -0.01354 0.05 C -0.00924 0.04745 -0.01133 0.04907 -0.00729 0.04468 C -0.00664 0.04282 -0.00612 0.04097 -0.00521 0.03982 C -0.00429 0.03796 -0.00299 0.03773 -0.00208 0.03611 C -0.00104 0.03403 -0.00091 0.03125 -2.70833E-6 0.02894 C 0.003 0.02245 0.00638 0.01574 0.00938 0.00833 C 0.01107 0.00394 0.01472 -0.00185 0.01576 -0.00671 C 0.01836 -0.02014 0.0194 -0.03449 0.02409 -0.0463 C 0.02617 -0.05995 0.02657 -0.06366 0.03138 -0.07569 C 0.03282 -0.07893 0.03763 -0.08264 0.03763 -0.08218 C 0.04011 -0.08866 0.04336 -0.09005 0.04727 -0.09444 C 0.05352 -0.10162 0.05977 -0.10995 0.06602 -0.1169 C 0.06875 -0.12292 0.07279 -0.12963 0.07657 -0.13403 C 0.07904 -0.14005 0.20117 -0.34699 0.20456 -0.3493 " pathEditMode="relative" rAng="0" ptsTypes="AAAAAAAAAAAAAAAAA">
                                      <p:cBhvr>
                                        <p:cTn id="2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5" y="-14792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5833E-6 -0.03079 C 0.00507 0.01643 -0.00065 -0.03982 0.00221 0.08449 C 0.00221 0.08704 0.00312 0.07986 0.00351 0.07778 C 0.00429 0.07222 0.00533 0.06574 0.00586 0.05995 C 0.00768 0.04167 0.00976 0.02315 0.01198 0.00532 C 0.01614 -0.02755 0.02239 -0.03426 0.03268 -0.05949 C 0.04127 -0.08079 0.05091 -0.09931 0.06289 -0.11389 C 0.06705 -0.12894 0.07448 -0.13704 0.07981 -0.15 C 0.08476 -0.16111 0.08867 -0.16551 0.0944 -0.17523 C 0.09791 -0.18079 0.10156 -0.18542 0.10416 -0.19282 C 0.10481 -0.19514 0.13906 -0.30857 0.1401 -0.30995 C 0.14648 -0.32222 0.23346 -0.49815 0.24023 -0.51042 " pathEditMode="relative" rAng="0" ptsTypes="AAAAAAAAAAAA">
                                      <p:cBhvr>
                                        <p:cTn id="2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5" y="-18194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4237 C -0.00169 0.00069 -0.00299 0.03611 -0.00872 0.07592 C -0.0151 0.06435 -0.01771 0.05069 -0.02292 0.0375 C -0.02969 0.00115 -0.04362 -0.02431 -0.05456 -0.05533 C -0.05924 -0.06945 -0.06341 -0.08426 -0.06875 -0.09653 C -0.0707 -0.10996 -0.07878 -0.13149 -0.0832 -0.14283 C -0.08542 -0.16112 -0.09414 -0.17755 -0.10039 -0.19283 C -0.10365 -0.21667 -0.10885 -0.23727 -0.11601 -0.25718 C -0.11888 -0.26621 -0.12461 -0.28357 -0.12461 -0.28241 C -0.12617 -0.29537 -0.26107 -0.63635 -0.26341 -0.64468 " pathEditMode="relative" rAng="0" ptsTypes="AAAAAAAAAA">
                                      <p:cBhvr>
                                        <p:cTn id="2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77" y="-24213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91 -0.02384 C 0.00313 -0.00926 0.003 0.00671 0.00521 0.02245 C 0.00404 0.02569 0.00313 0.03171 0.00157 0.03171 C -0.00065 0.03056 -0.00143 0.02315 -0.00312 0.01968 C -0.00533 0.01551 -0.00794 0.01227 -0.01041 0.0081 C -0.01367 -0.0044 -0.01822 -0.01829 -0.02343 -0.02616 C -0.02617 -0.03125 -0.02864 -0.03403 -0.03059 -0.04074 C -0.03437 -0.0544 -0.03658 -0.07037 -0.0401 -0.08426 C -0.04414 -0.10162 -0.04882 -0.11875 -0.05312 -0.13357 C -0.05729 -0.14977 -0.05846 -0.16782 -0.0651 -0.17708 C -0.07018 -0.19653 -0.1629 -0.54745 -0.16511 -0.55926 " pathEditMode="relative" rAng="0" ptsTypes="AAAAAAAAAAA">
                                      <p:cBhvr>
                                        <p:cTn id="27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4" y="-24005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5833E-6 -0.00926 C -0.00065 -0.00648 -0.0017 -0.00278 -0.0017 0.00023 C -0.0017 0.00371 0.00104 0.01204 3.95833E-6 0.00996 C -0.00743 -0.00393 3.95833E-6 -0.00092 -0.00521 -0.01597 C -0.01159 -0.03449 -0.02175 -0.06018 -0.03034 -0.07685 C -0.03243 -0.09236 -0.03711 -0.09884 -0.04063 -0.11273 C -0.04336 -0.12407 -0.0444 -0.13727 -0.04727 -0.14815 C -0.06042 -0.19791 -0.04896 -0.13819 -0.05743 -0.1868 C -0.05886 -0.19514 -0.06302 -0.19907 -0.06576 -0.20555 C -0.06836 -0.21204 -0.07253 -0.22523 -0.07253 -0.22477 C -0.07396 -0.24097 -0.15717 -0.57014 -0.16263 -0.58079 " pathEditMode="relative" rAng="0" ptsTypes="AAAAAAAAAAA">
                                      <p:cBhvr>
                                        <p:cTn id="2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27616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378 -0.04422 C -0.00248 -0.03079 -0.00209 -0.02107 0.00156 -0.01019 C 0.00468 0.0206 0.0082 0.03588 0.0125 0.06296 C 0.01289 0.06597 0.0108 0.05671 0.00976 0.05463 C 0.00677 0.04722 0.00325 0.04166 0.00013 0.03495 C -0.00612 0.02152 -0.00586 0.02314 -0.01198 0.00648 C -0.02331 -0.02315 -0.0323 -0.05625 -0.04323 -0.08658 C -0.04701 -0.09746 -0.04675 -0.10463 -0.05144 -0.11459 C -0.05313 -0.12616 -0.05378 -0.13797 -0.05677 -0.14838 C -0.05873 -0.15463 -0.06055 -0.16088 -0.06211 -0.16829 C -0.0681 -0.19468 -0.0694 -0.22524 -0.07982 -0.24699 C -0.08034 -0.24977 -0.08034 -0.25278 -0.08125 -0.25533 C -0.0823 -0.25834 -0.18021 -0.55093 -0.18021 -0.55024 " pathEditMode="relative" rAng="0" ptsTypes="AAAAAAAAAAAAA">
                                      <p:cBhvr>
                                        <p:cTn id="28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8" y="-19931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56 -0.02755 C -0.00104 -0.00741 -0.00104 0.01412 0.00013 0.03426 C 0.00013 0.03796 0.00208 0.04606 0.00208 0.04282 C 0.00208 -0.00047 -0.00664 -0.03982 -0.01927 -0.0794 C -0.02773 -0.14422 -0.03867 -0.22292 -0.0526 -0.28611 C -0.05625 -0.30371 -0.06055 -0.40579 -0.06562 -0.42107 C -0.06836 -0.4294 -0.07617 -0.61829 -0.07617 -0.62778 " pathEditMode="relative" rAng="0" ptsTypes="AAAAAAA">
                                      <p:cBhvr>
                                        <p:cTn id="2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-26458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0023 C 0.00885 0.04352 0.00664 0.02639 1.875E-6 0.12824 C -0.00052 0.13658 -0.01133 0.09236 -0.01211 0.08936 C -0.01419 0.06922 -0.01875 0.0544 -0.02175 0.03565 C -0.02539 0.01204 -0.02774 -0.01458 -0.03242 -0.03518 C -0.03542 -0.07314 -0.04271 -0.10254 -0.0474 -0.13703 C -0.05039 -0.15926 -0.11719 -0.5581 -0.12253 -0.57569 " pathEditMode="relative" rAng="0" ptsTypes="AAAAAAA">
                                      <p:cBhvr>
                                        <p:cTn id="2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-22315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803035" y="2374051"/>
            <a:ext cx="1002915" cy="3394003"/>
            <a:chOff x="2803035" y="2374051"/>
            <a:chExt cx="1002915" cy="3394003"/>
          </a:xfrm>
        </p:grpSpPr>
        <p:grpSp>
          <p:nvGrpSpPr>
            <p:cNvPr id="32" name="组合 31"/>
            <p:cNvGrpSpPr/>
            <p:nvPr/>
          </p:nvGrpSpPr>
          <p:grpSpPr>
            <a:xfrm rot="5400000">
              <a:off x="1607491" y="3569595"/>
              <a:ext cx="3394003" cy="1002915"/>
              <a:chOff x="5074764" y="1222820"/>
              <a:chExt cx="2376931" cy="702375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>
                <a:off x="5074764" y="1547813"/>
                <a:ext cx="2376931" cy="377382"/>
              </a:xfrm>
              <a:prstGeom prst="rect">
                <a:avLst/>
              </a:prstGeom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 flipV="1">
                <a:off x="5074764" y="1222820"/>
                <a:ext cx="2376931" cy="377382"/>
              </a:xfrm>
              <a:prstGeom prst="rect">
                <a:avLst/>
              </a:prstGeom>
            </p:spPr>
          </p:pic>
        </p:grpSp>
        <p:sp>
          <p:nvSpPr>
            <p:cNvPr id="19" name="PA_文本框 14"/>
            <p:cNvSpPr txBox="1"/>
            <p:nvPr>
              <p:custDataLst>
                <p:tags r:id="rId3"/>
              </p:custDataLst>
            </p:nvPr>
          </p:nvSpPr>
          <p:spPr>
            <a:xfrm>
              <a:off x="2889870" y="2812528"/>
              <a:ext cx="861774" cy="2388190"/>
            </a:xfrm>
            <a:prstGeom prst="rect">
              <a:avLst/>
            </a:prstGeom>
            <a:noFill/>
            <a:effectLst/>
          </p:spPr>
          <p:txBody>
            <a:bodyPr vert="eaVert" wrap="square">
              <a:spAutoFit/>
              <a:scene3d>
                <a:camera prst="orthographicFront"/>
                <a:lightRig rig="brightRoom" dir="t"/>
              </a:scene3d>
              <a:sp3d extrusionH="12700" contourW="12700" prstMaterial="plastic">
                <a:bevelT w="127000" h="38100"/>
                <a:extrusionClr>
                  <a:srgbClr val="180000"/>
                </a:extrusionClr>
                <a:contourClr>
                  <a:srgbClr val="C00000"/>
                </a:contourClr>
              </a:sp3d>
            </a:bodyPr>
            <a:lstStyle>
              <a:defPPr>
                <a:defRPr lang="en-US"/>
              </a:defPPr>
              <a:lvl1pPr algn="dist">
                <a:defRPr sz="8000" b="1" spc="-300">
                  <a:blipFill>
                    <a:blip r:embed="rId4"/>
                    <a:stretch>
                      <a:fillRect/>
                    </a:stretch>
                  </a:blipFill>
                  <a:effectLst>
                    <a:glow rad="127000">
                      <a:srgbClr val="20151A">
                        <a:alpha val="50000"/>
                      </a:srgbClr>
                    </a:glow>
                  </a:effectLst>
                  <a:latin typeface="+mj-ea"/>
                  <a:ea typeface="+mj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effectLst/>
                  <a:latin typeface="汉仪雪君体简" panose="02010604000101010101" pitchFamily="2" charset="-122"/>
                  <a:ea typeface="汉仪雪君体简" panose="02010604000101010101" pitchFamily="2" charset="-122"/>
                </a:rPr>
                <a:t>回顾工作</a:t>
              </a:r>
              <a:endParaRPr lang="zh-CN" altLang="en-US" sz="44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01433" y="2374051"/>
            <a:ext cx="1002915" cy="3394003"/>
            <a:chOff x="4601433" y="2374051"/>
            <a:chExt cx="1002915" cy="3394003"/>
          </a:xfrm>
        </p:grpSpPr>
        <p:grpSp>
          <p:nvGrpSpPr>
            <p:cNvPr id="35" name="组合 34"/>
            <p:cNvGrpSpPr/>
            <p:nvPr/>
          </p:nvGrpSpPr>
          <p:grpSpPr>
            <a:xfrm rot="5400000">
              <a:off x="3405889" y="3569595"/>
              <a:ext cx="3394003" cy="1002915"/>
              <a:chOff x="5074764" y="1222820"/>
              <a:chExt cx="2376931" cy="702375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>
                <a:off x="5074764" y="1547813"/>
                <a:ext cx="2376931" cy="377382"/>
              </a:xfrm>
              <a:prstGeom prst="rect">
                <a:avLst/>
              </a:prstGeom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 flipV="1">
                <a:off x="5074764" y="1222820"/>
                <a:ext cx="2376931" cy="377382"/>
              </a:xfrm>
              <a:prstGeom prst="rect">
                <a:avLst/>
              </a:prstGeom>
            </p:spPr>
          </p:pic>
        </p:grpSp>
        <p:sp>
          <p:nvSpPr>
            <p:cNvPr id="22" name="PA_文本框 14"/>
            <p:cNvSpPr txBox="1"/>
            <p:nvPr>
              <p:custDataLst>
                <p:tags r:id="rId6"/>
              </p:custDataLst>
            </p:nvPr>
          </p:nvSpPr>
          <p:spPr>
            <a:xfrm>
              <a:off x="4683942" y="2812528"/>
              <a:ext cx="861774" cy="2388190"/>
            </a:xfrm>
            <a:prstGeom prst="rect">
              <a:avLst/>
            </a:prstGeom>
            <a:noFill/>
            <a:effectLst/>
          </p:spPr>
          <p:txBody>
            <a:bodyPr vert="eaVert" wrap="square">
              <a:spAutoFit/>
              <a:scene3d>
                <a:camera prst="orthographicFront"/>
                <a:lightRig rig="brightRoom" dir="t"/>
              </a:scene3d>
              <a:sp3d extrusionH="12700" contourW="12700" prstMaterial="plastic">
                <a:bevelT w="127000" h="38100"/>
                <a:extrusionClr>
                  <a:srgbClr val="180000"/>
                </a:extrusionClr>
                <a:contourClr>
                  <a:srgbClr val="C00000"/>
                </a:contourClr>
              </a:sp3d>
            </a:bodyPr>
            <a:lstStyle>
              <a:defPPr>
                <a:defRPr lang="en-US"/>
              </a:defPPr>
              <a:lvl1pPr algn="dist">
                <a:defRPr sz="2400" b="1" spc="-300">
                  <a:blipFill>
                    <a:blip r:embed="rId4"/>
                    <a:stretch>
                      <a:fillRect/>
                    </a:stretch>
                  </a:blipFill>
                  <a:effectLst>
                    <a:glow rad="127000">
                      <a:srgbClr val="20151A">
                        <a:alpha val="50000"/>
                      </a:srgbClr>
                    </a:glow>
                  </a:effectLst>
                  <a:latin typeface="+mj-ea"/>
                  <a:ea typeface="+mj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effectLst/>
                  <a:latin typeface="汉仪雪君体简" panose="02010604000101010101" pitchFamily="2" charset="-122"/>
                  <a:ea typeface="汉仪雪君体简" panose="02010604000101010101" pitchFamily="2" charset="-122"/>
                </a:rPr>
                <a:t>颁奖盛典</a:t>
              </a:r>
              <a:endParaRPr lang="zh-CN" altLang="en-US" sz="44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499734" y="2374051"/>
            <a:ext cx="1002915" cy="3394003"/>
            <a:chOff x="6499734" y="2374051"/>
            <a:chExt cx="1002915" cy="3394003"/>
          </a:xfrm>
        </p:grpSpPr>
        <p:grpSp>
          <p:nvGrpSpPr>
            <p:cNvPr id="38" name="组合 37"/>
            <p:cNvGrpSpPr/>
            <p:nvPr/>
          </p:nvGrpSpPr>
          <p:grpSpPr>
            <a:xfrm rot="5400000">
              <a:off x="5304190" y="3569595"/>
              <a:ext cx="3394003" cy="1002915"/>
              <a:chOff x="5074764" y="1222820"/>
              <a:chExt cx="2376931" cy="702375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>
                <a:off x="5074764" y="1547813"/>
                <a:ext cx="2376931" cy="377382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 flipV="1">
                <a:off x="5074764" y="1222820"/>
                <a:ext cx="2376931" cy="377382"/>
              </a:xfrm>
              <a:prstGeom prst="rect">
                <a:avLst/>
              </a:prstGeom>
            </p:spPr>
          </p:pic>
        </p:grpSp>
        <p:sp>
          <p:nvSpPr>
            <p:cNvPr id="25" name="PA_文本框 14"/>
            <p:cNvSpPr txBox="1"/>
            <p:nvPr>
              <p:custDataLst>
                <p:tags r:id="rId7"/>
              </p:custDataLst>
            </p:nvPr>
          </p:nvSpPr>
          <p:spPr>
            <a:xfrm>
              <a:off x="6586569" y="2812528"/>
              <a:ext cx="861774" cy="2388190"/>
            </a:xfrm>
            <a:prstGeom prst="rect">
              <a:avLst/>
            </a:prstGeom>
            <a:noFill/>
            <a:effectLst/>
          </p:spPr>
          <p:txBody>
            <a:bodyPr vert="eaVert" wrap="square">
              <a:spAutoFit/>
              <a:scene3d>
                <a:camera prst="orthographicFront"/>
                <a:lightRig rig="brightRoom" dir="t"/>
              </a:scene3d>
              <a:sp3d extrusionH="12700" contourW="12700" prstMaterial="plastic">
                <a:bevelT w="127000" h="38100"/>
                <a:extrusionClr>
                  <a:srgbClr val="180000"/>
                </a:extrusionClr>
                <a:contourClr>
                  <a:srgbClr val="C00000"/>
                </a:contourClr>
              </a:sp3d>
            </a:bodyPr>
            <a:lstStyle>
              <a:defPPr>
                <a:defRPr lang="en-US"/>
              </a:defPPr>
              <a:lvl1pPr algn="dist">
                <a:defRPr sz="2400" b="1" spc="-300">
                  <a:blipFill>
                    <a:blip r:embed="rId4"/>
                    <a:stretch>
                      <a:fillRect/>
                    </a:stretch>
                  </a:blipFill>
                  <a:effectLst>
                    <a:glow rad="127000">
                      <a:srgbClr val="20151A">
                        <a:alpha val="50000"/>
                      </a:srgbClr>
                    </a:glow>
                  </a:effectLst>
                  <a:latin typeface="+mj-ea"/>
                  <a:ea typeface="+mj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effectLst/>
                  <a:latin typeface="汉仪雪君体简" panose="02010604000101010101" pitchFamily="2" charset="-122"/>
                  <a:ea typeface="汉仪雪君体简" panose="02010604000101010101" pitchFamily="2" charset="-122"/>
                </a:rPr>
                <a:t>节目汇演</a:t>
              </a:r>
              <a:endParaRPr lang="zh-CN" altLang="en-US" sz="44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478442" y="2374051"/>
            <a:ext cx="1002915" cy="3394003"/>
            <a:chOff x="8478442" y="2374051"/>
            <a:chExt cx="1002915" cy="3394003"/>
          </a:xfrm>
        </p:grpSpPr>
        <p:grpSp>
          <p:nvGrpSpPr>
            <p:cNvPr id="41" name="组合 40"/>
            <p:cNvGrpSpPr/>
            <p:nvPr/>
          </p:nvGrpSpPr>
          <p:grpSpPr>
            <a:xfrm rot="5400000">
              <a:off x="7282898" y="3569595"/>
              <a:ext cx="3394003" cy="1002915"/>
              <a:chOff x="5074764" y="1222820"/>
              <a:chExt cx="2376931" cy="702375"/>
            </a:xfrm>
          </p:grpSpPr>
          <p:pic>
            <p:nvPicPr>
              <p:cNvPr id="42" name="图片 41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>
                <a:off x="5074764" y="1547813"/>
                <a:ext cx="2376931" cy="377382"/>
              </a:xfrm>
              <a:prstGeom prst="rect">
                <a:avLst/>
              </a:prstGeom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 flipV="1">
                <a:off x="5074764" y="1222820"/>
                <a:ext cx="2376931" cy="377382"/>
              </a:xfrm>
              <a:prstGeom prst="rect">
                <a:avLst/>
              </a:prstGeom>
            </p:spPr>
          </p:pic>
        </p:grpSp>
        <p:sp>
          <p:nvSpPr>
            <p:cNvPr id="28" name="PA_文本框 14"/>
            <p:cNvSpPr txBox="1"/>
            <p:nvPr>
              <p:custDataLst>
                <p:tags r:id="rId8"/>
              </p:custDataLst>
            </p:nvPr>
          </p:nvSpPr>
          <p:spPr>
            <a:xfrm>
              <a:off x="8562780" y="2812528"/>
              <a:ext cx="861774" cy="2388190"/>
            </a:xfrm>
            <a:prstGeom prst="rect">
              <a:avLst/>
            </a:prstGeom>
            <a:noFill/>
            <a:effectLst/>
          </p:spPr>
          <p:txBody>
            <a:bodyPr vert="eaVert" wrap="square">
              <a:spAutoFit/>
              <a:scene3d>
                <a:camera prst="orthographicFront"/>
                <a:lightRig rig="brightRoom" dir="t"/>
              </a:scene3d>
              <a:sp3d extrusionH="12700" contourW="12700" prstMaterial="plastic">
                <a:bevelT w="127000" h="38100"/>
                <a:extrusionClr>
                  <a:srgbClr val="180000"/>
                </a:extrusionClr>
                <a:contourClr>
                  <a:srgbClr val="C00000"/>
                </a:contourClr>
              </a:sp3d>
            </a:bodyPr>
            <a:lstStyle>
              <a:defPPr>
                <a:defRPr lang="en-US"/>
              </a:defPPr>
              <a:lvl1pPr algn="dist">
                <a:defRPr sz="2400" b="1" spc="-300">
                  <a:blipFill>
                    <a:blip r:embed="rId4"/>
                    <a:stretch>
                      <a:fillRect/>
                    </a:stretch>
                  </a:blipFill>
                  <a:effectLst>
                    <a:glow rad="127000">
                      <a:srgbClr val="20151A">
                        <a:alpha val="50000"/>
                      </a:srgbClr>
                    </a:glow>
                  </a:effectLst>
                  <a:latin typeface="+mj-ea"/>
                  <a:ea typeface="+mj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effectLst/>
                  <a:latin typeface="汉仪雪君体简" panose="02010604000101010101" pitchFamily="2" charset="-122"/>
                  <a:ea typeface="汉仪雪君体简" panose="02010604000101010101" pitchFamily="2" charset="-122"/>
                </a:rPr>
                <a:t>工作规划</a:t>
              </a:r>
              <a:endParaRPr lang="zh-CN" altLang="en-US" sz="44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50605" y="702089"/>
            <a:ext cx="3690790" cy="1090614"/>
            <a:chOff x="4250605" y="702089"/>
            <a:chExt cx="3690790" cy="1090614"/>
          </a:xfrm>
        </p:grpSpPr>
        <p:grpSp>
          <p:nvGrpSpPr>
            <p:cNvPr id="14" name="组合 13"/>
            <p:cNvGrpSpPr/>
            <p:nvPr/>
          </p:nvGrpSpPr>
          <p:grpSpPr>
            <a:xfrm>
              <a:off x="4250605" y="702089"/>
              <a:ext cx="3690790" cy="1090614"/>
              <a:chOff x="5074764" y="1222820"/>
              <a:chExt cx="2376931" cy="702375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>
                <a:off x="5074764" y="1547813"/>
                <a:ext cx="2376931" cy="377382"/>
              </a:xfrm>
              <a:prstGeom prst="rect">
                <a:avLst/>
              </a:prstGeom>
            </p:spPr>
          </p:pic>
          <p:pic>
            <p:nvPicPr>
              <p:cNvPr id="27" name="图片 2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086"/>
              <a:stretch>
                <a:fillRect/>
              </a:stretch>
            </p:blipFill>
            <p:spPr>
              <a:xfrm flipV="1">
                <a:off x="5074764" y="1222820"/>
                <a:ext cx="2376931" cy="377382"/>
              </a:xfrm>
              <a:prstGeom prst="rect">
                <a:avLst/>
              </a:prstGeom>
            </p:spPr>
          </p:pic>
        </p:grpSp>
        <p:sp>
          <p:nvSpPr>
            <p:cNvPr id="44" name="PA_文本框 14"/>
            <p:cNvSpPr txBox="1"/>
            <p:nvPr>
              <p:custDataLst>
                <p:tags r:id="rId9"/>
              </p:custDataLst>
            </p:nvPr>
          </p:nvSpPr>
          <p:spPr>
            <a:xfrm>
              <a:off x="4601433" y="763945"/>
              <a:ext cx="2932229" cy="923330"/>
            </a:xfrm>
            <a:prstGeom prst="rect">
              <a:avLst/>
            </a:prstGeom>
            <a:noFill/>
            <a:effectLst/>
          </p:spPr>
          <p:txBody>
            <a:bodyPr vert="horz" wrap="square">
              <a:spAutoFit/>
              <a:scene3d>
                <a:camera prst="orthographicFront"/>
                <a:lightRig rig="brightRoom" dir="t"/>
              </a:scene3d>
              <a:sp3d extrusionH="12700" contourW="12700" prstMaterial="plastic">
                <a:bevelT w="127000" h="38100"/>
                <a:extrusionClr>
                  <a:srgbClr val="180000"/>
                </a:extrusionClr>
                <a:contourClr>
                  <a:srgbClr val="C00000"/>
                </a:contourClr>
              </a:sp3d>
            </a:bodyPr>
            <a:lstStyle>
              <a:defPPr>
                <a:defRPr lang="en-US"/>
              </a:defPPr>
              <a:lvl1pPr algn="dist">
                <a:defRPr sz="2400" b="1" spc="-300">
                  <a:blipFill>
                    <a:blip r:embed="rId4"/>
                    <a:stretch>
                      <a:fillRect/>
                    </a:stretch>
                  </a:blipFill>
                  <a:effectLst>
                    <a:glow rad="127000">
                      <a:srgbClr val="20151A">
                        <a:alpha val="50000"/>
                      </a:srgbClr>
                    </a:glow>
                  </a:effectLst>
                  <a:latin typeface="+mj-ea"/>
                  <a:ea typeface="+mj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54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effectLst/>
                  <a:latin typeface="汉仪雪君体简" panose="02010604000101010101" pitchFamily="2" charset="-122"/>
                  <a:ea typeface="汉仪雪君体简" panose="02010604000101010101" pitchFamily="2" charset="-122"/>
                </a:rPr>
                <a:t>年会流程</a:t>
              </a:r>
              <a:endParaRPr lang="zh-CN" altLang="en-US" sz="54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749300"/>
            <a:ext cx="5359400" cy="5359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436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686289"/>
            <a:ext cx="10648950" cy="5220799"/>
          </a:xfrm>
          <a:prstGeom prst="rect">
            <a:avLst/>
          </a:prstGeom>
        </p:spPr>
      </p:pic>
      <p:sp>
        <p:nvSpPr>
          <p:cNvPr id="6" name="PA_文本框 14"/>
          <p:cNvSpPr txBox="1"/>
          <p:nvPr>
            <p:custDataLst>
              <p:tags r:id="rId7"/>
            </p:custDataLst>
          </p:nvPr>
        </p:nvSpPr>
        <p:spPr>
          <a:xfrm>
            <a:off x="4209144" y="3083448"/>
            <a:ext cx="3745836" cy="1107996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8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回顾工作</a:t>
            </a:r>
            <a:endParaRPr lang="zh-CN" altLang="en-US" sz="66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7" name="PA_文本框 14"/>
          <p:cNvSpPr txBox="1"/>
          <p:nvPr>
            <p:custDataLst>
              <p:tags r:id="rId10"/>
            </p:custDataLst>
          </p:nvPr>
        </p:nvSpPr>
        <p:spPr>
          <a:xfrm>
            <a:off x="4615947" y="2212223"/>
            <a:ext cx="2932229" cy="1015663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8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第一章</a:t>
            </a:r>
            <a:endParaRPr lang="zh-CN" altLang="en-US" sz="60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9" name="我们团结一心粉碎所有的障碍"/>
          <p:cNvSpPr txBox="1"/>
          <p:nvPr/>
        </p:nvSpPr>
        <p:spPr>
          <a:xfrm>
            <a:off x="4615947" y="4291951"/>
            <a:ext cx="29322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2019 year-end summary work summarizes the boutique PPT</a:t>
            </a:r>
            <a:endParaRPr lang="en-US" altLang="zh-CN" sz="10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_文本框 14"/>
          <p:cNvSpPr txBox="1"/>
          <p:nvPr>
            <p:custDataLst>
              <p:tags r:id="rId2"/>
            </p:custDataLst>
          </p:nvPr>
        </p:nvSpPr>
        <p:spPr>
          <a:xfrm>
            <a:off x="657889" y="296705"/>
            <a:ext cx="2970682" cy="830997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3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回顾工作</a:t>
            </a:r>
            <a:endParaRPr lang="zh-CN" altLang="en-US" sz="48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grpSp>
        <p:nvGrpSpPr>
          <p:cNvPr id="5" name="PA_组合 21"/>
          <p:cNvGrpSpPr/>
          <p:nvPr>
            <p:custDataLst>
              <p:tags r:id="rId5"/>
            </p:custDataLst>
          </p:nvPr>
        </p:nvGrpSpPr>
        <p:grpSpPr>
          <a:xfrm>
            <a:off x="2942105" y="3599049"/>
            <a:ext cx="1080000" cy="1080000"/>
            <a:chOff x="3661374" y="4941393"/>
            <a:chExt cx="1080000" cy="1080000"/>
          </a:xfrm>
        </p:grpSpPr>
        <p:sp>
          <p:nvSpPr>
            <p:cNvPr id="6" name="Shape 1940"/>
            <p:cNvSpPr/>
            <p:nvPr/>
          </p:nvSpPr>
          <p:spPr>
            <a:xfrm>
              <a:off x="3661374" y="4941393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EFBDB"/>
                </a:gs>
                <a:gs pos="60000">
                  <a:srgbClr val="FCD7A1"/>
                </a:gs>
                <a:gs pos="100000">
                  <a:srgbClr val="643D03"/>
                </a:gs>
              </a:gsLst>
              <a:lin ang="16200000" scaled="1"/>
              <a:tileRect/>
            </a:gradFill>
            <a:ln w="50800" cap="flat" cmpd="sng" algn="ctr">
              <a:gradFill flip="none" rotWithShape="1">
                <a:gsLst>
                  <a:gs pos="0">
                    <a:srgbClr val="643D03"/>
                  </a:gs>
                  <a:gs pos="60000">
                    <a:srgbClr val="FCD7A1"/>
                  </a:gs>
                  <a:gs pos="100000">
                    <a:srgbClr val="FEFBDB"/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254000" dist="127000" dir="5400000" algn="t" rotWithShape="0">
                <a:prstClr val="black"/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uLnTx/>
                <a:uFillTx/>
                <a:latin typeface="Calibri Light" panose="020F0302020204030204"/>
                <a:ea typeface="微软雅黑 Light"/>
                <a:cs typeface="+mn-ea"/>
                <a:sym typeface="+mn-lt"/>
              </a:endParaRPr>
            </a:p>
          </p:txBody>
        </p:sp>
        <p:sp>
          <p:nvSpPr>
            <p:cNvPr id="7" name="Shape 1941"/>
            <p:cNvSpPr/>
            <p:nvPr/>
          </p:nvSpPr>
          <p:spPr>
            <a:xfrm>
              <a:off x="3769369" y="5049388"/>
              <a:ext cx="864000" cy="864000"/>
            </a:xfrm>
            <a:prstGeom prst="ellipse">
              <a:avLst/>
            </a:prstGeom>
            <a:gradFill>
              <a:gsLst>
                <a:gs pos="1000">
                  <a:srgbClr val="FFEBD1"/>
                </a:gs>
                <a:gs pos="100000">
                  <a:srgbClr val="FF9409"/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计划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" name="PA_组合 21"/>
          <p:cNvGrpSpPr/>
          <p:nvPr>
            <p:custDataLst>
              <p:tags r:id="rId6"/>
            </p:custDataLst>
          </p:nvPr>
        </p:nvGrpSpPr>
        <p:grpSpPr>
          <a:xfrm>
            <a:off x="8207304" y="3604152"/>
            <a:ext cx="1080000" cy="1080000"/>
            <a:chOff x="3661374" y="4941393"/>
            <a:chExt cx="1080000" cy="1080000"/>
          </a:xfrm>
        </p:grpSpPr>
        <p:sp>
          <p:nvSpPr>
            <p:cNvPr id="9" name="Shape 1940"/>
            <p:cNvSpPr/>
            <p:nvPr/>
          </p:nvSpPr>
          <p:spPr>
            <a:xfrm>
              <a:off x="3661374" y="4941393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EFBDB"/>
                </a:gs>
                <a:gs pos="60000">
                  <a:srgbClr val="FCD7A1"/>
                </a:gs>
                <a:gs pos="100000">
                  <a:srgbClr val="643D03"/>
                </a:gs>
              </a:gsLst>
              <a:lin ang="16200000" scaled="1"/>
              <a:tileRect/>
            </a:gradFill>
            <a:ln w="50800" cap="flat" cmpd="sng" algn="ctr">
              <a:gradFill flip="none" rotWithShape="1">
                <a:gsLst>
                  <a:gs pos="0">
                    <a:srgbClr val="643D03"/>
                  </a:gs>
                  <a:gs pos="60000">
                    <a:srgbClr val="FCD7A1"/>
                  </a:gs>
                  <a:gs pos="100000">
                    <a:srgbClr val="FEFBDB"/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254000" dist="127000" dir="5400000" algn="t" rotWithShape="0">
                <a:prstClr val="black"/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uLnTx/>
                <a:uFillTx/>
                <a:latin typeface="Calibri Light" panose="020F0302020204030204"/>
                <a:ea typeface="微软雅黑 Light"/>
                <a:cs typeface="+mn-ea"/>
                <a:sym typeface="+mn-lt"/>
              </a:endParaRPr>
            </a:p>
          </p:txBody>
        </p:sp>
        <p:sp>
          <p:nvSpPr>
            <p:cNvPr id="10" name="Shape 1941"/>
            <p:cNvSpPr/>
            <p:nvPr/>
          </p:nvSpPr>
          <p:spPr>
            <a:xfrm>
              <a:off x="3769369" y="5049388"/>
              <a:ext cx="864000" cy="864000"/>
            </a:xfrm>
            <a:prstGeom prst="ellipse">
              <a:avLst/>
            </a:prstGeom>
            <a:gradFill>
              <a:gsLst>
                <a:gs pos="1000">
                  <a:srgbClr val="FFEBD1"/>
                </a:gs>
                <a:gs pos="100000">
                  <a:srgbClr val="FF9409"/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冲刺</a:t>
              </a:r>
              <a:endParaRPr lang="zh-CN" altLang="en-US" sz="2000" ker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PA_组合 21"/>
          <p:cNvGrpSpPr/>
          <p:nvPr>
            <p:custDataLst>
              <p:tags r:id="rId7"/>
            </p:custDataLst>
          </p:nvPr>
        </p:nvGrpSpPr>
        <p:grpSpPr>
          <a:xfrm>
            <a:off x="5580836" y="3599050"/>
            <a:ext cx="1080000" cy="1080000"/>
            <a:chOff x="3661374" y="4941393"/>
            <a:chExt cx="1080000" cy="1080000"/>
          </a:xfrm>
        </p:grpSpPr>
        <p:sp>
          <p:nvSpPr>
            <p:cNvPr id="12" name="Shape 1940"/>
            <p:cNvSpPr/>
            <p:nvPr/>
          </p:nvSpPr>
          <p:spPr>
            <a:xfrm>
              <a:off x="3661374" y="4941393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EFBDB"/>
                </a:gs>
                <a:gs pos="60000">
                  <a:srgbClr val="FCD7A1"/>
                </a:gs>
                <a:gs pos="100000">
                  <a:srgbClr val="643D03"/>
                </a:gs>
              </a:gsLst>
              <a:lin ang="16200000" scaled="1"/>
              <a:tileRect/>
            </a:gradFill>
            <a:ln w="50800" cap="flat" cmpd="sng" algn="ctr">
              <a:gradFill flip="none" rotWithShape="1">
                <a:gsLst>
                  <a:gs pos="0">
                    <a:srgbClr val="643D03"/>
                  </a:gs>
                  <a:gs pos="60000">
                    <a:srgbClr val="FCD7A1"/>
                  </a:gs>
                  <a:gs pos="100000">
                    <a:srgbClr val="FEFBDB"/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254000" dist="127000" dir="5400000" algn="t" rotWithShape="0">
                <a:prstClr val="black"/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uLnTx/>
                <a:uFillTx/>
                <a:latin typeface="Calibri Light" panose="020F0302020204030204"/>
                <a:ea typeface="微软雅黑 Light"/>
                <a:cs typeface="+mn-ea"/>
                <a:sym typeface="+mn-lt"/>
              </a:endParaRPr>
            </a:p>
          </p:txBody>
        </p:sp>
        <p:sp>
          <p:nvSpPr>
            <p:cNvPr id="13" name="Shape 1941"/>
            <p:cNvSpPr/>
            <p:nvPr/>
          </p:nvSpPr>
          <p:spPr>
            <a:xfrm>
              <a:off x="3769369" y="5049388"/>
              <a:ext cx="864000" cy="864000"/>
            </a:xfrm>
            <a:prstGeom prst="ellipse">
              <a:avLst/>
            </a:prstGeom>
            <a:gradFill>
              <a:gsLst>
                <a:gs pos="1000">
                  <a:srgbClr val="FFEBD1"/>
                </a:gs>
                <a:gs pos="100000">
                  <a:srgbClr val="FF9409"/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调整</a:t>
              </a:r>
              <a:endParaRPr lang="zh-CN" altLang="en-US" sz="2000" ker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PA_组合 21"/>
          <p:cNvGrpSpPr/>
          <p:nvPr>
            <p:custDataLst>
              <p:tags r:id="rId8"/>
            </p:custDataLst>
          </p:nvPr>
        </p:nvGrpSpPr>
        <p:grpSpPr>
          <a:xfrm>
            <a:off x="4263883" y="2261938"/>
            <a:ext cx="1080000" cy="1080000"/>
            <a:chOff x="3661374" y="4941393"/>
            <a:chExt cx="1080000" cy="1080000"/>
          </a:xfrm>
        </p:grpSpPr>
        <p:sp>
          <p:nvSpPr>
            <p:cNvPr id="15" name="Shape 1940"/>
            <p:cNvSpPr/>
            <p:nvPr/>
          </p:nvSpPr>
          <p:spPr>
            <a:xfrm>
              <a:off x="3661374" y="4941393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EFBDB"/>
                </a:gs>
                <a:gs pos="60000">
                  <a:srgbClr val="FCD7A1"/>
                </a:gs>
                <a:gs pos="100000">
                  <a:srgbClr val="643D03"/>
                </a:gs>
              </a:gsLst>
              <a:lin ang="16200000" scaled="1"/>
              <a:tileRect/>
            </a:gradFill>
            <a:ln w="50800" cap="flat" cmpd="sng" algn="ctr">
              <a:gradFill flip="none" rotWithShape="1">
                <a:gsLst>
                  <a:gs pos="0">
                    <a:srgbClr val="643D03"/>
                  </a:gs>
                  <a:gs pos="60000">
                    <a:srgbClr val="FCD7A1"/>
                  </a:gs>
                  <a:gs pos="100000">
                    <a:srgbClr val="FEFBDB"/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254000" dist="127000" dir="5400000" algn="t" rotWithShape="0">
                <a:prstClr val="black"/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uLnTx/>
                <a:uFillTx/>
                <a:latin typeface="Calibri Light" panose="020F0302020204030204"/>
                <a:ea typeface="微软雅黑 Light"/>
                <a:cs typeface="+mn-ea"/>
                <a:sym typeface="+mn-lt"/>
              </a:endParaRPr>
            </a:p>
          </p:txBody>
        </p:sp>
        <p:sp>
          <p:nvSpPr>
            <p:cNvPr id="16" name="Shape 1941"/>
            <p:cNvSpPr/>
            <p:nvPr/>
          </p:nvSpPr>
          <p:spPr>
            <a:xfrm>
              <a:off x="3769369" y="5049388"/>
              <a:ext cx="864000" cy="864000"/>
            </a:xfrm>
            <a:prstGeom prst="ellipse">
              <a:avLst/>
            </a:prstGeom>
            <a:gradFill>
              <a:gsLst>
                <a:gs pos="1000">
                  <a:srgbClr val="FFEBD1"/>
                </a:gs>
                <a:gs pos="100000">
                  <a:srgbClr val="FF9409"/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实施</a:t>
              </a:r>
              <a:endParaRPr lang="zh-CN" altLang="en-US" sz="2000" ker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PA_组合 21"/>
          <p:cNvGrpSpPr/>
          <p:nvPr>
            <p:custDataLst>
              <p:tags r:id="rId9"/>
            </p:custDataLst>
          </p:nvPr>
        </p:nvGrpSpPr>
        <p:grpSpPr>
          <a:xfrm>
            <a:off x="6896376" y="2258191"/>
            <a:ext cx="1080000" cy="1080000"/>
            <a:chOff x="3661374" y="4941393"/>
            <a:chExt cx="1080000" cy="1080000"/>
          </a:xfrm>
        </p:grpSpPr>
        <p:sp>
          <p:nvSpPr>
            <p:cNvPr id="18" name="Shape 1940"/>
            <p:cNvSpPr/>
            <p:nvPr/>
          </p:nvSpPr>
          <p:spPr>
            <a:xfrm>
              <a:off x="3661374" y="4941393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EFBDB"/>
                </a:gs>
                <a:gs pos="60000">
                  <a:srgbClr val="FCD7A1"/>
                </a:gs>
                <a:gs pos="100000">
                  <a:srgbClr val="643D03"/>
                </a:gs>
              </a:gsLst>
              <a:lin ang="16200000" scaled="1"/>
              <a:tileRect/>
            </a:gradFill>
            <a:ln w="50800" cap="flat" cmpd="sng" algn="ctr">
              <a:gradFill flip="none" rotWithShape="1">
                <a:gsLst>
                  <a:gs pos="0">
                    <a:srgbClr val="643D03"/>
                  </a:gs>
                  <a:gs pos="60000">
                    <a:srgbClr val="FCD7A1"/>
                  </a:gs>
                  <a:gs pos="100000">
                    <a:srgbClr val="FEFBDB"/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254000" dist="127000" dir="5400000" algn="t" rotWithShape="0">
                <a:prstClr val="black"/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uLnTx/>
                <a:uFillTx/>
                <a:latin typeface="Calibri Light" panose="020F0302020204030204"/>
                <a:ea typeface="微软雅黑 Light"/>
                <a:cs typeface="+mn-ea"/>
                <a:sym typeface="+mn-lt"/>
              </a:endParaRPr>
            </a:p>
          </p:txBody>
        </p:sp>
        <p:sp>
          <p:nvSpPr>
            <p:cNvPr id="19" name="Shape 1941"/>
            <p:cNvSpPr/>
            <p:nvPr/>
          </p:nvSpPr>
          <p:spPr>
            <a:xfrm>
              <a:off x="3769369" y="5049388"/>
              <a:ext cx="864000" cy="864000"/>
            </a:xfrm>
            <a:prstGeom prst="ellipse">
              <a:avLst/>
            </a:prstGeom>
            <a:gradFill>
              <a:gsLst>
                <a:gs pos="1000">
                  <a:srgbClr val="FFEBD1"/>
                </a:gs>
                <a:gs pos="100000">
                  <a:srgbClr val="FF9409"/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计划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0" name="弧形 19"/>
          <p:cNvSpPr>
            <a:spLocks noChangeAspect="1"/>
          </p:cNvSpPr>
          <p:nvPr/>
        </p:nvSpPr>
        <p:spPr>
          <a:xfrm flipV="1">
            <a:off x="2585279" y="3230186"/>
            <a:ext cx="1800000" cy="1800000"/>
          </a:xfrm>
          <a:prstGeom prst="arc">
            <a:avLst>
              <a:gd name="adj1" fmla="val 16171028"/>
              <a:gd name="adj2" fmla="val 67000"/>
            </a:avLst>
          </a:prstGeom>
          <a:ln w="47625">
            <a:gradFill flip="none" rotWithShape="1">
              <a:gsLst>
                <a:gs pos="4000">
                  <a:schemeClr val="accent3">
                    <a:alpha val="0"/>
                  </a:schemeClr>
                </a:gs>
                <a:gs pos="70000">
                  <a:srgbClr val="FF0000">
                    <a:alpha val="80000"/>
                  </a:srgbClr>
                </a:gs>
                <a:gs pos="100000">
                  <a:srgbClr val="C00000"/>
                </a:gs>
              </a:gsLst>
              <a:lin ang="0" scaled="1"/>
              <a:tileRect/>
            </a:gra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弧形 20"/>
          <p:cNvSpPr>
            <a:spLocks noChangeAspect="1"/>
          </p:cNvSpPr>
          <p:nvPr/>
        </p:nvSpPr>
        <p:spPr>
          <a:xfrm>
            <a:off x="3904590" y="1898186"/>
            <a:ext cx="1800000" cy="1800000"/>
          </a:xfrm>
          <a:prstGeom prst="arc">
            <a:avLst>
              <a:gd name="adj1" fmla="val 16171028"/>
              <a:gd name="adj2" fmla="val 67000"/>
            </a:avLst>
          </a:prstGeom>
          <a:ln w="47625">
            <a:gradFill flip="none" rotWithShape="1">
              <a:gsLst>
                <a:gs pos="4000">
                  <a:schemeClr val="accent3">
                    <a:alpha val="0"/>
                  </a:schemeClr>
                </a:gs>
                <a:gs pos="70000">
                  <a:srgbClr val="FF0000">
                    <a:alpha val="80000"/>
                  </a:srgbClr>
                </a:gs>
                <a:gs pos="100000">
                  <a:srgbClr val="C00000"/>
                </a:gs>
              </a:gsLst>
              <a:lin ang="0" scaled="1"/>
              <a:tileRect/>
            </a:gra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/>
          <p:cNvSpPr>
            <a:spLocks noChangeAspect="1"/>
          </p:cNvSpPr>
          <p:nvPr/>
        </p:nvSpPr>
        <p:spPr>
          <a:xfrm flipV="1">
            <a:off x="5224253" y="3230186"/>
            <a:ext cx="1800000" cy="1800000"/>
          </a:xfrm>
          <a:prstGeom prst="arc">
            <a:avLst>
              <a:gd name="adj1" fmla="val 16171028"/>
              <a:gd name="adj2" fmla="val 67000"/>
            </a:avLst>
          </a:prstGeom>
          <a:ln w="47625">
            <a:gradFill flip="none" rotWithShape="1">
              <a:gsLst>
                <a:gs pos="4000">
                  <a:schemeClr val="accent3">
                    <a:alpha val="0"/>
                  </a:schemeClr>
                </a:gs>
                <a:gs pos="70000">
                  <a:srgbClr val="FF0000">
                    <a:alpha val="80000"/>
                  </a:srgbClr>
                </a:gs>
                <a:gs pos="100000">
                  <a:srgbClr val="C00000"/>
                </a:gs>
              </a:gsLst>
              <a:lin ang="0" scaled="1"/>
              <a:tileRect/>
            </a:gra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>
            <a:spLocks noChangeAspect="1"/>
          </p:cNvSpPr>
          <p:nvPr/>
        </p:nvSpPr>
        <p:spPr>
          <a:xfrm>
            <a:off x="6536371" y="1898186"/>
            <a:ext cx="1800000" cy="1800000"/>
          </a:xfrm>
          <a:prstGeom prst="arc">
            <a:avLst>
              <a:gd name="adj1" fmla="val 16171028"/>
              <a:gd name="adj2" fmla="val 67000"/>
            </a:avLst>
          </a:prstGeom>
          <a:ln w="47625">
            <a:gradFill flip="none" rotWithShape="1">
              <a:gsLst>
                <a:gs pos="4000">
                  <a:schemeClr val="accent3">
                    <a:alpha val="0"/>
                  </a:schemeClr>
                </a:gs>
                <a:gs pos="70000">
                  <a:srgbClr val="FF0000">
                    <a:alpha val="80000"/>
                  </a:srgbClr>
                </a:gs>
                <a:gs pos="100000">
                  <a:srgbClr val="C00000"/>
                </a:gs>
              </a:gsLst>
              <a:lin ang="0" scaled="1"/>
              <a:tileRect/>
            </a:gra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>
            <a:spLocks noChangeAspect="1"/>
          </p:cNvSpPr>
          <p:nvPr/>
        </p:nvSpPr>
        <p:spPr>
          <a:xfrm>
            <a:off x="7847299" y="3239044"/>
            <a:ext cx="1800000" cy="1800000"/>
          </a:xfrm>
          <a:prstGeom prst="arc">
            <a:avLst>
              <a:gd name="adj1" fmla="val 16171028"/>
              <a:gd name="adj2" fmla="val 67000"/>
            </a:avLst>
          </a:prstGeom>
          <a:ln w="47625">
            <a:gradFill flip="none" rotWithShape="1">
              <a:gsLst>
                <a:gs pos="4000">
                  <a:schemeClr val="accent3">
                    <a:alpha val="0"/>
                  </a:schemeClr>
                </a:gs>
                <a:gs pos="70000">
                  <a:srgbClr val="FF0000">
                    <a:alpha val="80000"/>
                  </a:srgbClr>
                </a:gs>
                <a:gs pos="100000">
                  <a:srgbClr val="C00000"/>
                </a:gs>
              </a:gsLst>
              <a:lin ang="0" scaled="1"/>
              <a:tileRect/>
            </a:gra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355307" y="2085896"/>
            <a:ext cx="2459944" cy="747611"/>
            <a:chOff x="1403362" y="5121881"/>
            <a:chExt cx="2459944" cy="747611"/>
          </a:xfrm>
        </p:grpSpPr>
        <p:sp>
          <p:nvSpPr>
            <p:cNvPr id="26" name="矩形 25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10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10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10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747299" y="2085896"/>
            <a:ext cx="2459944" cy="747611"/>
            <a:chOff x="1403362" y="5121881"/>
            <a:chExt cx="2459944" cy="747611"/>
          </a:xfrm>
        </p:grpSpPr>
        <p:sp>
          <p:nvSpPr>
            <p:cNvPr id="29" name="矩形 28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10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10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10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943781" y="5047912"/>
            <a:ext cx="2459944" cy="747611"/>
            <a:chOff x="1403362" y="5121881"/>
            <a:chExt cx="2459944" cy="747611"/>
          </a:xfrm>
        </p:grpSpPr>
        <p:sp>
          <p:nvSpPr>
            <p:cNvPr id="32" name="矩形 31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10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10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10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890859" y="5047912"/>
            <a:ext cx="2459944" cy="747611"/>
            <a:chOff x="1403362" y="5121881"/>
            <a:chExt cx="2459944" cy="747611"/>
          </a:xfrm>
        </p:grpSpPr>
        <p:sp>
          <p:nvSpPr>
            <p:cNvPr id="35" name="矩形 34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10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10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10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091691" y="5047912"/>
            <a:ext cx="2459944" cy="747611"/>
            <a:chOff x="1403362" y="5121881"/>
            <a:chExt cx="2459944" cy="747611"/>
          </a:xfrm>
        </p:grpSpPr>
        <p:sp>
          <p:nvSpPr>
            <p:cNvPr id="38" name="矩形 37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10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10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10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10"/>
                  <a:tile tx="0" ty="0" sx="100000" sy="100000" flip="none" algn="tl"/>
                </a:blipFill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14"/>
          <p:cNvSpPr txBox="1"/>
          <p:nvPr>
            <p:custDataLst>
              <p:tags r:id="rId3"/>
            </p:custDataLst>
          </p:nvPr>
        </p:nvSpPr>
        <p:spPr>
          <a:xfrm>
            <a:off x="657889" y="296705"/>
            <a:ext cx="2970682" cy="830997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4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回顾工作</a:t>
            </a:r>
            <a:endParaRPr lang="zh-CN" altLang="en-US" sz="4800" dirty="0">
              <a:blipFill dpi="0" rotWithShape="1">
                <a:blip r:embed="rId5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904175" y="2064021"/>
          <a:ext cx="10268650" cy="2239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628571" y="4750673"/>
            <a:ext cx="2459944" cy="747611"/>
            <a:chOff x="1403362" y="5121881"/>
            <a:chExt cx="2459944" cy="747611"/>
          </a:xfrm>
        </p:grpSpPr>
        <p:sp>
          <p:nvSpPr>
            <p:cNvPr id="6" name="矩形 5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6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6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6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336971" y="4750673"/>
            <a:ext cx="2459944" cy="747611"/>
            <a:chOff x="1403362" y="5121881"/>
            <a:chExt cx="2459944" cy="747611"/>
          </a:xfrm>
        </p:grpSpPr>
        <p:sp>
          <p:nvSpPr>
            <p:cNvPr id="9" name="矩形 8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6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6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6"/>
                  <a:tile tx="0" ty="0" sx="100000" sy="100000" flip="none" algn="tl"/>
                </a:blipFill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14"/>
          <p:cNvSpPr txBox="1"/>
          <p:nvPr>
            <p:custDataLst>
              <p:tags r:id="rId2"/>
            </p:custDataLst>
          </p:nvPr>
        </p:nvSpPr>
        <p:spPr>
          <a:xfrm>
            <a:off x="657889" y="296705"/>
            <a:ext cx="2970682" cy="830997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3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回顾工作</a:t>
            </a:r>
            <a:endParaRPr lang="zh-CN" altLang="en-US" sz="48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3294653" y="4209232"/>
            <a:ext cx="4232365" cy="1071155"/>
          </a:xfrm>
          <a:prstGeom prst="diamond">
            <a:avLst/>
          </a:prstGeom>
          <a:gradFill>
            <a:gsLst>
              <a:gs pos="1000">
                <a:srgbClr val="FFEBD1">
                  <a:alpha val="71000"/>
                </a:srgbClr>
              </a:gs>
              <a:gs pos="100000">
                <a:srgbClr val="FF9409">
                  <a:alpha val="2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3294652" y="2811507"/>
            <a:ext cx="4232365" cy="1071155"/>
          </a:xfrm>
          <a:prstGeom prst="diamond">
            <a:avLst/>
          </a:prstGeom>
          <a:gradFill>
            <a:gsLst>
              <a:gs pos="1000">
                <a:srgbClr val="FFEBD1">
                  <a:alpha val="71000"/>
                </a:srgbClr>
              </a:gs>
              <a:gs pos="100000">
                <a:srgbClr val="FF9409">
                  <a:alpha val="2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5672092" y="3510370"/>
            <a:ext cx="4232365" cy="1071155"/>
          </a:xfrm>
          <a:prstGeom prst="diamond">
            <a:avLst/>
          </a:prstGeom>
          <a:gradFill>
            <a:gsLst>
              <a:gs pos="1000">
                <a:srgbClr val="FFEBD1">
                  <a:alpha val="71000"/>
                </a:srgbClr>
              </a:gs>
              <a:gs pos="100000">
                <a:srgbClr val="FF9409">
                  <a:alpha val="2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918" y="4320728"/>
            <a:ext cx="1435831" cy="6102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970" y="1896696"/>
            <a:ext cx="2125726" cy="18093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597" y="2984265"/>
            <a:ext cx="1626770" cy="1333623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543125" y="2274962"/>
            <a:ext cx="2459944" cy="747611"/>
            <a:chOff x="1403362" y="5121881"/>
            <a:chExt cx="2459944" cy="747611"/>
          </a:xfrm>
        </p:grpSpPr>
        <p:sp>
          <p:nvSpPr>
            <p:cNvPr id="11" name="矩形 10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8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8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8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56221" y="5223175"/>
            <a:ext cx="2459944" cy="747611"/>
            <a:chOff x="1403362" y="5121881"/>
            <a:chExt cx="2459944" cy="747611"/>
          </a:xfrm>
        </p:grpSpPr>
        <p:sp>
          <p:nvSpPr>
            <p:cNvPr id="14" name="矩形 13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8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8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8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94105" y="2257627"/>
            <a:ext cx="2459944" cy="747611"/>
            <a:chOff x="1403362" y="5121881"/>
            <a:chExt cx="2459944" cy="747611"/>
          </a:xfrm>
        </p:grpSpPr>
        <p:sp>
          <p:nvSpPr>
            <p:cNvPr id="17" name="矩形 16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8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8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8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8"/>
                  <a:tile tx="0" ty="0" sx="100000" sy="100000" flip="none" algn="tl"/>
                </a:blipFill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96296E-6 L -0.0401 -2.96296E-6 " pathEditMode="relative" rAng="0" ptsTypes="AA">
                                      <p:cBhvr>
                                        <p:cTn id="15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81481E-6 L 0.00013 0.0794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5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08333E-6 -4.81481E-6 L 0.04492 -4.81481E-6 " pathEditMode="relative" rAng="0" ptsTypes="AA">
                                      <p:cBhvr>
                                        <p:cTn id="25" dur="1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4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45833E-6 2.59259E-6 L -1.45833E-6 0.08958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33333E-6 L -0.0401 3.33333E-6 " pathEditMode="relative" rAng="0" ptsTypes="AA">
                                      <p:cBhvr>
                                        <p:cTn id="36" dur="12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5.55112E-17 0.0956 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749300"/>
            <a:ext cx="5359400" cy="5359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436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686289"/>
            <a:ext cx="10648950" cy="5220799"/>
          </a:xfrm>
          <a:prstGeom prst="rect">
            <a:avLst/>
          </a:prstGeom>
        </p:spPr>
      </p:pic>
      <p:sp>
        <p:nvSpPr>
          <p:cNvPr id="6" name="PA_文本框 14"/>
          <p:cNvSpPr txBox="1"/>
          <p:nvPr>
            <p:custDataLst>
              <p:tags r:id="rId7"/>
            </p:custDataLst>
          </p:nvPr>
        </p:nvSpPr>
        <p:spPr>
          <a:xfrm>
            <a:off x="4209144" y="3083448"/>
            <a:ext cx="3745836" cy="1107996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8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颁奖盛典</a:t>
            </a:r>
            <a:endParaRPr lang="zh-CN" altLang="en-US" sz="66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7" name="PA_文本框 14"/>
          <p:cNvSpPr txBox="1"/>
          <p:nvPr>
            <p:custDataLst>
              <p:tags r:id="rId10"/>
            </p:custDataLst>
          </p:nvPr>
        </p:nvSpPr>
        <p:spPr>
          <a:xfrm>
            <a:off x="4615947" y="2212223"/>
            <a:ext cx="2932229" cy="1015663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8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第二章</a:t>
            </a:r>
            <a:endParaRPr lang="zh-CN" altLang="en-US" sz="60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9" name="我们团结一心粉碎所有的障碍"/>
          <p:cNvSpPr txBox="1"/>
          <p:nvPr/>
        </p:nvSpPr>
        <p:spPr>
          <a:xfrm>
            <a:off x="4615947" y="4291951"/>
            <a:ext cx="29322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2019 year-end summary work summarizes the boutique PPT</a:t>
            </a:r>
            <a:endParaRPr lang="en-US" altLang="zh-CN" sz="10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5010150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10" y="1230871"/>
            <a:ext cx="4795368" cy="43230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069" y="0"/>
            <a:ext cx="7328931" cy="43479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3" y="0"/>
            <a:ext cx="5779019" cy="2921514"/>
          </a:xfrm>
          <a:prstGeom prst="rect">
            <a:avLst/>
          </a:prstGeom>
        </p:spPr>
      </p:pic>
      <p:sp>
        <p:nvSpPr>
          <p:cNvPr id="7" name="我们团结一心粉碎所有的障碍"/>
          <p:cNvSpPr txBox="1"/>
          <p:nvPr/>
        </p:nvSpPr>
        <p:spPr>
          <a:xfrm>
            <a:off x="5639852" y="1588540"/>
            <a:ext cx="4221241" cy="32691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blipFill dpi="0" rotWithShape="1">
                  <a:blip r:embed="rId7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具备大局意识、服务意识和协调意识的团队才是优秀的团队。他们具有较高的团队精神，相互团结，相互支持，相互帮助，团队成员之间配合默契，依靠团队集体的力量，出色地完成各项工作要求和生产指标。</a:t>
            </a:r>
            <a:endParaRPr lang="zh-CN" altLang="en-US" sz="2000" dirty="0">
              <a:blipFill dpi="0" rotWithShape="1">
                <a:blip r:embed="rId7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0" name="PA_文本框 14"/>
          <p:cNvSpPr txBox="1"/>
          <p:nvPr>
            <p:custDataLst>
              <p:tags r:id="rId8"/>
            </p:custDataLst>
          </p:nvPr>
        </p:nvSpPr>
        <p:spPr>
          <a:xfrm>
            <a:off x="10244470" y="612523"/>
            <a:ext cx="1292662" cy="4617981"/>
          </a:xfrm>
          <a:prstGeom prst="rect">
            <a:avLst/>
          </a:prstGeom>
          <a:noFill/>
          <a:effectLst/>
        </p:spPr>
        <p:txBody>
          <a:bodyPr vert="eaVert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8000" b="1" spc="-300">
                <a:blipFill>
                  <a:blip r:embed="rId9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>
              <a:defRPr/>
            </a:pPr>
            <a:r>
              <a:rPr lang="zh-CN" altLang="en-US" sz="7200" dirty="0">
                <a:blipFill dpi="0" rotWithShape="1">
                  <a:blip r:embed="rId7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最佳团队奖</a:t>
            </a:r>
            <a:endParaRPr lang="zh-CN" altLang="en-US" sz="7200" dirty="0">
              <a:blipFill dpi="0" rotWithShape="1">
                <a:blip r:embed="rId7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5010150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7328931" cy="43479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" y="0"/>
            <a:ext cx="5779019" cy="29215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537" y="421897"/>
            <a:ext cx="3303944" cy="297849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131569" y="1863268"/>
            <a:ext cx="2376931" cy="3542959"/>
            <a:chOff x="919408" y="2595366"/>
            <a:chExt cx="2376931" cy="3542959"/>
          </a:xfrm>
        </p:grpSpPr>
        <p:sp>
          <p:nvSpPr>
            <p:cNvPr id="7" name="矩形 6"/>
            <p:cNvSpPr/>
            <p:nvPr/>
          </p:nvSpPr>
          <p:spPr>
            <a:xfrm>
              <a:off x="992178" y="2595366"/>
              <a:ext cx="2232660" cy="2921514"/>
            </a:xfrm>
            <a:prstGeom prst="rect">
              <a:avLst/>
            </a:prstGeom>
            <a:blipFill rotWithShape="1">
              <a:blip r:embed="rId7"/>
              <a:stretch>
                <a:fillRect l="-11644" r="-1151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408" y="2680720"/>
              <a:ext cx="2376931" cy="345760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5225615" y="1863268"/>
            <a:ext cx="2376931" cy="3542959"/>
            <a:chOff x="1708713" y="2088636"/>
            <a:chExt cx="2376931" cy="3542959"/>
          </a:xfrm>
        </p:grpSpPr>
        <p:sp>
          <p:nvSpPr>
            <p:cNvPr id="13" name="矩形 12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9"/>
              <a:stretch>
                <a:fillRect l="-48414" r="-4786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sp>
        <p:nvSpPr>
          <p:cNvPr id="15" name="我们团结一心粉碎所有的障碍"/>
          <p:cNvSpPr txBox="1"/>
          <p:nvPr/>
        </p:nvSpPr>
        <p:spPr>
          <a:xfrm>
            <a:off x="2405669" y="4899740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0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0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6" name="我们团结一心粉碎所有的障碍"/>
          <p:cNvSpPr txBox="1"/>
          <p:nvPr/>
        </p:nvSpPr>
        <p:spPr>
          <a:xfrm>
            <a:off x="5499715" y="4899740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0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0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5010150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10" y="1230871"/>
            <a:ext cx="4795368" cy="43230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069" y="0"/>
            <a:ext cx="7328931" cy="43479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3" y="0"/>
            <a:ext cx="5779019" cy="2921514"/>
          </a:xfrm>
          <a:prstGeom prst="rect">
            <a:avLst/>
          </a:prstGeom>
        </p:spPr>
      </p:pic>
      <p:sp>
        <p:nvSpPr>
          <p:cNvPr id="7" name="我们团结一心粉碎所有的障碍"/>
          <p:cNvSpPr txBox="1"/>
          <p:nvPr/>
        </p:nvSpPr>
        <p:spPr>
          <a:xfrm>
            <a:off x="5639852" y="1588540"/>
            <a:ext cx="4221241" cy="32691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blipFill dpi="0" rotWithShape="1">
                  <a:blip r:embed="rId7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。</a:t>
            </a:r>
            <a:endParaRPr lang="zh-CN" altLang="en-US" sz="2000" dirty="0">
              <a:blipFill dpi="0" rotWithShape="1">
                <a:blip r:embed="rId7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0" name="PA_文本框 14"/>
          <p:cNvSpPr txBox="1"/>
          <p:nvPr>
            <p:custDataLst>
              <p:tags r:id="rId8"/>
            </p:custDataLst>
          </p:nvPr>
        </p:nvSpPr>
        <p:spPr>
          <a:xfrm>
            <a:off x="10244470" y="612523"/>
            <a:ext cx="1292662" cy="4617981"/>
          </a:xfrm>
          <a:prstGeom prst="rect">
            <a:avLst/>
          </a:prstGeom>
          <a:noFill/>
          <a:effectLst/>
        </p:spPr>
        <p:txBody>
          <a:bodyPr vert="eaVert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8000" b="1" spc="-300">
                <a:blipFill>
                  <a:blip r:embed="rId9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>
              <a:defRPr/>
            </a:pPr>
            <a:r>
              <a:rPr lang="zh-CN" altLang="en-US" sz="7200" dirty="0">
                <a:blipFill dpi="0" rotWithShape="1">
                  <a:blip r:embed="rId7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最佳敬业奖</a:t>
            </a:r>
            <a:endParaRPr lang="zh-CN" altLang="en-US" sz="7200" dirty="0">
              <a:blipFill dpi="0" rotWithShape="1">
                <a:blip r:embed="rId7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5010150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7328931" cy="43479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" y="0"/>
            <a:ext cx="5779019" cy="29215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537" y="421897"/>
            <a:ext cx="3303944" cy="2978498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12223" y="1863268"/>
            <a:ext cx="2376931" cy="3542959"/>
            <a:chOff x="1708713" y="2088636"/>
            <a:chExt cx="2376931" cy="3542959"/>
          </a:xfrm>
        </p:grpSpPr>
        <p:sp>
          <p:nvSpPr>
            <p:cNvPr id="10" name="矩形 9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7"/>
              <a:stretch>
                <a:fillRect l="-48414" r="-4786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3758768" y="1863268"/>
            <a:ext cx="2376931" cy="3542959"/>
            <a:chOff x="1708713" y="2088636"/>
            <a:chExt cx="2376931" cy="3542959"/>
          </a:xfrm>
        </p:grpSpPr>
        <p:sp>
          <p:nvSpPr>
            <p:cNvPr id="13" name="矩形 12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9"/>
              <a:stretch>
                <a:fillRect l="-48414" r="-4786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6405313" y="1863268"/>
            <a:ext cx="2376931" cy="3542959"/>
            <a:chOff x="1708713" y="2088636"/>
            <a:chExt cx="2376931" cy="3542959"/>
          </a:xfrm>
        </p:grpSpPr>
        <p:sp>
          <p:nvSpPr>
            <p:cNvPr id="16" name="矩形 15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10"/>
              <a:stretch>
                <a:fillRect l="-48414" r="-4786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sp>
        <p:nvSpPr>
          <p:cNvPr id="18" name="我们团结一心粉碎所有的障碍"/>
          <p:cNvSpPr txBox="1"/>
          <p:nvPr/>
        </p:nvSpPr>
        <p:spPr>
          <a:xfrm>
            <a:off x="1386323" y="4904590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1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1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9" name="我们团结一心粉碎所有的障碍"/>
          <p:cNvSpPr txBox="1"/>
          <p:nvPr/>
        </p:nvSpPr>
        <p:spPr>
          <a:xfrm>
            <a:off x="4018266" y="4904590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1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1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20" name="我们团结一心粉碎所有的障碍"/>
          <p:cNvSpPr txBox="1"/>
          <p:nvPr/>
        </p:nvSpPr>
        <p:spPr>
          <a:xfrm>
            <a:off x="6679413" y="4904590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1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1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5010150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10" y="1230871"/>
            <a:ext cx="4795368" cy="43230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069" y="0"/>
            <a:ext cx="7328931" cy="43479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3" y="0"/>
            <a:ext cx="5779019" cy="2921514"/>
          </a:xfrm>
          <a:prstGeom prst="rect">
            <a:avLst/>
          </a:prstGeom>
        </p:spPr>
      </p:pic>
      <p:sp>
        <p:nvSpPr>
          <p:cNvPr id="7" name="我们团结一心粉碎所有的障碍"/>
          <p:cNvSpPr txBox="1"/>
          <p:nvPr/>
        </p:nvSpPr>
        <p:spPr>
          <a:xfrm>
            <a:off x="5639852" y="1588540"/>
            <a:ext cx="4221241" cy="32691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blipFill dpi="0" rotWithShape="1">
                  <a:blip r:embed="rId7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在公司大家庭中，有无私奉献的职能同仁，有默默耕耘的生产能手，敢于创新的技术人才，兢兢业业的工程尖兵。他们没有豪言壮语，他们没有丰功伟绩，但他们用行动，告诉了我们什么是主人翁精神，任劳任怨，不计得失。</a:t>
            </a:r>
            <a:endParaRPr lang="zh-CN" altLang="en-US" sz="2000" dirty="0">
              <a:blipFill dpi="0" rotWithShape="1">
                <a:blip r:embed="rId7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0" name="PA_文本框 14"/>
          <p:cNvSpPr txBox="1"/>
          <p:nvPr>
            <p:custDataLst>
              <p:tags r:id="rId8"/>
            </p:custDataLst>
          </p:nvPr>
        </p:nvSpPr>
        <p:spPr>
          <a:xfrm>
            <a:off x="10244470" y="612523"/>
            <a:ext cx="1292662" cy="4617981"/>
          </a:xfrm>
          <a:prstGeom prst="rect">
            <a:avLst/>
          </a:prstGeom>
          <a:noFill/>
          <a:effectLst/>
        </p:spPr>
        <p:txBody>
          <a:bodyPr vert="eaVert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8000" b="1" spc="-300">
                <a:blipFill>
                  <a:blip r:embed="rId9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dirty="0">
                <a:blipFill dpi="0" rotWithShape="1">
                  <a:blip r:embed="rId7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最佳奉献奖</a:t>
            </a:r>
            <a:endParaRPr lang="zh-CN" altLang="en-US" sz="7200" dirty="0">
              <a:blipFill dpi="0" rotWithShape="1">
                <a:blip r:embed="rId7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5010150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7328931" cy="43479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" y="0"/>
            <a:ext cx="5779019" cy="29215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537" y="421897"/>
            <a:ext cx="3303944" cy="2978498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468930" y="659050"/>
            <a:ext cx="1819663" cy="2712317"/>
            <a:chOff x="1708713" y="2088636"/>
            <a:chExt cx="2376931" cy="3542959"/>
          </a:xfrm>
        </p:grpSpPr>
        <p:sp>
          <p:nvSpPr>
            <p:cNvPr id="10" name="矩形 9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7"/>
              <a:stretch>
                <a:fillRect l="-71587" r="-2469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3718771" y="659050"/>
            <a:ext cx="1819663" cy="2712317"/>
            <a:chOff x="1708713" y="2088636"/>
            <a:chExt cx="2376931" cy="3542959"/>
          </a:xfrm>
        </p:grpSpPr>
        <p:sp>
          <p:nvSpPr>
            <p:cNvPr id="13" name="矩形 12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9"/>
              <a:stretch>
                <a:fillRect l="-36162" r="-6011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5968612" y="659050"/>
            <a:ext cx="1819663" cy="2712317"/>
            <a:chOff x="1708713" y="2088636"/>
            <a:chExt cx="2376931" cy="3542959"/>
          </a:xfrm>
        </p:grpSpPr>
        <p:sp>
          <p:nvSpPr>
            <p:cNvPr id="16" name="矩形 15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10"/>
              <a:stretch>
                <a:fillRect l="-83129" r="-1072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1468930" y="3602798"/>
            <a:ext cx="1819663" cy="2712317"/>
            <a:chOff x="1708713" y="2088636"/>
            <a:chExt cx="2376931" cy="3542959"/>
          </a:xfrm>
        </p:grpSpPr>
        <p:sp>
          <p:nvSpPr>
            <p:cNvPr id="19" name="矩形 18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11"/>
              <a:stretch>
                <a:fillRect l="-48498" r="-4778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3718771" y="3602798"/>
            <a:ext cx="1819663" cy="2712317"/>
            <a:chOff x="1708713" y="2088636"/>
            <a:chExt cx="2376931" cy="3542959"/>
          </a:xfrm>
        </p:grpSpPr>
        <p:sp>
          <p:nvSpPr>
            <p:cNvPr id="22" name="矩形 21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12"/>
              <a:stretch>
                <a:fillRect l="-48421" r="-4770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5968612" y="3602798"/>
            <a:ext cx="1819663" cy="2712317"/>
            <a:chOff x="1708713" y="2088636"/>
            <a:chExt cx="2376931" cy="3542959"/>
          </a:xfrm>
        </p:grpSpPr>
        <p:sp>
          <p:nvSpPr>
            <p:cNvPr id="25" name="矩形 24"/>
            <p:cNvSpPr/>
            <p:nvPr/>
          </p:nvSpPr>
          <p:spPr>
            <a:xfrm>
              <a:off x="1780848" y="2088636"/>
              <a:ext cx="2232660" cy="2921514"/>
            </a:xfrm>
            <a:prstGeom prst="rect">
              <a:avLst/>
            </a:prstGeom>
            <a:blipFill rotWithShape="1">
              <a:blip r:embed="rId13"/>
              <a:stretch>
                <a:fillRect l="-45962" r="-4528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713" y="2173990"/>
              <a:ext cx="2376931" cy="3457605"/>
            </a:xfrm>
            <a:prstGeom prst="rect">
              <a:avLst/>
            </a:prstGeom>
          </p:spPr>
        </p:pic>
      </p:grpSp>
      <p:sp>
        <p:nvSpPr>
          <p:cNvPr id="27" name="我们团结一心粉碎所有的障碍"/>
          <p:cNvSpPr txBox="1"/>
          <p:nvPr/>
        </p:nvSpPr>
        <p:spPr>
          <a:xfrm>
            <a:off x="1498621" y="2921514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28" name="我们团结一心粉碎所有的障碍"/>
          <p:cNvSpPr txBox="1"/>
          <p:nvPr/>
        </p:nvSpPr>
        <p:spPr>
          <a:xfrm>
            <a:off x="3706338" y="2921514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29" name="我们团结一心粉碎所有的障碍"/>
          <p:cNvSpPr txBox="1"/>
          <p:nvPr/>
        </p:nvSpPr>
        <p:spPr>
          <a:xfrm>
            <a:off x="5967821" y="2921514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30" name="我们团结一心粉碎所有的障碍"/>
          <p:cNvSpPr txBox="1"/>
          <p:nvPr/>
        </p:nvSpPr>
        <p:spPr>
          <a:xfrm>
            <a:off x="1498621" y="5873096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31" name="我们团结一心粉碎所有的障碍"/>
          <p:cNvSpPr txBox="1"/>
          <p:nvPr/>
        </p:nvSpPr>
        <p:spPr>
          <a:xfrm>
            <a:off x="3706338" y="5873096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32" name="我们团结一心粉碎所有的障碍"/>
          <p:cNvSpPr txBox="1"/>
          <p:nvPr/>
        </p:nvSpPr>
        <p:spPr>
          <a:xfrm>
            <a:off x="5967821" y="5873096"/>
            <a:ext cx="1828730" cy="3371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blipFill dpi="0" rotWithShape="1">
                  <a:blip r:embed="rId1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姓名：某某某</a:t>
            </a:r>
            <a:endParaRPr lang="zh-CN" altLang="en-US" sz="1600" dirty="0">
              <a:blipFill dpi="0" rotWithShape="1">
                <a:blip r:embed="rId1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749300"/>
            <a:ext cx="5359400" cy="5359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436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686289"/>
            <a:ext cx="10648950" cy="5220799"/>
          </a:xfrm>
          <a:prstGeom prst="rect">
            <a:avLst/>
          </a:prstGeom>
        </p:spPr>
      </p:pic>
      <p:sp>
        <p:nvSpPr>
          <p:cNvPr id="6" name="PA_文本框 14"/>
          <p:cNvSpPr txBox="1"/>
          <p:nvPr>
            <p:custDataLst>
              <p:tags r:id="rId7"/>
            </p:custDataLst>
          </p:nvPr>
        </p:nvSpPr>
        <p:spPr>
          <a:xfrm>
            <a:off x="4209144" y="3083448"/>
            <a:ext cx="3745836" cy="1107996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8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节目汇演</a:t>
            </a:r>
            <a:endParaRPr lang="zh-CN" altLang="en-US" sz="66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7" name="PA_文本框 14"/>
          <p:cNvSpPr txBox="1"/>
          <p:nvPr>
            <p:custDataLst>
              <p:tags r:id="rId10"/>
            </p:custDataLst>
          </p:nvPr>
        </p:nvSpPr>
        <p:spPr>
          <a:xfrm>
            <a:off x="4615947" y="2212223"/>
            <a:ext cx="2932229" cy="1015663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8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第三章</a:t>
            </a:r>
            <a:endParaRPr lang="zh-CN" altLang="en-US" sz="60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9" name="我们团结一心粉碎所有的障碍"/>
          <p:cNvSpPr txBox="1"/>
          <p:nvPr/>
        </p:nvSpPr>
        <p:spPr>
          <a:xfrm>
            <a:off x="4615947" y="4291951"/>
            <a:ext cx="29322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2019 year-end summary work summarizes the boutique PPT</a:t>
            </a:r>
            <a:endParaRPr lang="en-US" altLang="zh-CN" sz="10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5747657" y="2941493"/>
            <a:ext cx="556162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6000" dirty="0"/>
              <a:t>爱拼才会赢</a:t>
            </a:r>
            <a:endParaRPr lang="zh-CN" altLang="en-US" sz="6000" dirty="0"/>
          </a:p>
        </p:txBody>
      </p:sp>
      <p:sp>
        <p:nvSpPr>
          <p:cNvPr id="5" name="我们团结一心粉碎所有的障碍"/>
          <p:cNvSpPr txBox="1"/>
          <p:nvPr/>
        </p:nvSpPr>
        <p:spPr>
          <a:xfrm>
            <a:off x="5747657" y="1989138"/>
            <a:ext cx="556162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4800" dirty="0"/>
              <a:t>歌曲演唱</a:t>
            </a:r>
            <a:endParaRPr lang="zh-CN" altLang="en-US" sz="4800" dirty="0"/>
          </a:p>
        </p:txBody>
      </p:sp>
      <p:sp>
        <p:nvSpPr>
          <p:cNvPr id="6" name="我们团结一心粉碎所有的障碍"/>
          <p:cNvSpPr txBox="1"/>
          <p:nvPr/>
        </p:nvSpPr>
        <p:spPr>
          <a:xfrm>
            <a:off x="5747657" y="4078514"/>
            <a:ext cx="5561622" cy="52197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2800" b="0" dirty="0"/>
              <a:t>姓名：某某某 部门：演艺部</a:t>
            </a:r>
            <a:endParaRPr lang="zh-CN" altLang="en-US" sz="2800" b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5747657" y="2941493"/>
            <a:ext cx="556162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6000" dirty="0"/>
              <a:t>明天会更好</a:t>
            </a:r>
            <a:endParaRPr lang="zh-CN" altLang="en-US" sz="6000" dirty="0"/>
          </a:p>
        </p:txBody>
      </p:sp>
      <p:sp>
        <p:nvSpPr>
          <p:cNvPr id="5" name="我们团结一心粉碎所有的障碍"/>
          <p:cNvSpPr txBox="1"/>
          <p:nvPr/>
        </p:nvSpPr>
        <p:spPr>
          <a:xfrm>
            <a:off x="5747657" y="1989138"/>
            <a:ext cx="556162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4800" dirty="0"/>
              <a:t>歌曲演唱</a:t>
            </a:r>
            <a:endParaRPr lang="zh-CN" altLang="en-US" sz="4800" dirty="0"/>
          </a:p>
        </p:txBody>
      </p:sp>
      <p:sp>
        <p:nvSpPr>
          <p:cNvPr id="6" name="我们团结一心粉碎所有的障碍"/>
          <p:cNvSpPr txBox="1"/>
          <p:nvPr/>
        </p:nvSpPr>
        <p:spPr>
          <a:xfrm>
            <a:off x="5747657" y="4078514"/>
            <a:ext cx="5561622" cy="52197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2800" b="0" dirty="0"/>
              <a:t>姓名：某某某 部门：演艺部</a:t>
            </a:r>
            <a:endParaRPr lang="zh-CN" altLang="en-US" sz="2800" b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5747657" y="2941493"/>
            <a:ext cx="556162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6000" dirty="0"/>
              <a:t>至少还有你爱我</a:t>
            </a:r>
            <a:endParaRPr lang="zh-CN" altLang="en-US" sz="6000" dirty="0"/>
          </a:p>
        </p:txBody>
      </p:sp>
      <p:sp>
        <p:nvSpPr>
          <p:cNvPr id="5" name="我们团结一心粉碎所有的障碍"/>
          <p:cNvSpPr txBox="1"/>
          <p:nvPr/>
        </p:nvSpPr>
        <p:spPr>
          <a:xfrm>
            <a:off x="5747657" y="1989138"/>
            <a:ext cx="556162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4800" dirty="0"/>
              <a:t>歌曲演唱</a:t>
            </a:r>
            <a:endParaRPr lang="zh-CN" altLang="en-US" sz="4800" dirty="0"/>
          </a:p>
        </p:txBody>
      </p:sp>
      <p:sp>
        <p:nvSpPr>
          <p:cNvPr id="6" name="我们团结一心粉碎所有的障碍"/>
          <p:cNvSpPr txBox="1"/>
          <p:nvPr/>
        </p:nvSpPr>
        <p:spPr>
          <a:xfrm>
            <a:off x="5747657" y="4078514"/>
            <a:ext cx="5561622" cy="52197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elaxedModerately" fov="2100000">
                <a:rot lat="20400000" lon="1200000" rev="21594000"/>
              </a:camera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b="1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2800" b="0" dirty="0"/>
              <a:t>姓名：某某某 部门：演艺部</a:t>
            </a:r>
            <a:endParaRPr lang="zh-CN" altLang="en-US" sz="2800" b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749300"/>
            <a:ext cx="5359400" cy="5359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436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686289"/>
            <a:ext cx="10648950" cy="5220799"/>
          </a:xfrm>
          <a:prstGeom prst="rect">
            <a:avLst/>
          </a:prstGeom>
        </p:spPr>
      </p:pic>
      <p:sp>
        <p:nvSpPr>
          <p:cNvPr id="6" name="PA_文本框 14"/>
          <p:cNvSpPr txBox="1"/>
          <p:nvPr>
            <p:custDataLst>
              <p:tags r:id="rId7"/>
            </p:custDataLst>
          </p:nvPr>
        </p:nvSpPr>
        <p:spPr>
          <a:xfrm>
            <a:off x="4209144" y="3083448"/>
            <a:ext cx="3745836" cy="1107996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8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工作规划</a:t>
            </a:r>
            <a:endParaRPr lang="zh-CN" altLang="en-US" sz="66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7" name="PA_文本框 14"/>
          <p:cNvSpPr txBox="1"/>
          <p:nvPr>
            <p:custDataLst>
              <p:tags r:id="rId10"/>
            </p:custDataLst>
          </p:nvPr>
        </p:nvSpPr>
        <p:spPr>
          <a:xfrm>
            <a:off x="4615947" y="2212223"/>
            <a:ext cx="2932229" cy="1015663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8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第四章</a:t>
            </a:r>
            <a:endParaRPr lang="zh-CN" altLang="en-US" sz="60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9" name="我们团结一心粉碎所有的障碍"/>
          <p:cNvSpPr txBox="1"/>
          <p:nvPr/>
        </p:nvSpPr>
        <p:spPr>
          <a:xfrm>
            <a:off x="4615947" y="4291951"/>
            <a:ext cx="29322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2019 year-end summary work summarizes the boutique PPT</a:t>
            </a:r>
            <a:endParaRPr lang="en-US" altLang="zh-CN" sz="1000" dirty="0">
              <a:blipFill dpi="0" rotWithShape="1">
                <a:blip r:embed="rId9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14"/>
          <p:cNvSpPr txBox="1"/>
          <p:nvPr>
            <p:custDataLst>
              <p:tags r:id="rId2"/>
            </p:custDataLst>
          </p:nvPr>
        </p:nvSpPr>
        <p:spPr>
          <a:xfrm>
            <a:off x="657889" y="296705"/>
            <a:ext cx="2970682" cy="830997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3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>
              <a:defRPr/>
            </a:pPr>
            <a:r>
              <a:rPr lang="zh-CN" altLang="en-US" sz="48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工作规划</a:t>
            </a:r>
            <a:endParaRPr lang="zh-CN" altLang="en-US" sz="48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t="17253" r="6049" b="18402"/>
          <a:stretch>
            <a:fillRect/>
          </a:stretch>
        </p:blipFill>
        <p:spPr>
          <a:xfrm>
            <a:off x="1397725" y="2290355"/>
            <a:ext cx="2076994" cy="1557748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8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t="17253" r="6049" b="18402"/>
          <a:stretch>
            <a:fillRect/>
          </a:stretch>
        </p:blipFill>
        <p:spPr>
          <a:xfrm>
            <a:off x="3840480" y="2290355"/>
            <a:ext cx="2076994" cy="1557748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8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t="17253" r="6049" b="18402"/>
          <a:stretch>
            <a:fillRect/>
          </a:stretch>
        </p:blipFill>
        <p:spPr>
          <a:xfrm>
            <a:off x="6283235" y="2290355"/>
            <a:ext cx="2076994" cy="1557748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8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t="17253" r="6049" b="18402"/>
          <a:stretch>
            <a:fillRect/>
          </a:stretch>
        </p:blipFill>
        <p:spPr>
          <a:xfrm>
            <a:off x="8725990" y="2290355"/>
            <a:ext cx="2076994" cy="1557748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80000"/>
              </a:prstClr>
            </a:outerShdw>
          </a:effectLst>
        </p:spPr>
      </p:pic>
      <p:grpSp>
        <p:nvGrpSpPr>
          <p:cNvPr id="8" name="Group 55"/>
          <p:cNvGrpSpPr/>
          <p:nvPr/>
        </p:nvGrpSpPr>
        <p:grpSpPr>
          <a:xfrm>
            <a:off x="4655238" y="2782284"/>
            <a:ext cx="460350" cy="368427"/>
            <a:chOff x="10755313" y="4014788"/>
            <a:chExt cx="1001712" cy="801688"/>
          </a:xfrm>
          <a:solidFill>
            <a:srgbClr val="C00000"/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9" name="Freeform 30"/>
            <p:cNvSpPr/>
            <p:nvPr/>
          </p:nvSpPr>
          <p:spPr bwMode="auto">
            <a:xfrm>
              <a:off x="10755313" y="4014788"/>
              <a:ext cx="1001712" cy="669925"/>
            </a:xfrm>
            <a:custGeom>
              <a:avLst/>
              <a:gdLst>
                <a:gd name="T0" fmla="*/ 193 w 264"/>
                <a:gd name="T1" fmla="*/ 176 h 176"/>
                <a:gd name="T2" fmla="*/ 184 w 264"/>
                <a:gd name="T3" fmla="*/ 167 h 176"/>
                <a:gd name="T4" fmla="*/ 193 w 264"/>
                <a:gd name="T5" fmla="*/ 159 h 176"/>
                <a:gd name="T6" fmla="*/ 211 w 264"/>
                <a:gd name="T7" fmla="*/ 158 h 176"/>
                <a:gd name="T8" fmla="*/ 212 w 264"/>
                <a:gd name="T9" fmla="*/ 158 h 176"/>
                <a:gd name="T10" fmla="*/ 212 w 264"/>
                <a:gd name="T11" fmla="*/ 158 h 176"/>
                <a:gd name="T12" fmla="*/ 246 w 264"/>
                <a:gd name="T13" fmla="*/ 123 h 176"/>
                <a:gd name="T14" fmla="*/ 211 w 264"/>
                <a:gd name="T15" fmla="*/ 88 h 176"/>
                <a:gd name="T16" fmla="*/ 203 w 264"/>
                <a:gd name="T17" fmla="*/ 89 h 176"/>
                <a:gd name="T18" fmla="*/ 195 w 264"/>
                <a:gd name="T19" fmla="*/ 87 h 176"/>
                <a:gd name="T20" fmla="*/ 193 w 264"/>
                <a:gd name="T21" fmla="*/ 79 h 176"/>
                <a:gd name="T22" fmla="*/ 194 w 264"/>
                <a:gd name="T23" fmla="*/ 70 h 176"/>
                <a:gd name="T24" fmla="*/ 141 w 264"/>
                <a:gd name="T25" fmla="*/ 18 h 176"/>
                <a:gd name="T26" fmla="*/ 88 w 264"/>
                <a:gd name="T27" fmla="*/ 66 h 176"/>
                <a:gd name="T28" fmla="*/ 84 w 264"/>
                <a:gd name="T29" fmla="*/ 72 h 176"/>
                <a:gd name="T30" fmla="*/ 77 w 264"/>
                <a:gd name="T31" fmla="*/ 73 h 176"/>
                <a:gd name="T32" fmla="*/ 62 w 264"/>
                <a:gd name="T33" fmla="*/ 70 h 176"/>
                <a:gd name="T34" fmla="*/ 18 w 264"/>
                <a:gd name="T35" fmla="*/ 114 h 176"/>
                <a:gd name="T36" fmla="*/ 60 w 264"/>
                <a:gd name="T37" fmla="*/ 158 h 176"/>
                <a:gd name="T38" fmla="*/ 61 w 264"/>
                <a:gd name="T39" fmla="*/ 158 h 176"/>
                <a:gd name="T40" fmla="*/ 65 w 264"/>
                <a:gd name="T41" fmla="*/ 159 h 176"/>
                <a:gd name="T42" fmla="*/ 80 w 264"/>
                <a:gd name="T43" fmla="*/ 159 h 176"/>
                <a:gd name="T44" fmla="*/ 88 w 264"/>
                <a:gd name="T45" fmla="*/ 167 h 176"/>
                <a:gd name="T46" fmla="*/ 80 w 264"/>
                <a:gd name="T47" fmla="*/ 176 h 176"/>
                <a:gd name="T48" fmla="*/ 63 w 264"/>
                <a:gd name="T49" fmla="*/ 176 h 176"/>
                <a:gd name="T50" fmla="*/ 62 w 264"/>
                <a:gd name="T51" fmla="*/ 176 h 176"/>
                <a:gd name="T52" fmla="*/ 0 w 264"/>
                <a:gd name="T53" fmla="*/ 114 h 176"/>
                <a:gd name="T54" fmla="*/ 62 w 264"/>
                <a:gd name="T55" fmla="*/ 53 h 176"/>
                <a:gd name="T56" fmla="*/ 73 w 264"/>
                <a:gd name="T57" fmla="*/ 54 h 176"/>
                <a:gd name="T58" fmla="*/ 141 w 264"/>
                <a:gd name="T59" fmla="*/ 0 h 176"/>
                <a:gd name="T60" fmla="*/ 211 w 264"/>
                <a:gd name="T61" fmla="*/ 70 h 176"/>
                <a:gd name="T62" fmla="*/ 211 w 264"/>
                <a:gd name="T63" fmla="*/ 70 h 176"/>
                <a:gd name="T64" fmla="*/ 211 w 264"/>
                <a:gd name="T65" fmla="*/ 70 h 176"/>
                <a:gd name="T66" fmla="*/ 264 w 264"/>
                <a:gd name="T67" fmla="*/ 123 h 176"/>
                <a:gd name="T68" fmla="*/ 211 w 264"/>
                <a:gd name="T69" fmla="*/ 176 h 176"/>
                <a:gd name="T70" fmla="*/ 210 w 264"/>
                <a:gd name="T71" fmla="*/ 176 h 176"/>
                <a:gd name="T72" fmla="*/ 193 w 264"/>
                <a:gd name="T73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4" h="176">
                  <a:moveTo>
                    <a:pt x="193" y="176"/>
                  </a:moveTo>
                  <a:cubicBezTo>
                    <a:pt x="188" y="176"/>
                    <a:pt x="184" y="172"/>
                    <a:pt x="184" y="167"/>
                  </a:cubicBezTo>
                  <a:cubicBezTo>
                    <a:pt x="184" y="162"/>
                    <a:pt x="188" y="159"/>
                    <a:pt x="193" y="159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2" y="158"/>
                    <a:pt x="212" y="158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31" y="158"/>
                    <a:pt x="246" y="142"/>
                    <a:pt x="246" y="123"/>
                  </a:cubicBezTo>
                  <a:cubicBezTo>
                    <a:pt x="246" y="104"/>
                    <a:pt x="231" y="88"/>
                    <a:pt x="211" y="88"/>
                  </a:cubicBezTo>
                  <a:cubicBezTo>
                    <a:pt x="209" y="88"/>
                    <a:pt x="206" y="88"/>
                    <a:pt x="203" y="89"/>
                  </a:cubicBezTo>
                  <a:cubicBezTo>
                    <a:pt x="201" y="90"/>
                    <a:pt x="198" y="89"/>
                    <a:pt x="195" y="87"/>
                  </a:cubicBezTo>
                  <a:cubicBezTo>
                    <a:pt x="193" y="85"/>
                    <a:pt x="192" y="82"/>
                    <a:pt x="193" y="79"/>
                  </a:cubicBezTo>
                  <a:cubicBezTo>
                    <a:pt x="193" y="76"/>
                    <a:pt x="194" y="73"/>
                    <a:pt x="194" y="70"/>
                  </a:cubicBezTo>
                  <a:cubicBezTo>
                    <a:pt x="194" y="41"/>
                    <a:pt x="170" y="18"/>
                    <a:pt x="141" y="18"/>
                  </a:cubicBezTo>
                  <a:cubicBezTo>
                    <a:pt x="113" y="18"/>
                    <a:pt x="91" y="38"/>
                    <a:pt x="88" y="66"/>
                  </a:cubicBezTo>
                  <a:cubicBezTo>
                    <a:pt x="88" y="68"/>
                    <a:pt x="87" y="71"/>
                    <a:pt x="84" y="72"/>
                  </a:cubicBezTo>
                  <a:cubicBezTo>
                    <a:pt x="82" y="74"/>
                    <a:pt x="79" y="74"/>
                    <a:pt x="77" y="73"/>
                  </a:cubicBezTo>
                  <a:cubicBezTo>
                    <a:pt x="71" y="71"/>
                    <a:pt x="67" y="70"/>
                    <a:pt x="62" y="70"/>
                  </a:cubicBezTo>
                  <a:cubicBezTo>
                    <a:pt x="37" y="70"/>
                    <a:pt x="18" y="90"/>
                    <a:pt x="18" y="114"/>
                  </a:cubicBezTo>
                  <a:cubicBezTo>
                    <a:pt x="18" y="138"/>
                    <a:pt x="37" y="158"/>
                    <a:pt x="60" y="158"/>
                  </a:cubicBezTo>
                  <a:cubicBezTo>
                    <a:pt x="61" y="158"/>
                    <a:pt x="61" y="158"/>
                    <a:pt x="61" y="158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5" y="159"/>
                    <a:pt x="88" y="162"/>
                    <a:pt x="88" y="167"/>
                  </a:cubicBezTo>
                  <a:cubicBezTo>
                    <a:pt x="88" y="172"/>
                    <a:pt x="85" y="176"/>
                    <a:pt x="80" y="176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28" y="176"/>
                    <a:pt x="0" y="148"/>
                    <a:pt x="0" y="114"/>
                  </a:cubicBezTo>
                  <a:cubicBezTo>
                    <a:pt x="0" y="80"/>
                    <a:pt x="28" y="53"/>
                    <a:pt x="62" y="53"/>
                  </a:cubicBezTo>
                  <a:cubicBezTo>
                    <a:pt x="65" y="53"/>
                    <a:pt x="69" y="53"/>
                    <a:pt x="73" y="54"/>
                  </a:cubicBezTo>
                  <a:cubicBezTo>
                    <a:pt x="80" y="23"/>
                    <a:pt x="108" y="0"/>
                    <a:pt x="141" y="0"/>
                  </a:cubicBezTo>
                  <a:cubicBezTo>
                    <a:pt x="180" y="0"/>
                    <a:pt x="211" y="32"/>
                    <a:pt x="211" y="70"/>
                  </a:cubicBezTo>
                  <a:cubicBezTo>
                    <a:pt x="211" y="70"/>
                    <a:pt x="211" y="70"/>
                    <a:pt x="211" y="70"/>
                  </a:cubicBezTo>
                  <a:cubicBezTo>
                    <a:pt x="211" y="70"/>
                    <a:pt x="211" y="70"/>
                    <a:pt x="211" y="70"/>
                  </a:cubicBezTo>
                  <a:cubicBezTo>
                    <a:pt x="240" y="70"/>
                    <a:pt x="264" y="94"/>
                    <a:pt x="264" y="123"/>
                  </a:cubicBezTo>
                  <a:cubicBezTo>
                    <a:pt x="264" y="152"/>
                    <a:pt x="240" y="176"/>
                    <a:pt x="211" y="176"/>
                  </a:cubicBezTo>
                  <a:cubicBezTo>
                    <a:pt x="211" y="176"/>
                    <a:pt x="211" y="176"/>
                    <a:pt x="210" y="176"/>
                  </a:cubicBezTo>
                  <a:lnTo>
                    <a:pt x="193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0" name="Freeform 31"/>
            <p:cNvSpPr/>
            <p:nvPr/>
          </p:nvSpPr>
          <p:spPr bwMode="auto">
            <a:xfrm>
              <a:off x="11122025" y="4251326"/>
              <a:ext cx="334962" cy="565150"/>
            </a:xfrm>
            <a:custGeom>
              <a:avLst/>
              <a:gdLst>
                <a:gd name="T0" fmla="*/ 211 w 211"/>
                <a:gd name="T1" fmla="*/ 146 h 356"/>
                <a:gd name="T2" fmla="*/ 127 w 211"/>
                <a:gd name="T3" fmla="*/ 146 h 356"/>
                <a:gd name="T4" fmla="*/ 127 w 211"/>
                <a:gd name="T5" fmla="*/ 0 h 356"/>
                <a:gd name="T6" fmla="*/ 0 w 211"/>
                <a:gd name="T7" fmla="*/ 210 h 356"/>
                <a:gd name="T8" fmla="*/ 84 w 211"/>
                <a:gd name="T9" fmla="*/ 210 h 356"/>
                <a:gd name="T10" fmla="*/ 84 w 211"/>
                <a:gd name="T11" fmla="*/ 356 h 356"/>
                <a:gd name="T12" fmla="*/ 211 w 211"/>
                <a:gd name="T13" fmla="*/ 14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56">
                  <a:moveTo>
                    <a:pt x="211" y="146"/>
                  </a:moveTo>
                  <a:lnTo>
                    <a:pt x="127" y="146"/>
                  </a:lnTo>
                  <a:lnTo>
                    <a:pt x="127" y="0"/>
                  </a:lnTo>
                  <a:lnTo>
                    <a:pt x="0" y="210"/>
                  </a:lnTo>
                  <a:lnTo>
                    <a:pt x="84" y="210"/>
                  </a:lnTo>
                  <a:lnTo>
                    <a:pt x="84" y="356"/>
                  </a:lnTo>
                  <a:lnTo>
                    <a:pt x="211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Group 81"/>
          <p:cNvGrpSpPr/>
          <p:nvPr/>
        </p:nvGrpSpPr>
        <p:grpSpPr>
          <a:xfrm>
            <a:off x="2273199" y="2825722"/>
            <a:ext cx="326044" cy="324989"/>
            <a:chOff x="9053513" y="484188"/>
            <a:chExt cx="490538" cy="488950"/>
          </a:xfrm>
          <a:solidFill>
            <a:srgbClr val="C00000"/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9053513" y="484188"/>
              <a:ext cx="152400" cy="48895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9390063" y="484188"/>
              <a:ext cx="153988" cy="48895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9221788" y="484188"/>
              <a:ext cx="153988" cy="48895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9550654" y="2765211"/>
            <a:ext cx="427664" cy="385500"/>
          </a:xfrm>
          <a:custGeom>
            <a:avLst/>
            <a:gdLst>
              <a:gd name="T0" fmla="*/ 429 w 568"/>
              <a:gd name="T1" fmla="*/ 0 h 512"/>
              <a:gd name="T2" fmla="*/ 0 w 568"/>
              <a:gd name="T3" fmla="*/ 171 h 512"/>
              <a:gd name="T4" fmla="*/ 568 w 568"/>
              <a:gd name="T5" fmla="*/ 171 h 512"/>
              <a:gd name="T6" fmla="*/ 188 w 568"/>
              <a:gd name="T7" fmla="*/ 213 h 512"/>
              <a:gd name="T8" fmla="*/ 288 w 568"/>
              <a:gd name="T9" fmla="*/ 454 h 512"/>
              <a:gd name="T10" fmla="*/ 182 w 568"/>
              <a:gd name="T11" fmla="*/ 197 h 512"/>
              <a:gd name="T12" fmla="*/ 223 w 568"/>
              <a:gd name="T13" fmla="*/ 127 h 512"/>
              <a:gd name="T14" fmla="*/ 182 w 568"/>
              <a:gd name="T15" fmla="*/ 197 h 512"/>
              <a:gd name="T16" fmla="*/ 348 w 568"/>
              <a:gd name="T17" fmla="*/ 127 h 512"/>
              <a:gd name="T18" fmla="*/ 389 w 568"/>
              <a:gd name="T19" fmla="*/ 197 h 512"/>
              <a:gd name="T20" fmla="*/ 323 w 568"/>
              <a:gd name="T21" fmla="*/ 412 h 512"/>
              <a:gd name="T22" fmla="*/ 510 w 568"/>
              <a:gd name="T23" fmla="*/ 188 h 512"/>
              <a:gd name="T24" fmla="*/ 406 w 568"/>
              <a:gd name="T25" fmla="*/ 194 h 512"/>
              <a:gd name="T26" fmla="*/ 448 w 568"/>
              <a:gd name="T27" fmla="*/ 124 h 512"/>
              <a:gd name="T28" fmla="*/ 406 w 568"/>
              <a:gd name="T29" fmla="*/ 194 h 512"/>
              <a:gd name="T30" fmla="*/ 472 w 568"/>
              <a:gd name="T31" fmla="*/ 179 h 512"/>
              <a:gd name="T32" fmla="*/ 464 w 568"/>
              <a:gd name="T33" fmla="*/ 97 h 512"/>
              <a:gd name="T34" fmla="*/ 460 w 568"/>
              <a:gd name="T35" fmla="*/ 92 h 512"/>
              <a:gd name="T36" fmla="*/ 438 w 568"/>
              <a:gd name="T37" fmla="*/ 66 h 512"/>
              <a:gd name="T38" fmla="*/ 428 w 568"/>
              <a:gd name="T39" fmla="*/ 52 h 512"/>
              <a:gd name="T40" fmla="*/ 409 w 568"/>
              <a:gd name="T41" fmla="*/ 176 h 512"/>
              <a:gd name="T42" fmla="*/ 428 w 568"/>
              <a:gd name="T43" fmla="*/ 52 h 512"/>
              <a:gd name="T44" fmla="*/ 352 w 568"/>
              <a:gd name="T45" fmla="*/ 121 h 512"/>
              <a:gd name="T46" fmla="*/ 391 w 568"/>
              <a:gd name="T47" fmla="*/ 184 h 512"/>
              <a:gd name="T48" fmla="*/ 348 w 568"/>
              <a:gd name="T49" fmla="*/ 114 h 512"/>
              <a:gd name="T50" fmla="*/ 407 w 568"/>
              <a:gd name="T51" fmla="*/ 34 h 512"/>
              <a:gd name="T52" fmla="*/ 344 w 568"/>
              <a:gd name="T53" fmla="*/ 120 h 512"/>
              <a:gd name="T54" fmla="*/ 281 w 568"/>
              <a:gd name="T55" fmla="*/ 197 h 512"/>
              <a:gd name="T56" fmla="*/ 279 w 568"/>
              <a:gd name="T57" fmla="*/ 34 h 512"/>
              <a:gd name="T58" fmla="*/ 271 w 568"/>
              <a:gd name="T59" fmla="*/ 34 h 512"/>
              <a:gd name="T60" fmla="*/ 164 w 568"/>
              <a:gd name="T61" fmla="*/ 34 h 512"/>
              <a:gd name="T62" fmla="*/ 219 w 568"/>
              <a:gd name="T63" fmla="*/ 122 h 512"/>
              <a:gd name="T64" fmla="*/ 162 w 568"/>
              <a:gd name="T65" fmla="*/ 43 h 512"/>
              <a:gd name="T66" fmla="*/ 140 w 568"/>
              <a:gd name="T67" fmla="*/ 52 h 512"/>
              <a:gd name="T68" fmla="*/ 164 w 568"/>
              <a:gd name="T69" fmla="*/ 184 h 512"/>
              <a:gd name="T70" fmla="*/ 140 w 568"/>
              <a:gd name="T71" fmla="*/ 52 h 512"/>
              <a:gd name="T72" fmla="*/ 103 w 568"/>
              <a:gd name="T73" fmla="*/ 181 h 512"/>
              <a:gd name="T74" fmla="*/ 162 w 568"/>
              <a:gd name="T75" fmla="*/ 194 h 512"/>
              <a:gd name="T76" fmla="*/ 117 w 568"/>
              <a:gd name="T77" fmla="*/ 107 h 512"/>
              <a:gd name="T78" fmla="*/ 129 w 568"/>
              <a:gd name="T79" fmla="*/ 66 h 512"/>
              <a:gd name="T80" fmla="*/ 115 w 568"/>
              <a:gd name="T81" fmla="*/ 116 h 512"/>
              <a:gd name="T82" fmla="*/ 46 w 568"/>
              <a:gd name="T83" fmla="*/ 168 h 512"/>
              <a:gd name="T84" fmla="*/ 58 w 568"/>
              <a:gd name="T85" fmla="*/ 188 h 512"/>
              <a:gd name="T86" fmla="*/ 252 w 568"/>
              <a:gd name="T87" fmla="*/ 42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68" h="512">
                <a:moveTo>
                  <a:pt x="568" y="171"/>
                </a:moveTo>
                <a:lnTo>
                  <a:pt x="429" y="0"/>
                </a:lnTo>
                <a:lnTo>
                  <a:pt x="139" y="0"/>
                </a:lnTo>
                <a:lnTo>
                  <a:pt x="0" y="171"/>
                </a:lnTo>
                <a:lnTo>
                  <a:pt x="284" y="512"/>
                </a:lnTo>
                <a:lnTo>
                  <a:pt x="568" y="171"/>
                </a:lnTo>
                <a:close/>
                <a:moveTo>
                  <a:pt x="285" y="458"/>
                </a:moveTo>
                <a:lnTo>
                  <a:pt x="188" y="213"/>
                </a:lnTo>
                <a:lnTo>
                  <a:pt x="384" y="213"/>
                </a:lnTo>
                <a:lnTo>
                  <a:pt x="288" y="454"/>
                </a:lnTo>
                <a:lnTo>
                  <a:pt x="285" y="458"/>
                </a:lnTo>
                <a:close/>
                <a:moveTo>
                  <a:pt x="182" y="197"/>
                </a:moveTo>
                <a:lnTo>
                  <a:pt x="182" y="195"/>
                </a:lnTo>
                <a:lnTo>
                  <a:pt x="223" y="127"/>
                </a:lnTo>
                <a:lnTo>
                  <a:pt x="273" y="197"/>
                </a:lnTo>
                <a:lnTo>
                  <a:pt x="182" y="197"/>
                </a:lnTo>
                <a:close/>
                <a:moveTo>
                  <a:pt x="296" y="197"/>
                </a:moveTo>
                <a:lnTo>
                  <a:pt x="348" y="127"/>
                </a:lnTo>
                <a:lnTo>
                  <a:pt x="389" y="195"/>
                </a:lnTo>
                <a:lnTo>
                  <a:pt x="389" y="197"/>
                </a:lnTo>
                <a:lnTo>
                  <a:pt x="296" y="197"/>
                </a:lnTo>
                <a:close/>
                <a:moveTo>
                  <a:pt x="323" y="412"/>
                </a:moveTo>
                <a:lnTo>
                  <a:pt x="403" y="212"/>
                </a:lnTo>
                <a:lnTo>
                  <a:pt x="510" y="188"/>
                </a:lnTo>
                <a:lnTo>
                  <a:pt x="323" y="412"/>
                </a:lnTo>
                <a:close/>
                <a:moveTo>
                  <a:pt x="406" y="194"/>
                </a:moveTo>
                <a:lnTo>
                  <a:pt x="406" y="193"/>
                </a:lnTo>
                <a:lnTo>
                  <a:pt x="448" y="124"/>
                </a:lnTo>
                <a:lnTo>
                  <a:pt x="465" y="181"/>
                </a:lnTo>
                <a:lnTo>
                  <a:pt x="406" y="194"/>
                </a:lnTo>
                <a:close/>
                <a:moveTo>
                  <a:pt x="522" y="168"/>
                </a:moveTo>
                <a:lnTo>
                  <a:pt x="472" y="179"/>
                </a:lnTo>
                <a:lnTo>
                  <a:pt x="453" y="116"/>
                </a:lnTo>
                <a:lnTo>
                  <a:pt x="464" y="97"/>
                </a:lnTo>
                <a:lnTo>
                  <a:pt x="522" y="168"/>
                </a:lnTo>
                <a:close/>
                <a:moveTo>
                  <a:pt x="460" y="92"/>
                </a:moveTo>
                <a:lnTo>
                  <a:pt x="450" y="107"/>
                </a:lnTo>
                <a:lnTo>
                  <a:pt x="438" y="66"/>
                </a:lnTo>
                <a:lnTo>
                  <a:pt x="460" y="92"/>
                </a:lnTo>
                <a:close/>
                <a:moveTo>
                  <a:pt x="428" y="52"/>
                </a:moveTo>
                <a:lnTo>
                  <a:pt x="446" y="115"/>
                </a:lnTo>
                <a:lnTo>
                  <a:pt x="409" y="176"/>
                </a:lnTo>
                <a:lnTo>
                  <a:pt x="426" y="50"/>
                </a:lnTo>
                <a:lnTo>
                  <a:pt x="428" y="52"/>
                </a:lnTo>
                <a:close/>
                <a:moveTo>
                  <a:pt x="391" y="184"/>
                </a:moveTo>
                <a:lnTo>
                  <a:pt x="352" y="121"/>
                </a:lnTo>
                <a:lnTo>
                  <a:pt x="410" y="43"/>
                </a:lnTo>
                <a:lnTo>
                  <a:pt x="391" y="184"/>
                </a:lnTo>
                <a:close/>
                <a:moveTo>
                  <a:pt x="407" y="34"/>
                </a:moveTo>
                <a:lnTo>
                  <a:pt x="348" y="114"/>
                </a:lnTo>
                <a:lnTo>
                  <a:pt x="299" y="34"/>
                </a:lnTo>
                <a:lnTo>
                  <a:pt x="407" y="34"/>
                </a:lnTo>
                <a:close/>
                <a:moveTo>
                  <a:pt x="291" y="34"/>
                </a:moveTo>
                <a:lnTo>
                  <a:pt x="344" y="120"/>
                </a:lnTo>
                <a:lnTo>
                  <a:pt x="287" y="197"/>
                </a:lnTo>
                <a:lnTo>
                  <a:pt x="281" y="197"/>
                </a:lnTo>
                <a:lnTo>
                  <a:pt x="227" y="121"/>
                </a:lnTo>
                <a:lnTo>
                  <a:pt x="279" y="34"/>
                </a:lnTo>
                <a:lnTo>
                  <a:pt x="291" y="34"/>
                </a:lnTo>
                <a:close/>
                <a:moveTo>
                  <a:pt x="271" y="34"/>
                </a:moveTo>
                <a:lnTo>
                  <a:pt x="222" y="115"/>
                </a:lnTo>
                <a:lnTo>
                  <a:pt x="164" y="34"/>
                </a:lnTo>
                <a:lnTo>
                  <a:pt x="271" y="34"/>
                </a:lnTo>
                <a:close/>
                <a:moveTo>
                  <a:pt x="219" y="122"/>
                </a:moveTo>
                <a:lnTo>
                  <a:pt x="181" y="184"/>
                </a:lnTo>
                <a:lnTo>
                  <a:pt x="162" y="43"/>
                </a:lnTo>
                <a:lnTo>
                  <a:pt x="219" y="122"/>
                </a:lnTo>
                <a:close/>
                <a:moveTo>
                  <a:pt x="140" y="52"/>
                </a:moveTo>
                <a:lnTo>
                  <a:pt x="145" y="46"/>
                </a:lnTo>
                <a:lnTo>
                  <a:pt x="164" y="184"/>
                </a:lnTo>
                <a:lnTo>
                  <a:pt x="122" y="115"/>
                </a:lnTo>
                <a:lnTo>
                  <a:pt x="140" y="52"/>
                </a:lnTo>
                <a:close/>
                <a:moveTo>
                  <a:pt x="162" y="194"/>
                </a:moveTo>
                <a:lnTo>
                  <a:pt x="103" y="181"/>
                </a:lnTo>
                <a:lnTo>
                  <a:pt x="119" y="124"/>
                </a:lnTo>
                <a:lnTo>
                  <a:pt x="162" y="194"/>
                </a:lnTo>
                <a:close/>
                <a:moveTo>
                  <a:pt x="129" y="66"/>
                </a:moveTo>
                <a:lnTo>
                  <a:pt x="117" y="107"/>
                </a:lnTo>
                <a:lnTo>
                  <a:pt x="108" y="92"/>
                </a:lnTo>
                <a:lnTo>
                  <a:pt x="129" y="66"/>
                </a:lnTo>
                <a:close/>
                <a:moveTo>
                  <a:pt x="104" y="98"/>
                </a:moveTo>
                <a:lnTo>
                  <a:pt x="115" y="116"/>
                </a:lnTo>
                <a:lnTo>
                  <a:pt x="96" y="179"/>
                </a:lnTo>
                <a:lnTo>
                  <a:pt x="46" y="168"/>
                </a:lnTo>
                <a:lnTo>
                  <a:pt x="104" y="98"/>
                </a:lnTo>
                <a:close/>
                <a:moveTo>
                  <a:pt x="58" y="188"/>
                </a:moveTo>
                <a:lnTo>
                  <a:pt x="169" y="213"/>
                </a:lnTo>
                <a:lnTo>
                  <a:pt x="252" y="420"/>
                </a:lnTo>
                <a:lnTo>
                  <a:pt x="58" y="18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5B9BD5"/>
              </a:solidFill>
            </a:endParaRPr>
          </a:p>
        </p:txBody>
      </p:sp>
      <p:grpSp>
        <p:nvGrpSpPr>
          <p:cNvPr id="16" name="Group 269"/>
          <p:cNvGrpSpPr/>
          <p:nvPr/>
        </p:nvGrpSpPr>
        <p:grpSpPr>
          <a:xfrm>
            <a:off x="7171583" y="2725512"/>
            <a:ext cx="323077" cy="425199"/>
            <a:chOff x="5081588" y="1744663"/>
            <a:chExt cx="552450" cy="727075"/>
          </a:xfrm>
          <a:solidFill>
            <a:srgbClr val="C00000"/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17" name="Freeform 65"/>
            <p:cNvSpPr>
              <a:spLocks noEditPoints="1"/>
            </p:cNvSpPr>
            <p:nvPr/>
          </p:nvSpPr>
          <p:spPr bwMode="auto">
            <a:xfrm>
              <a:off x="5081588" y="1744663"/>
              <a:ext cx="552450" cy="727075"/>
            </a:xfrm>
            <a:custGeom>
              <a:avLst/>
              <a:gdLst>
                <a:gd name="T0" fmla="*/ 884 w 971"/>
                <a:gd name="T1" fmla="*/ 207 h 1283"/>
                <a:gd name="T2" fmla="*/ 715 w 971"/>
                <a:gd name="T3" fmla="*/ 207 h 1283"/>
                <a:gd name="T4" fmla="*/ 715 w 971"/>
                <a:gd name="T5" fmla="*/ 192 h 1283"/>
                <a:gd name="T6" fmla="*/ 673 w 971"/>
                <a:gd name="T7" fmla="*/ 150 h 1283"/>
                <a:gd name="T8" fmla="*/ 578 w 971"/>
                <a:gd name="T9" fmla="*/ 150 h 1283"/>
                <a:gd name="T10" fmla="*/ 589 w 971"/>
                <a:gd name="T11" fmla="*/ 103 h 1283"/>
                <a:gd name="T12" fmla="*/ 485 w 971"/>
                <a:gd name="T13" fmla="*/ 0 h 1283"/>
                <a:gd name="T14" fmla="*/ 382 w 971"/>
                <a:gd name="T15" fmla="*/ 103 h 1283"/>
                <a:gd name="T16" fmla="*/ 393 w 971"/>
                <a:gd name="T17" fmla="*/ 150 h 1283"/>
                <a:gd name="T18" fmla="*/ 297 w 971"/>
                <a:gd name="T19" fmla="*/ 150 h 1283"/>
                <a:gd name="T20" fmla="*/ 255 w 971"/>
                <a:gd name="T21" fmla="*/ 192 h 1283"/>
                <a:gd name="T22" fmla="*/ 255 w 971"/>
                <a:gd name="T23" fmla="*/ 207 h 1283"/>
                <a:gd name="T24" fmla="*/ 87 w 971"/>
                <a:gd name="T25" fmla="*/ 207 h 1283"/>
                <a:gd name="T26" fmla="*/ 0 w 971"/>
                <a:gd name="T27" fmla="*/ 294 h 1283"/>
                <a:gd name="T28" fmla="*/ 0 w 971"/>
                <a:gd name="T29" fmla="*/ 1196 h 1283"/>
                <a:gd name="T30" fmla="*/ 87 w 971"/>
                <a:gd name="T31" fmla="*/ 1283 h 1283"/>
                <a:gd name="T32" fmla="*/ 884 w 971"/>
                <a:gd name="T33" fmla="*/ 1283 h 1283"/>
                <a:gd name="T34" fmla="*/ 971 w 971"/>
                <a:gd name="T35" fmla="*/ 1196 h 1283"/>
                <a:gd name="T36" fmla="*/ 971 w 971"/>
                <a:gd name="T37" fmla="*/ 294 h 1283"/>
                <a:gd name="T38" fmla="*/ 884 w 971"/>
                <a:gd name="T39" fmla="*/ 207 h 1283"/>
                <a:gd name="T40" fmla="*/ 485 w 971"/>
                <a:gd name="T41" fmla="*/ 59 h 1283"/>
                <a:gd name="T42" fmla="*/ 530 w 971"/>
                <a:gd name="T43" fmla="*/ 103 h 1283"/>
                <a:gd name="T44" fmla="*/ 485 w 971"/>
                <a:gd name="T45" fmla="*/ 148 h 1283"/>
                <a:gd name="T46" fmla="*/ 441 w 971"/>
                <a:gd name="T47" fmla="*/ 103 h 1283"/>
                <a:gd name="T48" fmla="*/ 485 w 971"/>
                <a:gd name="T49" fmla="*/ 59 h 1283"/>
                <a:gd name="T50" fmla="*/ 825 w 971"/>
                <a:gd name="T51" fmla="*/ 921 h 1283"/>
                <a:gd name="T52" fmla="*/ 659 w 971"/>
                <a:gd name="T53" fmla="*/ 921 h 1283"/>
                <a:gd name="T54" fmla="*/ 659 w 971"/>
                <a:gd name="T55" fmla="*/ 1087 h 1283"/>
                <a:gd name="T56" fmla="*/ 146 w 971"/>
                <a:gd name="T57" fmla="*/ 1087 h 1283"/>
                <a:gd name="T58" fmla="*/ 146 w 971"/>
                <a:gd name="T59" fmla="*/ 275 h 1283"/>
                <a:gd name="T60" fmla="*/ 255 w 971"/>
                <a:gd name="T61" fmla="*/ 275 h 1283"/>
                <a:gd name="T62" fmla="*/ 255 w 971"/>
                <a:gd name="T63" fmla="*/ 290 h 1283"/>
                <a:gd name="T64" fmla="*/ 297 w 971"/>
                <a:gd name="T65" fmla="*/ 332 h 1283"/>
                <a:gd name="T66" fmla="*/ 673 w 971"/>
                <a:gd name="T67" fmla="*/ 332 h 1283"/>
                <a:gd name="T68" fmla="*/ 715 w 971"/>
                <a:gd name="T69" fmla="*/ 290 h 1283"/>
                <a:gd name="T70" fmla="*/ 715 w 971"/>
                <a:gd name="T71" fmla="*/ 275 h 1283"/>
                <a:gd name="T72" fmla="*/ 825 w 971"/>
                <a:gd name="T73" fmla="*/ 275 h 1283"/>
                <a:gd name="T74" fmla="*/ 825 w 971"/>
                <a:gd name="T75" fmla="*/ 921 h 1283"/>
                <a:gd name="T76" fmla="*/ 802 w 971"/>
                <a:gd name="T77" fmla="*/ 953 h 1283"/>
                <a:gd name="T78" fmla="*/ 691 w 971"/>
                <a:gd name="T79" fmla="*/ 1065 h 1283"/>
                <a:gd name="T80" fmla="*/ 691 w 971"/>
                <a:gd name="T81" fmla="*/ 953 h 1283"/>
                <a:gd name="T82" fmla="*/ 802 w 971"/>
                <a:gd name="T83" fmla="*/ 953 h 1283"/>
                <a:gd name="T84" fmla="*/ 903 w 971"/>
                <a:gd name="T85" fmla="*/ 1196 h 1283"/>
                <a:gd name="T86" fmla="*/ 884 w 971"/>
                <a:gd name="T87" fmla="*/ 1215 h 1283"/>
                <a:gd name="T88" fmla="*/ 87 w 971"/>
                <a:gd name="T89" fmla="*/ 1215 h 1283"/>
                <a:gd name="T90" fmla="*/ 68 w 971"/>
                <a:gd name="T91" fmla="*/ 1196 h 1283"/>
                <a:gd name="T92" fmla="*/ 68 w 971"/>
                <a:gd name="T93" fmla="*/ 294 h 1283"/>
                <a:gd name="T94" fmla="*/ 87 w 971"/>
                <a:gd name="T95" fmla="*/ 275 h 1283"/>
                <a:gd name="T96" fmla="*/ 114 w 971"/>
                <a:gd name="T97" fmla="*/ 275 h 1283"/>
                <a:gd name="T98" fmla="*/ 114 w 971"/>
                <a:gd name="T99" fmla="*/ 1120 h 1283"/>
                <a:gd name="T100" fmla="*/ 681 w 971"/>
                <a:gd name="T101" fmla="*/ 1120 h 1283"/>
                <a:gd name="T102" fmla="*/ 686 w 971"/>
                <a:gd name="T103" fmla="*/ 1115 h 1283"/>
                <a:gd name="T104" fmla="*/ 852 w 971"/>
                <a:gd name="T105" fmla="*/ 948 h 1283"/>
                <a:gd name="T106" fmla="*/ 857 w 971"/>
                <a:gd name="T107" fmla="*/ 943 h 1283"/>
                <a:gd name="T108" fmla="*/ 857 w 971"/>
                <a:gd name="T109" fmla="*/ 275 h 1283"/>
                <a:gd name="T110" fmla="*/ 884 w 971"/>
                <a:gd name="T111" fmla="*/ 275 h 1283"/>
                <a:gd name="T112" fmla="*/ 903 w 971"/>
                <a:gd name="T113" fmla="*/ 294 h 1283"/>
                <a:gd name="T114" fmla="*/ 903 w 971"/>
                <a:gd name="T115" fmla="*/ 1196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1283">
                  <a:moveTo>
                    <a:pt x="884" y="207"/>
                  </a:moveTo>
                  <a:cubicBezTo>
                    <a:pt x="715" y="207"/>
                    <a:pt x="715" y="207"/>
                    <a:pt x="715" y="207"/>
                  </a:cubicBezTo>
                  <a:cubicBezTo>
                    <a:pt x="715" y="192"/>
                    <a:pt x="715" y="192"/>
                    <a:pt x="715" y="192"/>
                  </a:cubicBezTo>
                  <a:cubicBezTo>
                    <a:pt x="715" y="169"/>
                    <a:pt x="696" y="150"/>
                    <a:pt x="673" y="150"/>
                  </a:cubicBezTo>
                  <a:cubicBezTo>
                    <a:pt x="578" y="150"/>
                    <a:pt x="578" y="150"/>
                    <a:pt x="578" y="150"/>
                  </a:cubicBezTo>
                  <a:cubicBezTo>
                    <a:pt x="585" y="136"/>
                    <a:pt x="589" y="120"/>
                    <a:pt x="589" y="103"/>
                  </a:cubicBezTo>
                  <a:cubicBezTo>
                    <a:pt x="589" y="46"/>
                    <a:pt x="542" y="0"/>
                    <a:pt x="485" y="0"/>
                  </a:cubicBezTo>
                  <a:cubicBezTo>
                    <a:pt x="428" y="0"/>
                    <a:pt x="382" y="46"/>
                    <a:pt x="382" y="103"/>
                  </a:cubicBezTo>
                  <a:cubicBezTo>
                    <a:pt x="382" y="120"/>
                    <a:pt x="386" y="136"/>
                    <a:pt x="393" y="150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74" y="150"/>
                    <a:pt x="255" y="169"/>
                    <a:pt x="255" y="192"/>
                  </a:cubicBezTo>
                  <a:cubicBezTo>
                    <a:pt x="255" y="207"/>
                    <a:pt x="255" y="207"/>
                    <a:pt x="255" y="207"/>
                  </a:cubicBezTo>
                  <a:cubicBezTo>
                    <a:pt x="87" y="207"/>
                    <a:pt x="87" y="207"/>
                    <a:pt x="87" y="207"/>
                  </a:cubicBezTo>
                  <a:cubicBezTo>
                    <a:pt x="39" y="207"/>
                    <a:pt x="0" y="246"/>
                    <a:pt x="0" y="294"/>
                  </a:cubicBezTo>
                  <a:cubicBezTo>
                    <a:pt x="0" y="1196"/>
                    <a:pt x="0" y="1196"/>
                    <a:pt x="0" y="1196"/>
                  </a:cubicBezTo>
                  <a:cubicBezTo>
                    <a:pt x="0" y="1244"/>
                    <a:pt x="39" y="1283"/>
                    <a:pt x="87" y="1283"/>
                  </a:cubicBezTo>
                  <a:cubicBezTo>
                    <a:pt x="884" y="1283"/>
                    <a:pt x="884" y="1283"/>
                    <a:pt x="884" y="1283"/>
                  </a:cubicBezTo>
                  <a:cubicBezTo>
                    <a:pt x="932" y="1283"/>
                    <a:pt x="971" y="1244"/>
                    <a:pt x="971" y="1196"/>
                  </a:cubicBezTo>
                  <a:cubicBezTo>
                    <a:pt x="971" y="294"/>
                    <a:pt x="971" y="294"/>
                    <a:pt x="971" y="294"/>
                  </a:cubicBezTo>
                  <a:cubicBezTo>
                    <a:pt x="971" y="246"/>
                    <a:pt x="932" y="207"/>
                    <a:pt x="884" y="207"/>
                  </a:cubicBezTo>
                  <a:close/>
                  <a:moveTo>
                    <a:pt x="485" y="59"/>
                  </a:moveTo>
                  <a:cubicBezTo>
                    <a:pt x="510" y="59"/>
                    <a:pt x="530" y="79"/>
                    <a:pt x="530" y="103"/>
                  </a:cubicBezTo>
                  <a:cubicBezTo>
                    <a:pt x="530" y="128"/>
                    <a:pt x="510" y="148"/>
                    <a:pt x="485" y="148"/>
                  </a:cubicBezTo>
                  <a:cubicBezTo>
                    <a:pt x="461" y="148"/>
                    <a:pt x="441" y="128"/>
                    <a:pt x="441" y="103"/>
                  </a:cubicBezTo>
                  <a:cubicBezTo>
                    <a:pt x="441" y="79"/>
                    <a:pt x="461" y="59"/>
                    <a:pt x="485" y="59"/>
                  </a:cubicBezTo>
                  <a:close/>
                  <a:moveTo>
                    <a:pt x="825" y="921"/>
                  </a:moveTo>
                  <a:cubicBezTo>
                    <a:pt x="659" y="921"/>
                    <a:pt x="659" y="921"/>
                    <a:pt x="659" y="921"/>
                  </a:cubicBezTo>
                  <a:cubicBezTo>
                    <a:pt x="659" y="1087"/>
                    <a:pt x="659" y="1087"/>
                    <a:pt x="659" y="1087"/>
                  </a:cubicBezTo>
                  <a:cubicBezTo>
                    <a:pt x="146" y="1087"/>
                    <a:pt x="146" y="1087"/>
                    <a:pt x="146" y="1087"/>
                  </a:cubicBezTo>
                  <a:cubicBezTo>
                    <a:pt x="146" y="275"/>
                    <a:pt x="146" y="275"/>
                    <a:pt x="146" y="275"/>
                  </a:cubicBezTo>
                  <a:cubicBezTo>
                    <a:pt x="255" y="275"/>
                    <a:pt x="255" y="275"/>
                    <a:pt x="255" y="275"/>
                  </a:cubicBezTo>
                  <a:cubicBezTo>
                    <a:pt x="255" y="290"/>
                    <a:pt x="255" y="290"/>
                    <a:pt x="255" y="290"/>
                  </a:cubicBezTo>
                  <a:cubicBezTo>
                    <a:pt x="255" y="313"/>
                    <a:pt x="274" y="332"/>
                    <a:pt x="297" y="332"/>
                  </a:cubicBezTo>
                  <a:cubicBezTo>
                    <a:pt x="673" y="332"/>
                    <a:pt x="673" y="332"/>
                    <a:pt x="673" y="332"/>
                  </a:cubicBezTo>
                  <a:cubicBezTo>
                    <a:pt x="696" y="332"/>
                    <a:pt x="715" y="313"/>
                    <a:pt x="715" y="290"/>
                  </a:cubicBezTo>
                  <a:cubicBezTo>
                    <a:pt x="715" y="275"/>
                    <a:pt x="715" y="275"/>
                    <a:pt x="715" y="275"/>
                  </a:cubicBezTo>
                  <a:cubicBezTo>
                    <a:pt x="825" y="275"/>
                    <a:pt x="825" y="275"/>
                    <a:pt x="825" y="275"/>
                  </a:cubicBezTo>
                  <a:lnTo>
                    <a:pt x="825" y="921"/>
                  </a:lnTo>
                  <a:close/>
                  <a:moveTo>
                    <a:pt x="802" y="953"/>
                  </a:moveTo>
                  <a:cubicBezTo>
                    <a:pt x="770" y="985"/>
                    <a:pt x="726" y="1029"/>
                    <a:pt x="691" y="1065"/>
                  </a:cubicBezTo>
                  <a:cubicBezTo>
                    <a:pt x="691" y="953"/>
                    <a:pt x="691" y="953"/>
                    <a:pt x="691" y="953"/>
                  </a:cubicBezTo>
                  <a:lnTo>
                    <a:pt x="802" y="953"/>
                  </a:lnTo>
                  <a:close/>
                  <a:moveTo>
                    <a:pt x="903" y="1196"/>
                  </a:moveTo>
                  <a:cubicBezTo>
                    <a:pt x="903" y="1207"/>
                    <a:pt x="894" y="1215"/>
                    <a:pt x="884" y="1215"/>
                  </a:cubicBezTo>
                  <a:cubicBezTo>
                    <a:pt x="87" y="1215"/>
                    <a:pt x="87" y="1215"/>
                    <a:pt x="87" y="1215"/>
                  </a:cubicBezTo>
                  <a:cubicBezTo>
                    <a:pt x="76" y="1215"/>
                    <a:pt x="68" y="1207"/>
                    <a:pt x="68" y="1196"/>
                  </a:cubicBezTo>
                  <a:cubicBezTo>
                    <a:pt x="68" y="294"/>
                    <a:pt x="68" y="294"/>
                    <a:pt x="68" y="294"/>
                  </a:cubicBezTo>
                  <a:cubicBezTo>
                    <a:pt x="68" y="284"/>
                    <a:pt x="76" y="275"/>
                    <a:pt x="87" y="275"/>
                  </a:cubicBezTo>
                  <a:cubicBezTo>
                    <a:pt x="114" y="275"/>
                    <a:pt x="114" y="275"/>
                    <a:pt x="114" y="275"/>
                  </a:cubicBezTo>
                  <a:cubicBezTo>
                    <a:pt x="114" y="1120"/>
                    <a:pt x="114" y="1120"/>
                    <a:pt x="114" y="1120"/>
                  </a:cubicBezTo>
                  <a:cubicBezTo>
                    <a:pt x="681" y="1120"/>
                    <a:pt x="681" y="1120"/>
                    <a:pt x="681" y="1120"/>
                  </a:cubicBezTo>
                  <a:cubicBezTo>
                    <a:pt x="686" y="1115"/>
                    <a:pt x="686" y="1115"/>
                    <a:pt x="686" y="1115"/>
                  </a:cubicBezTo>
                  <a:cubicBezTo>
                    <a:pt x="732" y="1069"/>
                    <a:pt x="818" y="983"/>
                    <a:pt x="852" y="948"/>
                  </a:cubicBezTo>
                  <a:cubicBezTo>
                    <a:pt x="857" y="943"/>
                    <a:pt x="857" y="943"/>
                    <a:pt x="857" y="943"/>
                  </a:cubicBezTo>
                  <a:cubicBezTo>
                    <a:pt x="857" y="275"/>
                    <a:pt x="857" y="275"/>
                    <a:pt x="857" y="275"/>
                  </a:cubicBezTo>
                  <a:cubicBezTo>
                    <a:pt x="884" y="275"/>
                    <a:pt x="884" y="275"/>
                    <a:pt x="884" y="275"/>
                  </a:cubicBezTo>
                  <a:cubicBezTo>
                    <a:pt x="894" y="275"/>
                    <a:pt x="903" y="284"/>
                    <a:pt x="903" y="294"/>
                  </a:cubicBezTo>
                  <a:lnTo>
                    <a:pt x="903" y="1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8" name="Rectangle 66"/>
            <p:cNvSpPr>
              <a:spLocks noChangeArrowheads="1"/>
            </p:cNvSpPr>
            <p:nvPr/>
          </p:nvSpPr>
          <p:spPr bwMode="auto">
            <a:xfrm>
              <a:off x="5208588" y="2003426"/>
              <a:ext cx="29845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9" name="Rectangle 67"/>
            <p:cNvSpPr>
              <a:spLocks noChangeArrowheads="1"/>
            </p:cNvSpPr>
            <p:nvPr/>
          </p:nvSpPr>
          <p:spPr bwMode="auto">
            <a:xfrm>
              <a:off x="5208588" y="2081213"/>
              <a:ext cx="29845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0" name="Rectangle 68"/>
            <p:cNvSpPr>
              <a:spLocks noChangeArrowheads="1"/>
            </p:cNvSpPr>
            <p:nvPr/>
          </p:nvSpPr>
          <p:spPr bwMode="auto">
            <a:xfrm>
              <a:off x="5208588" y="2154238"/>
              <a:ext cx="29845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55074" y="4182319"/>
            <a:ext cx="2459944" cy="747611"/>
            <a:chOff x="1403362" y="5121881"/>
            <a:chExt cx="2459944" cy="747611"/>
          </a:xfrm>
        </p:grpSpPr>
        <p:sp>
          <p:nvSpPr>
            <p:cNvPr id="22" name="矩形 21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6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6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6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70761" y="4182319"/>
            <a:ext cx="2459944" cy="747611"/>
            <a:chOff x="1403362" y="5121881"/>
            <a:chExt cx="2459944" cy="747611"/>
          </a:xfrm>
        </p:grpSpPr>
        <p:sp>
          <p:nvSpPr>
            <p:cNvPr id="25" name="矩形 24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6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6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6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103149" y="4182319"/>
            <a:ext cx="2459944" cy="747611"/>
            <a:chOff x="1403362" y="5121881"/>
            <a:chExt cx="2459944" cy="747611"/>
          </a:xfrm>
        </p:grpSpPr>
        <p:sp>
          <p:nvSpPr>
            <p:cNvPr id="28" name="矩形 27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6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6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6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29956" y="4182319"/>
            <a:ext cx="2459944" cy="747611"/>
            <a:chOff x="1403362" y="5121881"/>
            <a:chExt cx="2459944" cy="747611"/>
          </a:xfrm>
        </p:grpSpPr>
        <p:sp>
          <p:nvSpPr>
            <p:cNvPr id="31" name="矩形 30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6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6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6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6"/>
                  <a:tile tx="0" ty="0" sx="100000" sy="100000" flip="none" algn="tl"/>
                </a:blipFill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14"/>
          <p:cNvSpPr txBox="1"/>
          <p:nvPr>
            <p:custDataLst>
              <p:tags r:id="rId2"/>
            </p:custDataLst>
          </p:nvPr>
        </p:nvSpPr>
        <p:spPr>
          <a:xfrm>
            <a:off x="657889" y="296705"/>
            <a:ext cx="2970682" cy="830997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3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>
              <a:defRPr/>
            </a:pPr>
            <a:r>
              <a:rPr lang="zh-CN" altLang="en-US" sz="48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工作规划</a:t>
            </a:r>
            <a:endParaRPr lang="zh-CN" altLang="en-US" sz="48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4" name="任意多边形 33"/>
          <p:cNvSpPr/>
          <p:nvPr/>
        </p:nvSpPr>
        <p:spPr>
          <a:xfrm>
            <a:off x="6080270" y="3192314"/>
            <a:ext cx="1622333" cy="3697959"/>
          </a:xfrm>
          <a:custGeom>
            <a:avLst/>
            <a:gdLst>
              <a:gd name="connsiteX0" fmla="*/ 1622333 w 1622333"/>
              <a:gd name="connsiteY0" fmla="*/ 0 h 3488861"/>
              <a:gd name="connsiteX1" fmla="*/ 1496719 w 1622333"/>
              <a:gd name="connsiteY1" fmla="*/ 440748 h 3488861"/>
              <a:gd name="connsiteX2" fmla="*/ 1370678 w 1622333"/>
              <a:gd name="connsiteY2" fmla="*/ 321451 h 3488861"/>
              <a:gd name="connsiteX3" fmla="*/ 1174132 w 1622333"/>
              <a:gd name="connsiteY3" fmla="*/ 507825 h 3488861"/>
              <a:gd name="connsiteX4" fmla="*/ 259153 w 1622333"/>
              <a:gd name="connsiteY4" fmla="*/ 2918577 h 3488861"/>
              <a:gd name="connsiteX5" fmla="*/ 273820 w 1622333"/>
              <a:gd name="connsiteY5" fmla="*/ 3253862 h 3488861"/>
              <a:gd name="connsiteX6" fmla="*/ 304889 w 1622333"/>
              <a:gd name="connsiteY6" fmla="*/ 3488861 h 3488861"/>
              <a:gd name="connsiteX7" fmla="*/ 43164 w 1622333"/>
              <a:gd name="connsiteY7" fmla="*/ 3488861 h 3488861"/>
              <a:gd name="connsiteX8" fmla="*/ 14667 w 1622333"/>
              <a:gd name="connsiteY8" fmla="*/ 3273318 h 3488861"/>
              <a:gd name="connsiteX9" fmla="*/ 0 w 1622333"/>
              <a:gd name="connsiteY9" fmla="*/ 2938033 h 3488861"/>
              <a:gd name="connsiteX10" fmla="*/ 1102879 w 1622333"/>
              <a:gd name="connsiteY10" fmla="*/ 343814 h 3488861"/>
              <a:gd name="connsiteX11" fmla="*/ 1262524 w 1622333"/>
              <a:gd name="connsiteY11" fmla="*/ 219086 h 3488861"/>
              <a:gd name="connsiteX12" fmla="*/ 1165926 w 1622333"/>
              <a:gd name="connsiteY12" fmla="*/ 127657 h 3488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22333" h="3488861">
                <a:moveTo>
                  <a:pt x="1622333" y="0"/>
                </a:moveTo>
                <a:lnTo>
                  <a:pt x="1496719" y="440748"/>
                </a:lnTo>
                <a:lnTo>
                  <a:pt x="1370678" y="321451"/>
                </a:lnTo>
                <a:lnTo>
                  <a:pt x="1174132" y="507825"/>
                </a:lnTo>
                <a:cubicBezTo>
                  <a:pt x="611533" y="1106999"/>
                  <a:pt x="259153" y="1965285"/>
                  <a:pt x="259153" y="2918577"/>
                </a:cubicBezTo>
                <a:cubicBezTo>
                  <a:pt x="259153" y="3031770"/>
                  <a:pt x="264121" y="3143623"/>
                  <a:pt x="273820" y="3253862"/>
                </a:cubicBezTo>
                <a:lnTo>
                  <a:pt x="304889" y="3488861"/>
                </a:lnTo>
                <a:lnTo>
                  <a:pt x="43164" y="3488861"/>
                </a:lnTo>
                <a:lnTo>
                  <a:pt x="14667" y="3273318"/>
                </a:lnTo>
                <a:cubicBezTo>
                  <a:pt x="4968" y="3163079"/>
                  <a:pt x="0" y="3051226"/>
                  <a:pt x="0" y="2938033"/>
                </a:cubicBezTo>
                <a:cubicBezTo>
                  <a:pt x="0" y="1882602"/>
                  <a:pt x="431935" y="943627"/>
                  <a:pt x="1102879" y="343814"/>
                </a:cubicBezTo>
                <a:lnTo>
                  <a:pt x="1262524" y="219086"/>
                </a:lnTo>
                <a:lnTo>
                  <a:pt x="1165926" y="127657"/>
                </a:lnTo>
                <a:close/>
              </a:path>
            </a:pathLst>
          </a:custGeom>
          <a:gradFill>
            <a:gsLst>
              <a:gs pos="0">
                <a:srgbClr val="FFEBD1"/>
              </a:gs>
              <a:gs pos="100000">
                <a:srgbClr val="FF9409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outerShdw blurRad="508000" dist="2540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34"/>
          <p:cNvSpPr/>
          <p:nvPr/>
        </p:nvSpPr>
        <p:spPr>
          <a:xfrm>
            <a:off x="4738815" y="2588122"/>
            <a:ext cx="1615925" cy="4302150"/>
          </a:xfrm>
          <a:custGeom>
            <a:avLst/>
            <a:gdLst>
              <a:gd name="connsiteX0" fmla="*/ 0 w 1615925"/>
              <a:gd name="connsiteY0" fmla="*/ 0 h 4058888"/>
              <a:gd name="connsiteX1" fmla="*/ 486935 w 1615925"/>
              <a:gd name="connsiteY1" fmla="*/ 114708 h 4058888"/>
              <a:gd name="connsiteX2" fmla="*/ 396113 w 1615925"/>
              <a:gd name="connsiteY2" fmla="*/ 210853 h 4058888"/>
              <a:gd name="connsiteX3" fmla="*/ 419656 w 1615925"/>
              <a:gd name="connsiteY3" fmla="*/ 229903 h 4058888"/>
              <a:gd name="connsiteX4" fmla="*/ 1615925 w 1615925"/>
              <a:gd name="connsiteY4" fmla="*/ 3096820 h 4058888"/>
              <a:gd name="connsiteX5" fmla="*/ 1558212 w 1615925"/>
              <a:gd name="connsiteY5" fmla="*/ 3805318 h 4058888"/>
              <a:gd name="connsiteX6" fmla="*/ 1505527 w 1615925"/>
              <a:gd name="connsiteY6" fmla="*/ 4058888 h 4058888"/>
              <a:gd name="connsiteX7" fmla="*/ 1089165 w 1615925"/>
              <a:gd name="connsiteY7" fmla="*/ 4058888 h 4058888"/>
              <a:gd name="connsiteX8" fmla="*/ 1114582 w 1615925"/>
              <a:gd name="connsiteY8" fmla="*/ 3972949 h 4058888"/>
              <a:gd name="connsiteX9" fmla="*/ 1242296 w 1615925"/>
              <a:gd name="connsiteY9" fmla="*/ 2927543 h 4058888"/>
              <a:gd name="connsiteX10" fmla="*/ 361499 w 1615925"/>
              <a:gd name="connsiteY10" fmla="*/ 382776 h 4058888"/>
              <a:gd name="connsiteX11" fmla="*/ 298965 w 1615925"/>
              <a:gd name="connsiteY11" fmla="*/ 313694 h 4058888"/>
              <a:gd name="connsiteX12" fmla="*/ 142224 w 1615925"/>
              <a:gd name="connsiteY12" fmla="*/ 479621 h 405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15925" h="4058888">
                <a:moveTo>
                  <a:pt x="0" y="0"/>
                </a:moveTo>
                <a:lnTo>
                  <a:pt x="486935" y="114708"/>
                </a:lnTo>
                <a:lnTo>
                  <a:pt x="396113" y="210853"/>
                </a:lnTo>
                <a:lnTo>
                  <a:pt x="419656" y="229903"/>
                </a:lnTo>
                <a:cubicBezTo>
                  <a:pt x="1143642" y="867050"/>
                  <a:pt x="1615925" y="1913680"/>
                  <a:pt x="1615925" y="3096820"/>
                </a:cubicBezTo>
                <a:cubicBezTo>
                  <a:pt x="1615925" y="3339516"/>
                  <a:pt x="1596053" y="3576467"/>
                  <a:pt x="1558212" y="3805318"/>
                </a:cubicBezTo>
                <a:lnTo>
                  <a:pt x="1505527" y="4058888"/>
                </a:lnTo>
                <a:lnTo>
                  <a:pt x="1089165" y="4058888"/>
                </a:lnTo>
                <a:lnTo>
                  <a:pt x="1114582" y="3972949"/>
                </a:lnTo>
                <a:cubicBezTo>
                  <a:pt x="1197583" y="3642705"/>
                  <a:pt x="1242296" y="3291586"/>
                  <a:pt x="1242296" y="2927543"/>
                </a:cubicBezTo>
                <a:cubicBezTo>
                  <a:pt x="1242296" y="1926425"/>
                  <a:pt x="904153" y="1023045"/>
                  <a:pt x="361499" y="382776"/>
                </a:cubicBezTo>
                <a:lnTo>
                  <a:pt x="298965" y="313694"/>
                </a:lnTo>
                <a:lnTo>
                  <a:pt x="142224" y="479621"/>
                </a:lnTo>
                <a:close/>
              </a:path>
            </a:pathLst>
          </a:custGeom>
          <a:gradFill flip="none" rotWithShape="1">
            <a:gsLst>
              <a:gs pos="0">
                <a:srgbClr val="FFEBD1">
                  <a:alpha val="0"/>
                </a:srgbClr>
              </a:gs>
              <a:gs pos="100000">
                <a:srgbClr val="FF9409"/>
              </a:gs>
            </a:gsLst>
            <a:lin ang="16200000" scaled="1"/>
            <a:tileRect/>
          </a:gradFill>
          <a:ln w="6350">
            <a:noFill/>
          </a:ln>
          <a:effectLst>
            <a:outerShdw blurRad="508000" dist="2540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prstClr val="white"/>
              </a:solidFill>
            </a:endParaRPr>
          </a:p>
        </p:txBody>
      </p:sp>
      <p:sp>
        <p:nvSpPr>
          <p:cNvPr id="6" name="任意多边形 35"/>
          <p:cNvSpPr/>
          <p:nvPr/>
        </p:nvSpPr>
        <p:spPr>
          <a:xfrm>
            <a:off x="5821117" y="3990669"/>
            <a:ext cx="2492559" cy="2899604"/>
          </a:xfrm>
          <a:custGeom>
            <a:avLst/>
            <a:gdLst>
              <a:gd name="connsiteX0" fmla="*/ 2492559 w 2492559"/>
              <a:gd name="connsiteY0" fmla="*/ 0 h 2735648"/>
              <a:gd name="connsiteX1" fmla="*/ 2268879 w 2492559"/>
              <a:gd name="connsiteY1" fmla="*/ 633215 h 2735648"/>
              <a:gd name="connsiteX2" fmla="*/ 2066420 w 2492559"/>
              <a:gd name="connsiteY2" fmla="*/ 518613 h 2735648"/>
              <a:gd name="connsiteX3" fmla="*/ 1872918 w 2492559"/>
              <a:gd name="connsiteY3" fmla="*/ 662604 h 2735648"/>
              <a:gd name="connsiteX4" fmla="*/ 925417 w 2492559"/>
              <a:gd name="connsiteY4" fmla="*/ 2518080 h 2735648"/>
              <a:gd name="connsiteX5" fmla="*/ 937849 w 2492559"/>
              <a:gd name="connsiteY5" fmla="*/ 2735648 h 2735648"/>
              <a:gd name="connsiteX6" fmla="*/ 14203 w 2492559"/>
              <a:gd name="connsiteY6" fmla="*/ 2735648 h 2735648"/>
              <a:gd name="connsiteX7" fmla="*/ 0 w 2492559"/>
              <a:gd name="connsiteY7" fmla="*/ 2518081 h 2735648"/>
              <a:gd name="connsiteX8" fmla="*/ 1443808 w 2492559"/>
              <a:gd name="connsiteY8" fmla="*/ 323013 h 2735648"/>
              <a:gd name="connsiteX9" fmla="*/ 1587426 w 2492559"/>
              <a:gd name="connsiteY9" fmla="*/ 247476 h 2735648"/>
              <a:gd name="connsiteX10" fmla="*/ 1419816 w 2492559"/>
              <a:gd name="connsiteY10" fmla="*/ 152600 h 273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2559" h="2735648">
                <a:moveTo>
                  <a:pt x="2492559" y="0"/>
                </a:moveTo>
                <a:lnTo>
                  <a:pt x="2268879" y="633215"/>
                </a:lnTo>
                <a:lnTo>
                  <a:pt x="2066420" y="518613"/>
                </a:lnTo>
                <a:lnTo>
                  <a:pt x="1872918" y="662604"/>
                </a:lnTo>
                <a:cubicBezTo>
                  <a:pt x="1285240" y="1148033"/>
                  <a:pt x="925417" y="1800551"/>
                  <a:pt x="925417" y="2518080"/>
                </a:cubicBezTo>
                <a:lnTo>
                  <a:pt x="937849" y="2735648"/>
                </a:lnTo>
                <a:lnTo>
                  <a:pt x="14203" y="2735648"/>
                </a:lnTo>
                <a:lnTo>
                  <a:pt x="0" y="2518081"/>
                </a:lnTo>
                <a:cubicBezTo>
                  <a:pt x="0" y="1616045"/>
                  <a:pt x="568666" y="816751"/>
                  <a:pt x="1443808" y="323013"/>
                </a:cubicBezTo>
                <a:lnTo>
                  <a:pt x="1587426" y="247476"/>
                </a:lnTo>
                <a:lnTo>
                  <a:pt x="1419816" y="152600"/>
                </a:lnTo>
                <a:close/>
              </a:path>
            </a:pathLst>
          </a:custGeom>
          <a:gradFill flip="none" rotWithShape="1">
            <a:gsLst>
              <a:gs pos="0">
                <a:srgbClr val="FFEBD1">
                  <a:alpha val="0"/>
                </a:srgbClr>
              </a:gs>
              <a:gs pos="100000">
                <a:srgbClr val="FF9409"/>
              </a:gs>
            </a:gsLst>
            <a:lin ang="16200000" scaled="1"/>
            <a:tileRect/>
          </a:gradFill>
          <a:ln>
            <a:noFill/>
          </a:ln>
          <a:effectLst>
            <a:outerShdw blurRad="508000" dist="2540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36"/>
          <p:cNvSpPr/>
          <p:nvPr/>
        </p:nvSpPr>
        <p:spPr>
          <a:xfrm>
            <a:off x="4051561" y="3965780"/>
            <a:ext cx="2546187" cy="2924493"/>
          </a:xfrm>
          <a:custGeom>
            <a:avLst/>
            <a:gdLst>
              <a:gd name="connsiteX0" fmla="*/ 0 w 2546187"/>
              <a:gd name="connsiteY0" fmla="*/ 0 h 2759130"/>
              <a:gd name="connsiteX1" fmla="*/ 1112008 w 2546187"/>
              <a:gd name="connsiteY1" fmla="*/ 134444 h 2759130"/>
              <a:gd name="connsiteX2" fmla="*/ 900276 w 2546187"/>
              <a:gd name="connsiteY2" fmla="*/ 264428 h 2759130"/>
              <a:gd name="connsiteX3" fmla="*/ 910255 w 2546187"/>
              <a:gd name="connsiteY3" fmla="*/ 268960 h 2759130"/>
              <a:gd name="connsiteX4" fmla="*/ 2546187 w 2546187"/>
              <a:gd name="connsiteY4" fmla="*/ 2565078 h 2759130"/>
              <a:gd name="connsiteX5" fmla="*/ 2541620 w 2546187"/>
              <a:gd name="connsiteY5" fmla="*/ 2704795 h 2759130"/>
              <a:gd name="connsiteX6" fmla="*/ 2536279 w 2546187"/>
              <a:gd name="connsiteY6" fmla="*/ 2759130 h 2759130"/>
              <a:gd name="connsiteX7" fmla="*/ 1621408 w 2546187"/>
              <a:gd name="connsiteY7" fmla="*/ 2759130 h 2759130"/>
              <a:gd name="connsiteX8" fmla="*/ 1631787 w 2546187"/>
              <a:gd name="connsiteY8" fmla="*/ 2577473 h 2759130"/>
              <a:gd name="connsiteX9" fmla="*/ 684287 w 2546187"/>
              <a:gd name="connsiteY9" fmla="*/ 721997 h 2759130"/>
              <a:gd name="connsiteX10" fmla="*/ 444991 w 2546187"/>
              <a:gd name="connsiteY10" fmla="*/ 543930 h 2759130"/>
              <a:gd name="connsiteX11" fmla="*/ 239534 w 2546187"/>
              <a:gd name="connsiteY11" fmla="*/ 670060 h 27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6187" h="2759130">
                <a:moveTo>
                  <a:pt x="0" y="0"/>
                </a:moveTo>
                <a:lnTo>
                  <a:pt x="1112008" y="134444"/>
                </a:lnTo>
                <a:lnTo>
                  <a:pt x="900276" y="264428"/>
                </a:lnTo>
                <a:lnTo>
                  <a:pt x="910255" y="268960"/>
                </a:lnTo>
                <a:cubicBezTo>
                  <a:pt x="1893383" y="750087"/>
                  <a:pt x="2546187" y="1598611"/>
                  <a:pt x="2546187" y="2565078"/>
                </a:cubicBezTo>
                <a:cubicBezTo>
                  <a:pt x="2546187" y="2611937"/>
                  <a:pt x="2544653" y="2658519"/>
                  <a:pt x="2541620" y="2704795"/>
                </a:cubicBezTo>
                <a:lnTo>
                  <a:pt x="2536279" y="2759130"/>
                </a:lnTo>
                <a:lnTo>
                  <a:pt x="1621408" y="2759130"/>
                </a:lnTo>
                <a:lnTo>
                  <a:pt x="1631787" y="2577473"/>
                </a:lnTo>
                <a:cubicBezTo>
                  <a:pt x="1631787" y="1859944"/>
                  <a:pt x="1271966" y="1207426"/>
                  <a:pt x="684287" y="721997"/>
                </a:cubicBezTo>
                <a:lnTo>
                  <a:pt x="444991" y="543930"/>
                </a:lnTo>
                <a:lnTo>
                  <a:pt x="239534" y="670060"/>
                </a:lnTo>
                <a:close/>
              </a:path>
            </a:pathLst>
          </a:custGeom>
          <a:gradFill>
            <a:gsLst>
              <a:gs pos="0">
                <a:srgbClr val="FFEBD1"/>
              </a:gs>
              <a:gs pos="100000">
                <a:srgbClr val="FF9409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outerShdw blurRad="508000" dist="2540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435158" y="1795525"/>
            <a:ext cx="2459944" cy="747611"/>
            <a:chOff x="1403362" y="5121881"/>
            <a:chExt cx="2459944" cy="747611"/>
          </a:xfrm>
        </p:grpSpPr>
        <p:sp>
          <p:nvSpPr>
            <p:cNvPr id="9" name="矩形 8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5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5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5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22718" y="2173804"/>
            <a:ext cx="2459944" cy="747611"/>
            <a:chOff x="1403362" y="5121881"/>
            <a:chExt cx="2459944" cy="747611"/>
          </a:xfrm>
        </p:grpSpPr>
        <p:sp>
          <p:nvSpPr>
            <p:cNvPr id="12" name="矩形 11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5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5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5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86077" y="3571728"/>
            <a:ext cx="2459944" cy="747611"/>
            <a:chOff x="1403362" y="5121881"/>
            <a:chExt cx="2459944" cy="747611"/>
          </a:xfrm>
        </p:grpSpPr>
        <p:sp>
          <p:nvSpPr>
            <p:cNvPr id="15" name="矩形 14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5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5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5"/>
                  <a:tile tx="0" ty="0" sx="100000" sy="100000" flip="none" algn="tl"/>
                </a:blip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25159" y="3936586"/>
            <a:ext cx="2459944" cy="747611"/>
            <a:chOff x="1403362" y="5121881"/>
            <a:chExt cx="2459944" cy="747611"/>
          </a:xfrm>
        </p:grpSpPr>
        <p:sp>
          <p:nvSpPr>
            <p:cNvPr id="18" name="矩形 17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5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5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5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5"/>
                  <a:tile tx="0" ty="0" sx="100000" sy="100000" flip="none" algn="tl"/>
                </a:blipFill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14"/>
          <p:cNvSpPr txBox="1"/>
          <p:nvPr>
            <p:custDataLst>
              <p:tags r:id="rId2"/>
            </p:custDataLst>
          </p:nvPr>
        </p:nvSpPr>
        <p:spPr>
          <a:xfrm>
            <a:off x="657889" y="296705"/>
            <a:ext cx="2970682" cy="830997"/>
          </a:xfrm>
          <a:prstGeom prst="rect">
            <a:avLst/>
          </a:prstGeom>
          <a:noFill/>
          <a:effectLst/>
        </p:spPr>
        <p:txBody>
          <a:bodyPr vert="horz" wrap="square">
            <a:spAutoFit/>
            <a:scene3d>
              <a:camera prst="orthographicFront"/>
              <a:lightRig rig="brightRoom" dir="t"/>
            </a:scene3d>
            <a:sp3d extrusionH="12700" contourW="12700" prstMaterial="plastic">
              <a:bevelT w="127000" h="38100"/>
              <a:extrusionClr>
                <a:srgbClr val="180000"/>
              </a:extrusionClr>
              <a:contourClr>
                <a:srgbClr val="C00000"/>
              </a:contourClr>
            </a:sp3d>
          </a:bodyPr>
          <a:lstStyle>
            <a:defPPr>
              <a:defRPr lang="en-US"/>
            </a:defPPr>
            <a:lvl1pPr algn="dist">
              <a:defRPr sz="2400" b="1" spc="-300">
                <a:blipFill>
                  <a:blip r:embed="rId3"/>
                  <a:stretch>
                    <a:fillRect/>
                  </a:stretch>
                </a:blipFill>
                <a:effectLst>
                  <a:glow rad="127000">
                    <a:srgbClr val="20151A">
                      <a:alpha val="50000"/>
                    </a:srgbClr>
                  </a:glow>
                </a:effectLst>
                <a:latin typeface="+mj-ea"/>
                <a:ea typeface="+mj-ea"/>
              </a:defRPr>
            </a:lvl1pPr>
          </a:lstStyle>
          <a:p>
            <a:pPr>
              <a:defRPr/>
            </a:pPr>
            <a:r>
              <a:rPr lang="zh-CN" altLang="en-US" sz="48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/>
                <a:latin typeface="汉仪雪君体简" panose="02010604000101010101" pitchFamily="2" charset="-122"/>
                <a:ea typeface="汉仪雪君体简" panose="02010604000101010101" pitchFamily="2" charset="-122"/>
              </a:rPr>
              <a:t>工作规划</a:t>
            </a:r>
            <a:endParaRPr lang="zh-CN" altLang="en-US" sz="48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/>
              <a:latin typeface="汉仪雪君体简" panose="02010604000101010101" pitchFamily="2" charset="-122"/>
              <a:ea typeface="汉仪雪君体简" panose="02010604000101010101" pitchFamily="2" charset="-122"/>
            </a:endParaRPr>
          </a:p>
        </p:txBody>
      </p:sp>
      <p:sp>
        <p:nvSpPr>
          <p:cNvPr id="24" name="矩形 23"/>
          <p:cNvSpPr/>
          <p:nvPr>
            <p:custDataLst>
              <p:tags r:id="rId5"/>
            </p:custDataLst>
          </p:nvPr>
        </p:nvSpPr>
        <p:spPr>
          <a:xfrm rot="19081365">
            <a:off x="1360816" y="3320650"/>
            <a:ext cx="2261686" cy="2731323"/>
          </a:xfrm>
          <a:prstGeom prst="rect">
            <a:avLst/>
          </a:prstGeom>
          <a:gradFill>
            <a:gsLst>
              <a:gs pos="0">
                <a:srgbClr val="FFEBD1"/>
              </a:gs>
              <a:gs pos="100000">
                <a:srgbClr val="FF9409"/>
              </a:gs>
            </a:gsLst>
            <a:lin ang="5400000" scaled="1"/>
          </a:gra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KSO_Img3"/>
          <p:cNvSpPr/>
          <p:nvPr>
            <p:custDataLst>
              <p:tags r:id="rId6"/>
            </p:custDataLst>
          </p:nvPr>
        </p:nvSpPr>
        <p:spPr>
          <a:xfrm rot="19081365">
            <a:off x="1391727" y="3462919"/>
            <a:ext cx="2077713" cy="2313416"/>
          </a:xfrm>
          <a:prstGeom prst="rect">
            <a:avLst/>
          </a:prstGeom>
          <a:blipFill rotWithShape="1">
            <a:blip r:embed="rId7"/>
            <a:stretch>
              <a:fillRect l="-33713" r="-33304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>
            <p:custDataLst>
              <p:tags r:id="rId8"/>
            </p:custDataLst>
          </p:nvPr>
        </p:nvSpPr>
        <p:spPr>
          <a:xfrm rot="1087523">
            <a:off x="7545184" y="1738743"/>
            <a:ext cx="2261686" cy="2731323"/>
          </a:xfrm>
          <a:prstGeom prst="rect">
            <a:avLst/>
          </a:prstGeom>
          <a:gradFill>
            <a:gsLst>
              <a:gs pos="0">
                <a:srgbClr val="FFEBD1"/>
              </a:gs>
              <a:gs pos="100000">
                <a:srgbClr val="FF9409"/>
              </a:gs>
            </a:gsLst>
            <a:lin ang="5400000" scaled="1"/>
          </a:gra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KSO_Img6"/>
          <p:cNvSpPr/>
          <p:nvPr>
            <p:custDataLst>
              <p:tags r:id="rId9"/>
            </p:custDataLst>
          </p:nvPr>
        </p:nvSpPr>
        <p:spPr>
          <a:xfrm rot="1087523">
            <a:off x="7700125" y="1861558"/>
            <a:ext cx="2057033" cy="2148120"/>
          </a:xfrm>
          <a:prstGeom prst="rect">
            <a:avLst/>
          </a:prstGeom>
          <a:blipFill rotWithShape="1">
            <a:blip r:embed="rId10"/>
            <a:stretch>
              <a:fillRect l="-28496" r="-28146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矩形 27"/>
          <p:cNvSpPr/>
          <p:nvPr>
            <p:custDataLst>
              <p:tags r:id="rId11"/>
            </p:custDataLst>
          </p:nvPr>
        </p:nvSpPr>
        <p:spPr>
          <a:xfrm rot="20281589">
            <a:off x="4485905" y="1577756"/>
            <a:ext cx="2261686" cy="2731323"/>
          </a:xfrm>
          <a:prstGeom prst="rect">
            <a:avLst/>
          </a:prstGeom>
          <a:gradFill>
            <a:gsLst>
              <a:gs pos="0">
                <a:srgbClr val="FFEBD1"/>
              </a:gs>
              <a:gs pos="100000">
                <a:srgbClr val="FF9409"/>
              </a:gs>
            </a:gsLst>
            <a:lin ang="5400000" scaled="1"/>
          </a:gra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KSO_Img5"/>
          <p:cNvSpPr/>
          <p:nvPr>
            <p:custDataLst>
              <p:tags r:id="rId12"/>
            </p:custDataLst>
          </p:nvPr>
        </p:nvSpPr>
        <p:spPr>
          <a:xfrm rot="20281589">
            <a:off x="4531202" y="1710842"/>
            <a:ext cx="2057033" cy="2148120"/>
          </a:xfrm>
          <a:prstGeom prst="rect">
            <a:avLst/>
          </a:prstGeom>
          <a:blipFill rotWithShape="1">
            <a:blip r:embed="rId13"/>
            <a:stretch>
              <a:fillRect l="-28496" r="-28146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6186332" y="2135298"/>
            <a:ext cx="2261686" cy="2731323"/>
          </a:xfrm>
          <a:prstGeom prst="rect">
            <a:avLst/>
          </a:prstGeom>
          <a:gradFill>
            <a:gsLst>
              <a:gs pos="0">
                <a:srgbClr val="FFEBD1"/>
              </a:gs>
              <a:gs pos="100000">
                <a:srgbClr val="FF9409"/>
              </a:gs>
            </a:gsLst>
            <a:lin ang="5400000" scaled="1"/>
          </a:gra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KSO_Img4"/>
          <p:cNvSpPr/>
          <p:nvPr>
            <p:custDataLst>
              <p:tags r:id="rId15"/>
            </p:custDataLst>
          </p:nvPr>
        </p:nvSpPr>
        <p:spPr>
          <a:xfrm>
            <a:off x="6288659" y="2246503"/>
            <a:ext cx="2057033" cy="2148120"/>
          </a:xfrm>
          <a:prstGeom prst="rect">
            <a:avLst/>
          </a:prstGeom>
          <a:blipFill rotWithShape="1">
            <a:blip r:embed="rId16"/>
            <a:stretch>
              <a:fillRect l="-28496" r="-28146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 rot="20281589">
            <a:off x="3216824" y="3045922"/>
            <a:ext cx="2261686" cy="2731323"/>
          </a:xfrm>
          <a:prstGeom prst="rect">
            <a:avLst/>
          </a:prstGeom>
          <a:gradFill>
            <a:gsLst>
              <a:gs pos="0">
                <a:srgbClr val="FFEBD1"/>
              </a:gs>
              <a:gs pos="100000">
                <a:srgbClr val="FF9409"/>
              </a:gs>
            </a:gsLst>
            <a:lin ang="5400000" scaled="1"/>
          </a:gra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KSO_Img1"/>
          <p:cNvSpPr/>
          <p:nvPr>
            <p:custDataLst>
              <p:tags r:id="rId18"/>
            </p:custDataLst>
          </p:nvPr>
        </p:nvSpPr>
        <p:spPr>
          <a:xfrm rot="20281589">
            <a:off x="3234835" y="3154142"/>
            <a:ext cx="2087724" cy="2146948"/>
          </a:xfrm>
          <a:prstGeom prst="rect">
            <a:avLst/>
          </a:prstGeom>
          <a:blipFill rotWithShape="1">
            <a:blip r:embed="rId19"/>
            <a:stretch>
              <a:fillRect l="-27293" r="-26962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cstate="screen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4907" y="4896570"/>
            <a:ext cx="2485893" cy="1973287"/>
          </a:xfrm>
          <a:prstGeom prst="rect">
            <a:avLst/>
          </a:prstGeom>
          <a:noFill/>
        </p:spPr>
      </p:pic>
      <p:grpSp>
        <p:nvGrpSpPr>
          <p:cNvPr id="17" name="组合 16"/>
          <p:cNvGrpSpPr/>
          <p:nvPr/>
        </p:nvGrpSpPr>
        <p:grpSpPr>
          <a:xfrm>
            <a:off x="6773199" y="5353565"/>
            <a:ext cx="2459944" cy="747611"/>
            <a:chOff x="1403362" y="5121881"/>
            <a:chExt cx="2459944" cy="747611"/>
          </a:xfrm>
        </p:grpSpPr>
        <p:sp>
          <p:nvSpPr>
            <p:cNvPr id="18" name="矩形 17"/>
            <p:cNvSpPr/>
            <p:nvPr/>
          </p:nvSpPr>
          <p:spPr bwMode="auto">
            <a:xfrm>
              <a:off x="1403362" y="5441746"/>
              <a:ext cx="2459944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000" dirty="0">
                  <a:blipFill>
                    <a:blip r:embed="rId22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This template is exclusively designed by Fei </a:t>
              </a:r>
              <a:r>
                <a:rPr lang="en-US" altLang="zh-CN" sz="1000" dirty="0" err="1">
                  <a:blipFill>
                    <a:blip r:embed="rId22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er</a:t>
              </a:r>
              <a:r>
                <a:rPr lang="en-US" altLang="zh-CN" sz="1000" dirty="0">
                  <a:blipFill>
                    <a:blip r:embed="rId22"/>
                    <a:tile tx="0" ty="0" sx="100000" sy="100000" flip="none" algn="tl"/>
                  </a:blipFill>
                  <a:latin typeface="Century Gothic" panose="020B0502020202020204" pitchFamily="34" charset="0"/>
                  <a:ea typeface="+mj-ea"/>
                </a:rPr>
                <a:t> creative</a:t>
              </a:r>
              <a:endParaRPr lang="zh-CN" altLang="en-US" sz="1000" dirty="0">
                <a:blipFill>
                  <a:blip r:embed="rId22"/>
                  <a:tile tx="0" ty="0" sx="100000" sy="100000" flip="none" algn="tl"/>
                </a:blip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10903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Light" panose="020B0502040204020203" pitchFamily="34" charset="0"/>
                </a:defRPr>
              </a:lvl1pPr>
            </a:lstStyle>
            <a:p>
              <a:pPr algn="ctr"/>
              <a:r>
                <a:rPr lang="zh-CN" altLang="en-US" sz="1800" dirty="0">
                  <a:blipFill>
                    <a:blip r:embed="rId22"/>
                    <a:tile tx="0" ty="0" sx="100000" sy="100000" flip="none" algn="tl"/>
                  </a:blipFill>
                </a:rPr>
                <a:t>标题添加</a:t>
              </a:r>
              <a:endParaRPr lang="zh-CN" altLang="en-US" sz="1800" dirty="0">
                <a:blipFill>
                  <a:blip r:embed="rId22"/>
                  <a:tile tx="0" ty="0" sx="100000" sy="100000" flip="none" algn="tl"/>
                </a:blipFill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 animBg="1"/>
      <p:bldP spid="25" grpId="0" bldLvl="0" animBg="1"/>
      <p:bldP spid="26" grpId="0" animBg="1"/>
      <p:bldP spid="27" grpId="0" bldLvl="0" animBg="1"/>
      <p:bldP spid="28" grpId="0" animBg="1"/>
      <p:bldP spid="29" grpId="0" bldLvl="0" animBg="1"/>
      <p:bldP spid="30" grpId="0" animBg="1"/>
      <p:bldP spid="31" grpId="0" bldLvl="0" animBg="1"/>
      <p:bldP spid="34" grpId="0" animBg="1"/>
      <p:bldP spid="3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02" y="507569"/>
            <a:ext cx="8940747" cy="40739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067" y="0"/>
            <a:ext cx="2429933" cy="1562100"/>
          </a:xfrm>
          <a:prstGeom prst="rect">
            <a:avLst/>
          </a:prstGeom>
        </p:spPr>
      </p:pic>
      <p:sp>
        <p:nvSpPr>
          <p:cNvPr id="6" name="我们团结一心粉碎所有的障碍"/>
          <p:cNvSpPr txBox="1"/>
          <p:nvPr/>
        </p:nvSpPr>
        <p:spPr>
          <a:xfrm>
            <a:off x="2711450" y="4231243"/>
            <a:ext cx="512191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— </a:t>
            </a:r>
            <a:r>
              <a:rPr lang="zh-CN" altLang="en-US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年终员工颁奖典礼</a:t>
            </a: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年会</a:t>
            </a: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年终总结</a:t>
            </a: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新年计划 </a:t>
            </a:r>
            <a:r>
              <a:rPr lang="en-US" altLang="zh-CN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—</a:t>
            </a:r>
            <a:endParaRPr lang="en-US" altLang="zh-CN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  <p:sp>
        <p:nvSpPr>
          <p:cNvPr id="8" name="我们团结一心粉碎所有的障碍"/>
          <p:cNvSpPr txBox="1"/>
          <p:nvPr/>
        </p:nvSpPr>
        <p:spPr>
          <a:xfrm>
            <a:off x="2148208" y="4518348"/>
            <a:ext cx="6248402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6350" contourW="12700">
              <a:contourClr>
                <a:srgbClr val="FF9409"/>
              </a:contourClr>
            </a:sp3d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演示完毕感谢您的观看</a:t>
            </a:r>
            <a:endParaRPr lang="zh-CN" altLang="en-US" sz="4000" b="1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  <p:sp>
        <p:nvSpPr>
          <p:cNvPr id="9" name="我们团结一心粉碎所有的障碍"/>
          <p:cNvSpPr txBox="1"/>
          <p:nvPr/>
        </p:nvSpPr>
        <p:spPr>
          <a:xfrm>
            <a:off x="2262608" y="5238050"/>
            <a:ext cx="601959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2019 year-end summary work summarizes the boutique PPT</a:t>
            </a:r>
            <a:endParaRPr lang="en-US" altLang="zh-CN" sz="10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About the summary text input or copy here2019 year-end summary work summarizes the boutique PPT</a:t>
            </a:r>
            <a:endParaRPr lang="en-US" altLang="zh-CN" sz="10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+mn-lt"/>
                <a:ea typeface="+mj-ea"/>
              </a:rPr>
              <a:t>About the summary text input or copy here</a:t>
            </a:r>
            <a:endParaRPr lang="en-US" altLang="zh-CN" sz="10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latin typeface="+mn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ags/tag3.xml><?xml version="1.0" encoding="utf-8"?>
<p:tagLst xmlns:p="http://schemas.openxmlformats.org/presentationml/2006/main">
  <p:tag name="PA" val="v4.1.3"/>
</p:tagLst>
</file>

<file path=ppt/tags/tag4.xml><?xml version="1.0" encoding="utf-8"?>
<p:tagLst xmlns:p="http://schemas.openxmlformats.org/presentationml/2006/main">
  <p:tag name="PA" val="v4.1.3"/>
</p:tagLst>
</file>

<file path=ppt/tags/tag5.xml><?xml version="1.0" encoding="utf-8"?>
<p:tagLst xmlns:p="http://schemas.openxmlformats.org/presentationml/2006/main">
  <p:tag name="PA" val="v4.1.3"/>
</p:tagLst>
</file>

<file path=ppt/tags/tag6.xml><?xml version="1.0" encoding="utf-8"?>
<p:tagLst xmlns:p="http://schemas.openxmlformats.org/presentationml/2006/main">
  <p:tag name="PA" val="v4.1.3"/>
</p:tagLst>
</file>

<file path=ppt/tags/tag7.xml><?xml version="1.0" encoding="utf-8"?>
<p:tagLst xmlns:p="http://schemas.openxmlformats.org/presentationml/2006/main">
  <p:tag name="PA" val="v4.1.3"/>
</p:tagLst>
</file>

<file path=ppt/tags/tag8.xml><?xml version="1.0" encoding="utf-8"?>
<p:tagLst xmlns:p="http://schemas.openxmlformats.org/presentationml/2006/main">
  <p:tag name="PA" val="v4.1.3"/>
</p:tagLst>
</file>

<file path=ppt/tags/tag9.xml><?xml version="1.0" encoding="utf-8"?>
<p:tagLst xmlns:p="http://schemas.openxmlformats.org/presentationml/2006/main">
  <p:tag name="PA" val="v4.1.3"/>
</p:tagLst>
</file>

<file path=ppt/tags/tag10.xml><?xml version="1.0" encoding="utf-8"?>
<p:tagLst xmlns:p="http://schemas.openxmlformats.org/presentationml/2006/main">
  <p:tag name="PA" val="v4.1.3"/>
</p:tagLst>
</file>

<file path=ppt/tags/tag11.xml><?xml version="1.0" encoding="utf-8"?>
<p:tagLst xmlns:p="http://schemas.openxmlformats.org/presentationml/2006/main">
  <p:tag name="PA" val="v4.1.3"/>
</p:tagLst>
</file>

<file path=ppt/tags/tag12.xml><?xml version="1.0" encoding="utf-8"?>
<p:tagLst xmlns:p="http://schemas.openxmlformats.org/presentationml/2006/main">
  <p:tag name="PA" val="v4.1.3"/>
</p:tagLst>
</file>

<file path=ppt/tags/tag13.xml><?xml version="1.0" encoding="utf-8"?>
<p:tagLst xmlns:p="http://schemas.openxmlformats.org/presentationml/2006/main">
  <p:tag name="PA" val="v4.1.3"/>
</p:tagLst>
</file>

<file path=ppt/tags/tag14.xml><?xml version="1.0" encoding="utf-8"?>
<p:tagLst xmlns:p="http://schemas.openxmlformats.org/presentationml/2006/main">
  <p:tag name="PA" val="v4.1.3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1.3"/>
</p:tagLst>
</file>

<file path=ppt/tags/tag21.xml><?xml version="1.0" encoding="utf-8"?>
<p:tagLst xmlns:p="http://schemas.openxmlformats.org/presentationml/2006/main">
  <p:tag name="PA" val="v4.1.3"/>
</p:tagLst>
</file>

<file path=ppt/tags/tag22.xml><?xml version="1.0" encoding="utf-8"?>
<p:tagLst xmlns:p="http://schemas.openxmlformats.org/presentationml/2006/main">
  <p:tag name="PA" val="v4.1.3"/>
</p:tagLst>
</file>

<file path=ppt/tags/tag23.xml><?xml version="1.0" encoding="utf-8"?>
<p:tagLst xmlns:p="http://schemas.openxmlformats.org/presentationml/2006/main">
  <p:tag name="PA" val="v4.1.3"/>
</p:tagLst>
</file>

<file path=ppt/tags/tag24.xml><?xml version="1.0" encoding="utf-8"?>
<p:tagLst xmlns:p="http://schemas.openxmlformats.org/presentationml/2006/main">
  <p:tag name="PA" val="v4.1.3"/>
</p:tagLst>
</file>

<file path=ppt/tags/tag25.xml><?xml version="1.0" encoding="utf-8"?>
<p:tagLst xmlns:p="http://schemas.openxmlformats.org/presentationml/2006/main">
  <p:tag name="PA" val="v4.1.3"/>
</p:tagLst>
</file>

<file path=ppt/tags/tag26.xml><?xml version="1.0" encoding="utf-8"?>
<p:tagLst xmlns:p="http://schemas.openxmlformats.org/presentationml/2006/main">
  <p:tag name="PA" val="v4.1.3"/>
</p:tagLst>
</file>

<file path=ppt/tags/tag27.xml><?xml version="1.0" encoding="utf-8"?>
<p:tagLst xmlns:p="http://schemas.openxmlformats.org/presentationml/2006/main">
  <p:tag name="PA" val="v4.1.3"/>
</p:tagLst>
</file>

<file path=ppt/tags/tag28.xml><?xml version="1.0" encoding="utf-8"?>
<p:tagLst xmlns:p="http://schemas.openxmlformats.org/presentationml/2006/main">
  <p:tag name="PA" val="v4.1.3"/>
</p:tagLst>
</file>

<file path=ppt/tags/tag29.xml><?xml version="1.0" encoding="utf-8"?>
<p:tagLst xmlns:p="http://schemas.openxmlformats.org/presentationml/2006/main">
  <p:tag name="PA" val="v4.1.3"/>
</p:tagLst>
</file>

<file path=ppt/tags/tag30.xml><?xml version="1.0" encoding="utf-8"?>
<p:tagLst xmlns:p="http://schemas.openxmlformats.org/presentationml/2006/main">
  <p:tag name="PA" val="v4.1.3"/>
</p:tagLst>
</file>

<file path=ppt/tags/tag31.xml><?xml version="1.0" encoding="utf-8"?>
<p:tagLst xmlns:p="http://schemas.openxmlformats.org/presentationml/2006/main">
  <p:tag name="PA" val="v4.1.3"/>
</p:tagLst>
</file>

<file path=ppt/tags/tag32.xml><?xml version="1.0" encoding="utf-8"?>
<p:tagLst xmlns:p="http://schemas.openxmlformats.org/presentationml/2006/main">
  <p:tag name="PA" val="v4.1.3"/>
</p:tagLst>
</file>

<file path=ppt/tags/tag33.xml><?xml version="1.0" encoding="utf-8"?>
<p:tagLst xmlns:p="http://schemas.openxmlformats.org/presentationml/2006/main">
  <p:tag name="PA" val="v4.1.3"/>
</p:tagLst>
</file>

<file path=ppt/tags/tag34.xml><?xml version="1.0" encoding="utf-8"?>
<p:tagLst xmlns:p="http://schemas.openxmlformats.org/presentationml/2006/main">
  <p:tag name="MH" val="20150827103439"/>
  <p:tag name="MH_LIBRARY" val="GRAPHIC"/>
  <p:tag name="MH_ORDER" val="Rectangle 29"/>
</p:tagLst>
</file>

<file path=ppt/tags/tag35.xml><?xml version="1.0" encoding="utf-8"?>
<p:tagLst xmlns:p="http://schemas.openxmlformats.org/presentationml/2006/main">
  <p:tag name="MH" val="20150827103439"/>
  <p:tag name="MH_LIBRARY" val="GRAPHIC"/>
  <p:tag name="MH_ORDER" val="Img3"/>
</p:tagLst>
</file>

<file path=ppt/tags/tag36.xml><?xml version="1.0" encoding="utf-8"?>
<p:tagLst xmlns:p="http://schemas.openxmlformats.org/presentationml/2006/main">
  <p:tag name="MH" val="20150827103439"/>
  <p:tag name="MH_LIBRARY" val="GRAPHIC"/>
  <p:tag name="MH_ORDER" val="Rectangle 26"/>
</p:tagLst>
</file>

<file path=ppt/tags/tag37.xml><?xml version="1.0" encoding="utf-8"?>
<p:tagLst xmlns:p="http://schemas.openxmlformats.org/presentationml/2006/main">
  <p:tag name="MH" val="20150827103439"/>
  <p:tag name="MH_LIBRARY" val="GRAPHIC"/>
  <p:tag name="MH_ORDER" val="Img6"/>
</p:tagLst>
</file>

<file path=ppt/tags/tag38.xml><?xml version="1.0" encoding="utf-8"?>
<p:tagLst xmlns:p="http://schemas.openxmlformats.org/presentationml/2006/main">
  <p:tag name="MH" val="20150827103439"/>
  <p:tag name="MH_LIBRARY" val="GRAPHIC"/>
  <p:tag name="MH_ORDER" val="Rectangle 23"/>
</p:tagLst>
</file>

<file path=ppt/tags/tag39.xml><?xml version="1.0" encoding="utf-8"?>
<p:tagLst xmlns:p="http://schemas.openxmlformats.org/presentationml/2006/main">
  <p:tag name="MH" val="20150827103439"/>
  <p:tag name="MH_LIBRARY" val="GRAPHIC"/>
  <p:tag name="MH_ORDER" val="Img5"/>
</p:tagLst>
</file>

<file path=ppt/tags/tag40.xml><?xml version="1.0" encoding="utf-8"?>
<p:tagLst xmlns:p="http://schemas.openxmlformats.org/presentationml/2006/main">
  <p:tag name="MH" val="20150827103439"/>
  <p:tag name="MH_LIBRARY" val="GRAPHIC"/>
  <p:tag name="MH_ORDER" val="Rectangle 6"/>
</p:tagLst>
</file>

<file path=ppt/tags/tag41.xml><?xml version="1.0" encoding="utf-8"?>
<p:tagLst xmlns:p="http://schemas.openxmlformats.org/presentationml/2006/main">
  <p:tag name="MH" val="20150827103439"/>
  <p:tag name="MH_LIBRARY" val="GRAPHIC"/>
  <p:tag name="MH_ORDER" val="Img4"/>
</p:tagLst>
</file>

<file path=ppt/tags/tag42.xml><?xml version="1.0" encoding="utf-8"?>
<p:tagLst xmlns:p="http://schemas.openxmlformats.org/presentationml/2006/main">
  <p:tag name="MH" val="20150827103439"/>
  <p:tag name="MH_LIBRARY" val="GRAPHIC"/>
  <p:tag name="MH_ORDER" val="Rectangle 20"/>
</p:tagLst>
</file>

<file path=ppt/tags/tag43.xml><?xml version="1.0" encoding="utf-8"?>
<p:tagLst xmlns:p="http://schemas.openxmlformats.org/presentationml/2006/main">
  <p:tag name="MH" val="20150827103439"/>
  <p:tag name="MH_LIBRARY" val="GRAPHIC"/>
  <p:tag name="MH_ORDER" val="Img1"/>
</p:tagLst>
</file>

<file path=ppt/tags/tag44.xml><?xml version="1.0" encoding="utf-8"?>
<p:tagLst xmlns:p="http://schemas.openxmlformats.org/presentationml/2006/main">
  <p:tag name="MH" val="20150827103439"/>
  <p:tag name="MH_LIBRARY" val="GRAPHIC"/>
  <p:tag name="MH_ORDER" val="Picture 18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红色渐变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22015"/>
    </a:accent1>
    <a:accent2>
      <a:srgbClr val="E94236"/>
    </a:accent2>
    <a:accent3>
      <a:srgbClr val="F18D86"/>
    </a:accent3>
    <a:accent4>
      <a:srgbClr val="F6B3AE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华文细黑+ITC Avant Garde Std XLt">
    <a:majorFont>
      <a:latin typeface="ITC Avant Garde Std XLt"/>
      <a:ea typeface="华文细黑"/>
      <a:cs typeface=""/>
    </a:majorFont>
    <a:minorFont>
      <a:latin typeface="华文细黑"/>
      <a:ea typeface="华文细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2372</Words>
  <Application>WPS 演示</Application>
  <PresentationFormat>宽屏</PresentationFormat>
  <Paragraphs>212</Paragraphs>
  <Slides>25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汉仪雪君体简</vt:lpstr>
      <vt:lpstr>Calibri Light</vt:lpstr>
      <vt:lpstr>微软雅黑 Light</vt:lpstr>
      <vt:lpstr>微软雅黑</vt:lpstr>
      <vt:lpstr>Century Gothic</vt:lpstr>
      <vt:lpstr>Segoe UI Light</vt:lpstr>
      <vt:lpstr>Arial Unicode MS</vt:lpstr>
      <vt:lpstr>等线</vt:lpstr>
      <vt:lpstr>魂心</vt:lpstr>
      <vt:lpstr>黑体</vt:lpstr>
      <vt:lpstr>华文细黑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Administrator</cp:lastModifiedBy>
  <cp:revision>74</cp:revision>
  <dcterms:created xsi:type="dcterms:W3CDTF">2017-08-18T03:02:00Z</dcterms:created>
  <dcterms:modified xsi:type="dcterms:W3CDTF">2018-10-15T02:18:04Z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